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388388" cy="3027521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8BFFBF"/>
    <a:srgbClr val="3BFF94"/>
    <a:srgbClr val="FF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810" y="15468"/>
      </p:cViewPr>
      <p:guideLst>
        <p:guide orient="horz" pos="9536"/>
        <p:guide pos="67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EE5BA-00F0-4C92-A1B7-E5C8B6980DE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2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26107-E8DF-477C-9743-5D3EC3506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29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26107-E8DF-477C-9743-5D3EC3506F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63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129" y="9404945"/>
            <a:ext cx="18180130" cy="64895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8258" y="17155954"/>
            <a:ext cx="14971872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0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2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06584" y="1212423"/>
            <a:ext cx="4812387" cy="2583204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9421" y="1212423"/>
            <a:ext cx="14080689" cy="2583204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8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21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535" y="19454634"/>
            <a:ext cx="18180130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9535" y="12831933"/>
            <a:ext cx="18180130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1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419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2431" y="7064227"/>
            <a:ext cx="9446538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0" y="6776884"/>
            <a:ext cx="9450252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420" y="9601167"/>
            <a:ext cx="9450252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65008" y="6776884"/>
            <a:ext cx="945396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65008" y="9601167"/>
            <a:ext cx="945396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5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421" y="1205402"/>
            <a:ext cx="7036632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2269" y="1205408"/>
            <a:ext cx="11956703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9421" y="6335380"/>
            <a:ext cx="7036632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9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2277" y="21192649"/>
            <a:ext cx="12833033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2277" y="2705146"/>
            <a:ext cx="12833033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2277" y="23694561"/>
            <a:ext cx="12833033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423" y="1212412"/>
            <a:ext cx="19249549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423" y="7064227"/>
            <a:ext cx="19249549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9419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787CB-18CC-4955-912C-CC4503C70070}" type="datetimeFigureOut">
              <a:rPr lang="en-US" smtClean="0"/>
              <a:t>11/26/2012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7699" y="28060648"/>
            <a:ext cx="677299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28345" y="28060648"/>
            <a:ext cx="4990624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876F-8B3E-4ECB-8DA7-B027CA6F5A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7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94" y="379223"/>
            <a:ext cx="13258800" cy="1969195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Albertus Medium" pitchFamily="34" charset="0"/>
              </a:rPr>
              <a:t>TRƯỜNG ĐẠI HỌC BÁCH KHOA TP. HỒ CHÍ MINH</a:t>
            </a:r>
            <a:br>
              <a:rPr lang="en-US" sz="3100" dirty="0" smtClean="0">
                <a:latin typeface="Albertus Medium" pitchFamily="34" charset="0"/>
              </a:rPr>
            </a:br>
            <a:r>
              <a:rPr lang="en-US" sz="3100" b="1" dirty="0" smtClean="0">
                <a:latin typeface="Albertus Medium" pitchFamily="34" charset="0"/>
              </a:rPr>
              <a:t>KHOA </a:t>
            </a:r>
            <a:r>
              <a:rPr lang="en-US" sz="3100" b="1" dirty="0" err="1" smtClean="0">
                <a:latin typeface="Albertus Medium" pitchFamily="34" charset="0"/>
              </a:rPr>
              <a:t>KHOA</a:t>
            </a:r>
            <a:r>
              <a:rPr lang="en-US" sz="3100" b="1" dirty="0" smtClean="0">
                <a:latin typeface="Albertus Medium" pitchFamily="34" charset="0"/>
              </a:rPr>
              <a:t> HỌC VÀ KỸ THUẬT MÁY TÍNH</a:t>
            </a:r>
            <a:br>
              <a:rPr lang="en-US" sz="3100" b="1" dirty="0" smtClean="0">
                <a:latin typeface="Albertus Medium" pitchFamily="34" charset="0"/>
              </a:rPr>
            </a:br>
            <a:r>
              <a:rPr lang="en-US" sz="2800" b="1" dirty="0" smtClean="0">
                <a:latin typeface="Albertus Medium" pitchFamily="34" charset="0"/>
              </a:rPr>
              <a:t/>
            </a:r>
            <a:br>
              <a:rPr lang="en-US" sz="2800" b="1" dirty="0" smtClean="0">
                <a:latin typeface="Albertus Medium" pitchFamily="34" charset="0"/>
              </a:rPr>
            </a:br>
            <a:r>
              <a:rPr lang="en-US" sz="5300" b="1" dirty="0" smtClean="0">
                <a:solidFill>
                  <a:schemeClr val="accent2">
                    <a:lumMod val="75000"/>
                  </a:schemeClr>
                </a:solidFill>
                <a:latin typeface="Algerian" pitchFamily="82" charset="0"/>
              </a:rPr>
              <a:t>THỰC TẬP CÔNG NGHỆ PHẦN MỀM</a:t>
            </a:r>
            <a:endParaRPr lang="en-US" sz="5300" dirty="0">
              <a:solidFill>
                <a:schemeClr val="tx2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91" y="735806"/>
            <a:ext cx="1270983" cy="1270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ounded Rectangle 6"/>
          <p:cNvSpPr/>
          <p:nvPr/>
        </p:nvSpPr>
        <p:spPr>
          <a:xfrm>
            <a:off x="5969794" y="3555206"/>
            <a:ext cx="7924800" cy="3629888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20000"/>
                  <a:lumOff val="80000"/>
                </a:schemeClr>
              </a:gs>
              <a:gs pos="42000">
                <a:schemeClr val="bg1"/>
              </a:gs>
              <a:gs pos="100000">
                <a:schemeClr val="tx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0994" y="2869406"/>
            <a:ext cx="1203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sản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phẩm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426994" y="7441406"/>
            <a:ext cx="14782800" cy="2819400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4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2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580394" y="6831151"/>
            <a:ext cx="6617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1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78593" y="11099006"/>
            <a:ext cx="15849600" cy="2121903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accent6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54793" y="10413206"/>
            <a:ext cx="9832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2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7417595" y="14070806"/>
            <a:ext cx="7429500" cy="5234852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bg2">
                  <a:lumMod val="75000"/>
                </a:schemeClr>
              </a:gs>
              <a:gs pos="42000">
                <a:schemeClr val="bg1"/>
              </a:gs>
              <a:gs pos="100000">
                <a:schemeClr val="bg2">
                  <a:lumMod val="75000"/>
                </a:schemeClr>
              </a:gs>
            </a:gsLst>
            <a:lin ang="81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84006" y="13308806"/>
            <a:ext cx="106441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3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254793" y="19710051"/>
            <a:ext cx="12801601" cy="3047555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rgbClr val="FFFF9B"/>
              </a:gs>
              <a:gs pos="42000">
                <a:schemeClr val="bg1"/>
              </a:gs>
              <a:gs pos="100000">
                <a:srgbClr val="8BFFBF"/>
              </a:gs>
            </a:gsLst>
            <a:lin ang="13500000" scaled="1"/>
            <a:tileRect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30994" y="1907792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Chức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năng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n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3304599" y="23672451"/>
            <a:ext cx="7905195" cy="5790755"/>
          </a:xfrm>
          <a:prstGeom prst="roundRect">
            <a:avLst>
              <a:gd name="adj" fmla="val 2159"/>
            </a:avLst>
          </a:prstGeom>
          <a:gradFill flip="none" rotWithShape="1">
            <a:gsLst>
              <a:gs pos="59000">
                <a:schemeClr val="bg1"/>
              </a:gs>
              <a:gs pos="1000">
                <a:schemeClr val="tx2">
                  <a:lumMod val="40000"/>
                  <a:lumOff val="60000"/>
                </a:schemeClr>
              </a:gs>
              <a:gs pos="42000">
                <a:schemeClr val="bg1"/>
              </a:gs>
              <a:gs pos="100000">
                <a:schemeClr val="tx2">
                  <a:lumMod val="40000"/>
                  <a:lumOff val="6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3810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400050"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Mô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tả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36394" y="22888365"/>
            <a:ext cx="115800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Đánh</a:t>
            </a: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4000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4123194" y="49723"/>
            <a:ext cx="7297677" cy="3204582"/>
          </a:xfrm>
          <a:prstGeom prst="rect">
            <a:avLst/>
          </a:prstGeom>
          <a:noFill/>
        </p:spPr>
        <p:txBody>
          <a:bodyPr wrap="none" lIns="64630" tIns="32315" rIns="64630" bIns="32315" rtlCol="0" anchor="ctr">
            <a:spAutoFit/>
          </a:bodyPr>
          <a:lstStyle/>
          <a:p>
            <a:r>
              <a:rPr lang="en-US" sz="3400" i="1" dirty="0" err="1" smtClean="0"/>
              <a:t>Tên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nhóm</a:t>
            </a:r>
            <a:r>
              <a:rPr lang="en-US" sz="3400" i="1" dirty="0" smtClean="0"/>
              <a:t>: Crazy </a:t>
            </a:r>
            <a:endParaRPr lang="en-US" sz="3400" i="1" dirty="0" smtClean="0"/>
          </a:p>
          <a:p>
            <a:r>
              <a:rPr lang="en-US" sz="3400" i="1" dirty="0"/>
              <a:t>SV1 </a:t>
            </a:r>
            <a:r>
              <a:rPr lang="en-US" sz="3400" i="1" dirty="0" err="1" smtClean="0"/>
              <a:t>Nguyễn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Văn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Quân</a:t>
            </a:r>
            <a:r>
              <a:rPr lang="en-US" sz="3400" i="1" dirty="0" smtClean="0"/>
              <a:t>   MSSV:50902143</a:t>
            </a:r>
            <a:endParaRPr lang="en-US" sz="3400" i="1" dirty="0" smtClean="0"/>
          </a:p>
          <a:p>
            <a:r>
              <a:rPr lang="en-US" sz="3400" i="1" dirty="0" smtClean="0"/>
              <a:t>SV2 </a:t>
            </a:r>
            <a:r>
              <a:rPr lang="en-US" sz="3400" i="1" dirty="0" err="1" smtClean="0"/>
              <a:t>Phạm</a:t>
            </a:r>
            <a:r>
              <a:rPr lang="en-US" sz="3400" i="1" dirty="0" smtClean="0"/>
              <a:t> Minh </a:t>
            </a:r>
            <a:r>
              <a:rPr lang="en-US" sz="3400" i="1" dirty="0" err="1" smtClean="0"/>
              <a:t>Thành</a:t>
            </a:r>
            <a:r>
              <a:rPr lang="en-US" sz="3400" i="1" dirty="0" smtClean="0"/>
              <a:t>  MSSV:5090xxxx</a:t>
            </a:r>
            <a:endParaRPr lang="en-US" sz="3400" i="1" dirty="0" smtClean="0"/>
          </a:p>
          <a:p>
            <a:r>
              <a:rPr lang="en-US" sz="3400" i="1" dirty="0" smtClean="0"/>
              <a:t>SV3 </a:t>
            </a:r>
            <a:r>
              <a:rPr lang="en-US" sz="3400" i="1" dirty="0" err="1" smtClean="0"/>
              <a:t>Đinh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Trần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Thái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Sơn</a:t>
            </a:r>
            <a:r>
              <a:rPr lang="en-US" sz="3400" i="1" dirty="0"/>
              <a:t> MSSV:5090xxxx</a:t>
            </a:r>
            <a:endParaRPr lang="en-US" sz="3400" i="1" dirty="0" smtClean="0"/>
          </a:p>
          <a:p>
            <a:r>
              <a:rPr lang="en-US" sz="3400" i="1" dirty="0" smtClean="0"/>
              <a:t>SV4 </a:t>
            </a:r>
            <a:r>
              <a:rPr lang="en-US" sz="3400" i="1" dirty="0" err="1" smtClean="0"/>
              <a:t>Nguyễn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Duy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Tài</a:t>
            </a:r>
            <a:r>
              <a:rPr lang="en-US" sz="3400" i="1" dirty="0"/>
              <a:t>       MSSV:5090xxxx</a:t>
            </a:r>
            <a:endParaRPr lang="en-US" sz="3400" i="1" dirty="0" smtClean="0"/>
          </a:p>
          <a:p>
            <a:r>
              <a:rPr lang="en-US" sz="3400" i="1" dirty="0" smtClean="0"/>
              <a:t>SV5 </a:t>
            </a:r>
            <a:r>
              <a:rPr lang="en-US" sz="3400" i="1" dirty="0" err="1" smtClean="0"/>
              <a:t>Đặng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Ngọc</a:t>
            </a:r>
            <a:r>
              <a:rPr lang="en-US" sz="3400" i="1" dirty="0" smtClean="0"/>
              <a:t> </a:t>
            </a:r>
            <a:r>
              <a:rPr lang="en-US" sz="3400" i="1" dirty="0" err="1" smtClean="0"/>
              <a:t>Vũ</a:t>
            </a:r>
            <a:r>
              <a:rPr lang="en-US" sz="3400" i="1" dirty="0"/>
              <a:t> </a:t>
            </a:r>
            <a:r>
              <a:rPr lang="en-US" sz="3400" i="1" dirty="0" smtClean="0"/>
              <a:t>        </a:t>
            </a:r>
            <a:r>
              <a:rPr lang="en-US" sz="3400" i="1" dirty="0"/>
              <a:t>MSSV:5090xxxx</a:t>
            </a:r>
            <a:endParaRPr lang="en-US" sz="3400" i="1" dirty="0"/>
          </a:p>
        </p:txBody>
      </p:sp>
      <p:sp>
        <p:nvSpPr>
          <p:cNvPr id="4" name="Rectangle 3"/>
          <p:cNvSpPr/>
          <p:nvPr/>
        </p:nvSpPr>
        <p:spPr>
          <a:xfrm>
            <a:off x="362152" y="3555206"/>
            <a:ext cx="5527044" cy="3629888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046994" y="3555206"/>
            <a:ext cx="7138461" cy="3275945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42750" y="7441406"/>
            <a:ext cx="5908044" cy="2819400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6256794" y="10520362"/>
            <a:ext cx="4871566" cy="3496330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78592" y="13662748"/>
            <a:ext cx="7010401" cy="5415171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935118" y="14168330"/>
            <a:ext cx="6193241" cy="5137327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229035" y="19693382"/>
            <a:ext cx="7899323" cy="3064224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254793" y="23242308"/>
            <a:ext cx="12801601" cy="6220897"/>
          </a:xfrm>
          <a:prstGeom prst="rect">
            <a:avLst/>
          </a:prstGeom>
          <a:solidFill>
            <a:schemeClr val="accent1">
              <a:lumMod val="20000"/>
              <a:lumOff val="80000"/>
              <a:alpha val="3215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Hình</a:t>
            </a:r>
            <a:r>
              <a:rPr lang="en-US" sz="26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2600" dirty="0" err="1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ảnh</a:t>
            </a:r>
            <a:endParaRPr lang="en-US" sz="26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35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87</Words>
  <Application>Microsoft Office PowerPoint</Application>
  <PresentationFormat>Custom</PresentationFormat>
  <Paragraphs>28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TRƯỜNG ĐẠI HỌC BÁCH KHOA TP. HỒ CHÍ MINH KHOA KHOA HỌC VÀ KỸ THUẬT MÁY TÍNH  THỰC TẬP CÔNG NGHỆ PHẦN MỀM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 Tuyen</dc:creator>
  <cp:lastModifiedBy>Quan</cp:lastModifiedBy>
  <cp:revision>53</cp:revision>
  <dcterms:created xsi:type="dcterms:W3CDTF">2012-10-17T08:42:20Z</dcterms:created>
  <dcterms:modified xsi:type="dcterms:W3CDTF">2012-11-26T02:31:44Z</dcterms:modified>
</cp:coreProperties>
</file>