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BFFBF"/>
    <a:srgbClr val="3BFF94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26" autoAdjust="0"/>
  </p:normalViewPr>
  <p:slideViewPr>
    <p:cSldViewPr>
      <p:cViewPr>
        <p:scale>
          <a:sx n="33" d="100"/>
          <a:sy n="33" d="100"/>
        </p:scale>
        <p:origin x="-846" y="1944"/>
      </p:cViewPr>
      <p:guideLst>
        <p:guide orient="horz" pos="9536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EE5BA-00F0-4C92-A1B7-E5C8B6980DE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6107-E8DF-477C-9743-5D3EC350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26107-E8DF-477C-9743-5D3EC3506F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9404945"/>
            <a:ext cx="18180130" cy="64895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2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4" y="1212423"/>
            <a:ext cx="4812387" cy="25832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21" y="1212423"/>
            <a:ext cx="14080689" cy="258320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0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4"/>
            <a:ext cx="18180130" cy="60129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33"/>
            <a:ext cx="18180130" cy="66227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1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9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4"/>
            <a:ext cx="9453965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7"/>
            <a:ext cx="9453965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9" y="1205408"/>
            <a:ext cx="11956703" cy="258390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80"/>
            <a:ext cx="7036632" cy="20709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7" y="21192649"/>
            <a:ext cx="12833033" cy="25019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7" y="2705146"/>
            <a:ext cx="12833033" cy="181651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7" y="23694561"/>
            <a:ext cx="12833033" cy="3553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3" y="1212412"/>
            <a:ext cx="19249549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3" y="7064227"/>
            <a:ext cx="19249549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87CB-18CC-4955-912C-CC4503C700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94" y="379223"/>
            <a:ext cx="13258800" cy="1969195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Albertus Medium" pitchFamily="34" charset="0"/>
              </a:rPr>
              <a:t>TRƯỜNG ĐẠI HỌC BÁCH KHOA TP. HỒ CHÍ MINH</a:t>
            </a:r>
            <a:br>
              <a:rPr lang="en-US" sz="3100" dirty="0" smtClean="0">
                <a:latin typeface="Albertus Medium" pitchFamily="34" charset="0"/>
              </a:rPr>
            </a:br>
            <a:r>
              <a:rPr lang="en-US" sz="3100" b="1" dirty="0" smtClean="0">
                <a:latin typeface="Albertus Medium" pitchFamily="34" charset="0"/>
              </a:rPr>
              <a:t>KHOA </a:t>
            </a:r>
            <a:r>
              <a:rPr lang="en-US" sz="3100" b="1" dirty="0" err="1" smtClean="0">
                <a:latin typeface="Albertus Medium" pitchFamily="34" charset="0"/>
              </a:rPr>
              <a:t>KHOA</a:t>
            </a:r>
            <a:r>
              <a:rPr lang="en-US" sz="3100" b="1" dirty="0" smtClean="0">
                <a:latin typeface="Albertus Medium" pitchFamily="34" charset="0"/>
              </a:rPr>
              <a:t> HỌC VÀ KỸ THUẬT MÁY TÍNH</a:t>
            </a:r>
            <a:br>
              <a:rPr lang="en-US" sz="3100" b="1" dirty="0" smtClean="0">
                <a:latin typeface="Albertus Medium" pitchFamily="34" charset="0"/>
              </a:rPr>
            </a:br>
            <a:r>
              <a:rPr lang="en-US" sz="2800" b="1" dirty="0" smtClean="0">
                <a:latin typeface="Albertus Medium" pitchFamily="34" charset="0"/>
              </a:rPr>
              <a:t/>
            </a:r>
            <a:br>
              <a:rPr lang="en-US" sz="2800" b="1" dirty="0" smtClean="0">
                <a:latin typeface="Albertus Medium" pitchFamily="34" charset="0"/>
              </a:rPr>
            </a:br>
            <a:r>
              <a:rPr lang="en-US" sz="5300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THỰC TẬP CÔNG NGHỆ PHẦN MỀM</a:t>
            </a:r>
            <a:endParaRPr lang="en-US" sz="53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91" y="735806"/>
            <a:ext cx="1270983" cy="127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42751" y="6653213"/>
            <a:ext cx="20609407" cy="1414669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20000"/>
                  <a:lumOff val="80000"/>
                </a:schemeClr>
              </a:gs>
              <a:gs pos="4200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793" y="2645568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tả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75045" y="12187892"/>
            <a:ext cx="5061349" cy="1654314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4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5045" y="8105120"/>
            <a:ext cx="661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1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3393" y="14985206"/>
            <a:ext cx="5707678" cy="1828800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6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7375" y="14201120"/>
            <a:ext cx="983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5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752977" y="21331893"/>
            <a:ext cx="5783584" cy="180671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bg2">
                  <a:lumMod val="75000"/>
                </a:schemeClr>
              </a:gs>
              <a:gs pos="42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81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8994" y="17271206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8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44769" y="27710605"/>
            <a:ext cx="13407391" cy="2209801"/>
          </a:xfrm>
          <a:prstGeom prst="roundRect">
            <a:avLst/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663" indent="-347663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Hoàn chỉnh với các chức năng cơ bản: đăng nhập/xuất, đăng ký, tìm sách, đặt sách, nhận sách, trả sách,…</a:t>
            </a:r>
          </a:p>
          <a:p>
            <a:pPr marL="347663" indent="-347663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Một số chức năng nâng cao như nâng/hạ quyền user, thêm phân loại sách, gửi email thông báo tự động, đa ngôn ngữ.</a:t>
            </a:r>
          </a:p>
          <a:p>
            <a:pPr marL="347663" indent="-347663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Vẫn còn một số chức năng chưa hoàn thiện (thống kê, xem thông tin các thủ thư, sửa FAQ, sửa rule, đa ngôn ngữ).</a:t>
            </a:r>
          </a:p>
          <a:p>
            <a:pPr marL="347663" indent="-347663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Mục FAQ và Rule chưa có phiên bản tiếng Anh, một số trang gặp vấn đề về layout khi thay đổi kích thước trình duyệt.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69594" y="26621720"/>
            <a:ext cx="11580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Đánh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23194" y="49723"/>
            <a:ext cx="7297677" cy="3204582"/>
          </a:xfrm>
          <a:prstGeom prst="rect">
            <a:avLst/>
          </a:prstGeom>
          <a:noFill/>
        </p:spPr>
        <p:txBody>
          <a:bodyPr wrap="none" lIns="64630" tIns="32315" rIns="64630" bIns="32315" rtlCol="0" anchor="ctr">
            <a:spAutoFit/>
          </a:bodyPr>
          <a:lstStyle/>
          <a:p>
            <a:r>
              <a:rPr lang="en-US" sz="3400" i="1" dirty="0" err="1" smtClean="0"/>
              <a:t>Tên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nhóm</a:t>
            </a:r>
            <a:r>
              <a:rPr lang="en-US" sz="3400" i="1" dirty="0" smtClean="0"/>
              <a:t>: Crazy </a:t>
            </a:r>
          </a:p>
          <a:p>
            <a:r>
              <a:rPr lang="en-US" sz="3400" i="1" dirty="0"/>
              <a:t>SV1 </a:t>
            </a:r>
            <a:r>
              <a:rPr lang="en-US" sz="3400" i="1" dirty="0" err="1" smtClean="0"/>
              <a:t>Nguyễn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Văn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Quân</a:t>
            </a:r>
            <a:r>
              <a:rPr lang="en-US" sz="3400" i="1" dirty="0" smtClean="0"/>
              <a:t>   MSSV:50902143</a:t>
            </a:r>
          </a:p>
          <a:p>
            <a:r>
              <a:rPr lang="en-US" sz="3400" i="1" dirty="0" smtClean="0"/>
              <a:t>SV2 </a:t>
            </a:r>
            <a:r>
              <a:rPr lang="en-US" sz="3400" i="1" dirty="0" err="1" smtClean="0"/>
              <a:t>Phạm</a:t>
            </a:r>
            <a:r>
              <a:rPr lang="en-US" sz="3400" i="1" dirty="0" smtClean="0"/>
              <a:t> Minh </a:t>
            </a:r>
            <a:r>
              <a:rPr lang="en-US" sz="3400" i="1" dirty="0" err="1" smtClean="0"/>
              <a:t>Thành</a:t>
            </a:r>
            <a:r>
              <a:rPr lang="en-US" sz="3400" i="1" dirty="0" smtClean="0"/>
              <a:t>  MSSV:5090xxxx</a:t>
            </a:r>
          </a:p>
          <a:p>
            <a:r>
              <a:rPr lang="en-US" sz="3400" i="1" dirty="0" smtClean="0"/>
              <a:t>SV3 </a:t>
            </a:r>
            <a:r>
              <a:rPr lang="en-US" sz="3400" i="1" dirty="0" err="1" smtClean="0"/>
              <a:t>Đinh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Trần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Thái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Sơn</a:t>
            </a:r>
            <a:r>
              <a:rPr lang="en-US" sz="3400" i="1" dirty="0"/>
              <a:t> MSSV:5090xxxx</a:t>
            </a:r>
            <a:endParaRPr lang="en-US" sz="3400" i="1" dirty="0" smtClean="0"/>
          </a:p>
          <a:p>
            <a:r>
              <a:rPr lang="en-US" sz="3400" i="1" dirty="0" smtClean="0"/>
              <a:t>SV4 </a:t>
            </a:r>
            <a:r>
              <a:rPr lang="en-US" sz="3400" i="1" dirty="0" err="1" smtClean="0"/>
              <a:t>Nguyễn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Duy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Tài</a:t>
            </a:r>
            <a:r>
              <a:rPr lang="en-US" sz="3400" i="1" dirty="0"/>
              <a:t>       MSSV:5090xxxx</a:t>
            </a:r>
            <a:endParaRPr lang="en-US" sz="3400" i="1" dirty="0" smtClean="0"/>
          </a:p>
          <a:p>
            <a:r>
              <a:rPr lang="en-US" sz="3400" i="1" dirty="0" smtClean="0"/>
              <a:t>SV5 </a:t>
            </a:r>
            <a:r>
              <a:rPr lang="en-US" sz="3400" i="1" dirty="0" err="1" smtClean="0"/>
              <a:t>Đặng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Ngọc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Vũ</a:t>
            </a:r>
            <a:r>
              <a:rPr lang="en-US" sz="3400" i="1" dirty="0"/>
              <a:t> </a:t>
            </a:r>
            <a:r>
              <a:rPr lang="en-US" sz="3400" i="1" dirty="0" smtClean="0"/>
              <a:t>        </a:t>
            </a:r>
            <a:r>
              <a:rPr lang="en-US" sz="3400" i="1" dirty="0"/>
              <a:t>MSSV:5090xxxx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151" y="3555205"/>
            <a:ext cx="4390825" cy="2819401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36393" y="3555206"/>
            <a:ext cx="4723209" cy="2819400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2750" y="8827294"/>
            <a:ext cx="4993644" cy="2957512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91286" y="14201120"/>
            <a:ext cx="4045273" cy="2612887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42750" y="20547806"/>
            <a:ext cx="3755950" cy="276528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Chỉ có đối với thủ thư (admin) website.</a:t>
            </a:r>
          </a:p>
          <a:p>
            <a:pPr marL="342900" indent="-342900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Mục transactions trong Admin Panel</a:t>
            </a:r>
          </a:p>
          <a:p>
            <a:pPr marL="342900" indent="-342900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Received 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vi-V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 </a:t>
            </a:r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đã nhận được sách.</a:t>
            </a:r>
          </a:p>
          <a:p>
            <a:pPr marL="342900" indent="-342900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Returned </a:t>
            </a:r>
            <a:r>
              <a:rPr lang="vi-V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 đã trả sách cho thư viện</a:t>
            </a:r>
            <a:r>
              <a:rPr lang="vi-V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vi-VN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709357" y="3545028"/>
            <a:ext cx="4740731" cy="2787365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134716" y="3545028"/>
            <a:ext cx="4917442" cy="2787365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09338" y="8827294"/>
            <a:ext cx="4849301" cy="2957512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664994" y="12187892"/>
            <a:ext cx="4993645" cy="1654314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4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2265" y="8105120"/>
            <a:ext cx="661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998994" y="8827294"/>
            <a:ext cx="4917445" cy="2957512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134716" y="8827294"/>
            <a:ext cx="4917443" cy="2957512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922794" y="12187892"/>
            <a:ext cx="4993645" cy="165431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4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104394" y="12187892"/>
            <a:ext cx="4947766" cy="165431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4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58500" y="8105120"/>
            <a:ext cx="661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104394" y="8067883"/>
            <a:ext cx="661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4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958349" y="15061406"/>
            <a:ext cx="5679445" cy="1828800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6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006886" y="14201120"/>
            <a:ext cx="4045274" cy="2689086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996775" y="14201120"/>
            <a:ext cx="983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83392" y="18109406"/>
            <a:ext cx="5707679" cy="1828800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6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91286" y="17423606"/>
            <a:ext cx="4045273" cy="2541657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0922794" y="18109406"/>
            <a:ext cx="5715000" cy="1828800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6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006886" y="17423607"/>
            <a:ext cx="4045273" cy="2514600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3250406" y="17249120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7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45394" y="20373320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Nhận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Trả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sách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0958349" y="20547149"/>
            <a:ext cx="3695011" cy="276528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Chỉ có đối với thủ thư (admin) website.</a:t>
            </a:r>
          </a:p>
          <a:p>
            <a:pPr marL="342900" indent="-342900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Mục View Users trong Admin Panel.</a:t>
            </a:r>
          </a:p>
          <a:p>
            <a:pPr marL="342900" indent="-342900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View : xem thông tin chi tiết của một thành viên</a:t>
            </a:r>
          </a:p>
          <a:p>
            <a:pPr marL="342900" indent="-342900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Set/Unset Moderate : Nâng/hạ quyền của thành viên thư </a:t>
            </a:r>
            <a:r>
              <a:rPr lang="vi-V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viện</a:t>
            </a:r>
            <a:endParaRPr lang="vi-VN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5189994" y="21331893"/>
            <a:ext cx="5709767" cy="180671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bg2">
                  <a:lumMod val="75000"/>
                </a:schemeClr>
              </a:gs>
              <a:gs pos="42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81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394407" y="20373320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42750" y="23649920"/>
            <a:ext cx="3755950" cy="268908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Chỉ có đối với thủ thư (admin) website.</a:t>
            </a:r>
          </a:p>
          <a:p>
            <a:pPr marL="285750" indent="-285750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Mục View Books trong Admin Panel.</a:t>
            </a:r>
          </a:p>
          <a:p>
            <a:pPr marL="285750" indent="-285750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Edit: Xem và chỉnh sửa thông tin chi tiết của một cuốn sách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4752976" y="24456093"/>
            <a:ext cx="5783586" cy="180671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bg2">
                  <a:lumMod val="75000"/>
                </a:schemeClr>
              </a:gs>
              <a:gs pos="42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81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922795" y="23649920"/>
            <a:ext cx="3695008" cy="268908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/>
            <a:r>
              <a:rPr lang="vi-V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</a:t>
            </a:r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Chỉ có đối với thủ thư (admin) website.</a:t>
            </a:r>
          </a:p>
          <a:p>
            <a:pPr marL="400050" indent="-400050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Mục View Books trong Admin Panel.</a:t>
            </a:r>
          </a:p>
          <a:p>
            <a:pPr marL="400050" indent="-400050"/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	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sách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mới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  <a:r>
              <a:rPr lang="vi-V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Điền </a:t>
            </a:r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đầy đủ thông tin </a:t>
            </a:r>
            <a:r>
              <a:rPr lang="vi-V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sá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</a:t>
            </a:r>
            <a:r>
              <a:rPr lang="vi-V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(tiêu đề, tác giả,…) và nhấn Create Book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5264824" y="24456093"/>
            <a:ext cx="5711137" cy="173051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bg2">
                  <a:lumMod val="75000"/>
                </a:schemeClr>
              </a:gs>
              <a:gs pos="42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81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69194" y="23649920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tin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sách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099007" y="23649920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Thêm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sách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8" name="Picture 67"/>
          <p:cNvPicPr/>
          <p:nvPr/>
        </p:nvPicPr>
        <p:blipFill>
          <a:blip r:embed="rId4"/>
          <a:stretch>
            <a:fillRect/>
          </a:stretch>
        </p:blipFill>
        <p:spPr>
          <a:xfrm>
            <a:off x="4603832" y="21077871"/>
            <a:ext cx="6105525" cy="22345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9" name="Picture 68"/>
          <p:cNvPicPr/>
          <p:nvPr/>
        </p:nvPicPr>
        <p:blipFill>
          <a:blip r:embed="rId5"/>
          <a:stretch>
            <a:fillRect/>
          </a:stretch>
        </p:blipFill>
        <p:spPr>
          <a:xfrm>
            <a:off x="15139301" y="21176458"/>
            <a:ext cx="5962181" cy="2136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0" name="Picture 69"/>
          <p:cNvPicPr/>
          <p:nvPr/>
        </p:nvPicPr>
        <p:blipFill>
          <a:blip r:embed="rId6"/>
          <a:stretch>
            <a:fillRect/>
          </a:stretch>
        </p:blipFill>
        <p:spPr>
          <a:xfrm>
            <a:off x="4603832" y="24357807"/>
            <a:ext cx="6105525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" name="Picture 70"/>
          <p:cNvPicPr/>
          <p:nvPr/>
        </p:nvPicPr>
        <p:blipFill>
          <a:blip r:embed="rId7"/>
          <a:stretch>
            <a:fillRect/>
          </a:stretch>
        </p:blipFill>
        <p:spPr>
          <a:xfrm>
            <a:off x="15032362" y="24420374"/>
            <a:ext cx="6019798" cy="1918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2" y="26594116"/>
            <a:ext cx="6552714" cy="3326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3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139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TRƯỜNG ĐẠI HỌC BÁCH KHOA TP. HỒ CHÍ MINH KHOA KHOA HỌC VÀ KỸ THUẬT MÁY TÍNH  THỰC TẬP CÔNG NGHỆ PHẦN MỀM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Tuyen</dc:creator>
  <cp:lastModifiedBy>NS</cp:lastModifiedBy>
  <cp:revision>91</cp:revision>
  <dcterms:created xsi:type="dcterms:W3CDTF">2012-10-17T08:42:20Z</dcterms:created>
  <dcterms:modified xsi:type="dcterms:W3CDTF">2012-12-07T06:07:40Z</dcterms:modified>
</cp:coreProperties>
</file>