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494" y="246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26107-E8DF-477C-9743-5D3EC3506F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94" y="379223"/>
            <a:ext cx="13258800" cy="1969195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lbertus Medium" pitchFamily="34" charset="0"/>
              </a:rPr>
              <a:t>TRƯỜNG ĐẠI HỌC BÁCH KHOA TP. HỒ CHÍ MINH</a:t>
            </a:r>
            <a:br>
              <a:rPr lang="en-US" sz="3100" dirty="0" smtClean="0">
                <a:latin typeface="Albertus Medium" pitchFamily="34" charset="0"/>
              </a:rPr>
            </a:br>
            <a:r>
              <a:rPr lang="en-US" sz="3100" b="1" dirty="0" smtClean="0">
                <a:latin typeface="Albertus Medium" pitchFamily="34" charset="0"/>
              </a:rPr>
              <a:t>KHOA </a:t>
            </a:r>
            <a:r>
              <a:rPr lang="en-US" sz="3100" b="1" dirty="0" err="1" smtClean="0">
                <a:latin typeface="Albertus Medium" pitchFamily="34" charset="0"/>
              </a:rPr>
              <a:t>KHOA</a:t>
            </a:r>
            <a:r>
              <a:rPr lang="en-US" sz="3100" b="1" dirty="0" smtClean="0">
                <a:latin typeface="Albertus Medium" pitchFamily="34" charset="0"/>
              </a:rPr>
              <a:t> HỌC VÀ KỸ THUẬT MÁY TÍNH</a:t>
            </a:r>
            <a:br>
              <a:rPr lang="en-US" sz="3100" b="1" dirty="0" smtClean="0">
                <a:latin typeface="Albertus Medium" pitchFamily="34" charset="0"/>
              </a:rPr>
            </a:br>
            <a:r>
              <a:rPr lang="en-US" sz="2800" b="1" dirty="0" smtClean="0">
                <a:latin typeface="Albertus Medium" pitchFamily="34" charset="0"/>
              </a:rPr>
              <a:t/>
            </a:r>
            <a:br>
              <a:rPr lang="en-US" sz="2800" b="1" dirty="0" smtClean="0">
                <a:latin typeface="Albertus Medium" pitchFamily="34" charset="0"/>
              </a:rPr>
            </a:br>
            <a:r>
              <a:rPr lang="en-US" sz="53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THỰC TẬP CÔNG NGHỆ PHẦN MỀM</a:t>
            </a:r>
            <a:endParaRPr lang="en-US" sz="53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91" y="735806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42752" y="6653213"/>
            <a:ext cx="20533210" cy="141466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793" y="2645568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5045" y="12187892"/>
            <a:ext cx="5061349" cy="1654314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045" y="8105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3393" y="14985206"/>
            <a:ext cx="5707678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375" y="14201120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752977" y="21331893"/>
            <a:ext cx="5783584" cy="18067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8994" y="17271206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44769" y="27710605"/>
            <a:ext cx="13407391" cy="2209801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69594" y="26621720"/>
            <a:ext cx="115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23194" y="49723"/>
            <a:ext cx="7297677" cy="3204582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 smtClean="0"/>
              <a:t>Tên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nhóm</a:t>
            </a:r>
            <a:r>
              <a:rPr lang="en-US" sz="3400" i="1" dirty="0" smtClean="0"/>
              <a:t>: Crazy </a:t>
            </a:r>
          </a:p>
          <a:p>
            <a:r>
              <a:rPr lang="en-US" sz="3400" i="1" dirty="0"/>
              <a:t>SV1 </a:t>
            </a:r>
            <a:r>
              <a:rPr lang="en-US" sz="3400" i="1" dirty="0" err="1" smtClean="0"/>
              <a:t>Nguyễn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Văn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Quân</a:t>
            </a:r>
            <a:r>
              <a:rPr lang="en-US" sz="3400" i="1" dirty="0" smtClean="0"/>
              <a:t>   MSSV:50902143</a:t>
            </a:r>
          </a:p>
          <a:p>
            <a:r>
              <a:rPr lang="en-US" sz="3400" i="1" dirty="0" smtClean="0"/>
              <a:t>SV2 </a:t>
            </a:r>
            <a:r>
              <a:rPr lang="en-US" sz="3400" i="1" dirty="0" err="1" smtClean="0"/>
              <a:t>Phạm</a:t>
            </a:r>
            <a:r>
              <a:rPr lang="en-US" sz="3400" i="1" dirty="0" smtClean="0"/>
              <a:t> Minh </a:t>
            </a:r>
            <a:r>
              <a:rPr lang="en-US" sz="3400" i="1" dirty="0" err="1" smtClean="0"/>
              <a:t>Thành</a:t>
            </a:r>
            <a:r>
              <a:rPr lang="en-US" sz="3400" i="1" dirty="0" smtClean="0"/>
              <a:t>  MSSV:5090xxxx</a:t>
            </a:r>
          </a:p>
          <a:p>
            <a:r>
              <a:rPr lang="en-US" sz="3400" i="1" dirty="0" smtClean="0"/>
              <a:t>SV3 </a:t>
            </a:r>
            <a:r>
              <a:rPr lang="en-US" sz="3400" i="1" dirty="0" err="1" smtClean="0"/>
              <a:t>Đinh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Trần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Thái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Sơn</a:t>
            </a:r>
            <a:r>
              <a:rPr lang="en-US" sz="3400" i="1" dirty="0"/>
              <a:t> MSSV:5090xxxx</a:t>
            </a:r>
            <a:endParaRPr lang="en-US" sz="3400" i="1" dirty="0" smtClean="0"/>
          </a:p>
          <a:p>
            <a:r>
              <a:rPr lang="en-US" sz="3400" i="1" dirty="0" smtClean="0"/>
              <a:t>SV4 </a:t>
            </a:r>
            <a:r>
              <a:rPr lang="en-US" sz="3400" i="1" dirty="0" err="1" smtClean="0"/>
              <a:t>Nguyễn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Duy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Tài</a:t>
            </a:r>
            <a:r>
              <a:rPr lang="en-US" sz="3400" i="1" dirty="0"/>
              <a:t>       MSSV:5090xxxx</a:t>
            </a:r>
            <a:endParaRPr lang="en-US" sz="3400" i="1" dirty="0" smtClean="0"/>
          </a:p>
          <a:p>
            <a:r>
              <a:rPr lang="en-US" sz="3400" i="1" dirty="0" smtClean="0"/>
              <a:t>SV5 </a:t>
            </a:r>
            <a:r>
              <a:rPr lang="en-US" sz="3400" i="1" dirty="0" err="1" smtClean="0"/>
              <a:t>Đặng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Ngọc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Vũ</a:t>
            </a:r>
            <a:r>
              <a:rPr lang="en-US" sz="3400" i="1" dirty="0"/>
              <a:t> </a:t>
            </a:r>
            <a:r>
              <a:rPr lang="en-US" sz="3400" i="1" dirty="0" smtClean="0"/>
              <a:t>        </a:t>
            </a:r>
            <a:r>
              <a:rPr lang="en-US" sz="3400" i="1" dirty="0"/>
              <a:t>MSSV:5090xxxx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151" y="3555205"/>
            <a:ext cx="4390825" cy="2819401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6393" y="3555206"/>
            <a:ext cx="4723209" cy="2819400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2750" y="8827294"/>
            <a:ext cx="4993644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91286" y="14201120"/>
            <a:ext cx="4045273" cy="261288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2750" y="20373319"/>
            <a:ext cx="3755950" cy="276528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751" y="26589693"/>
            <a:ext cx="6549788" cy="3330713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09357" y="3545028"/>
            <a:ext cx="4740731" cy="2787365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134716" y="3545028"/>
            <a:ext cx="4817433" cy="2787365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09338" y="8827294"/>
            <a:ext cx="4849301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64994" y="12187892"/>
            <a:ext cx="4993645" cy="1654314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2265" y="8105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998994" y="8827294"/>
            <a:ext cx="4917445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134716" y="8827294"/>
            <a:ext cx="4841245" cy="295751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922794" y="12187892"/>
            <a:ext cx="4993645" cy="16543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104394" y="12187892"/>
            <a:ext cx="4871567" cy="16543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858500" y="8105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104394" y="8067883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958349" y="15061406"/>
            <a:ext cx="5679445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006886" y="14201120"/>
            <a:ext cx="3969075" cy="2689086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996775" y="14201120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83392" y="18109406"/>
            <a:ext cx="5707679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91286" y="17423606"/>
            <a:ext cx="4045273" cy="254165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0922794" y="18109406"/>
            <a:ext cx="5715000" cy="18288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006887" y="17423607"/>
            <a:ext cx="3969074" cy="2514600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3250406" y="172491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92994" y="203733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922791" y="20373319"/>
            <a:ext cx="3695011" cy="276528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5266194" y="21331893"/>
            <a:ext cx="5709767" cy="18067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684794" y="203733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2750" y="23649920"/>
            <a:ext cx="3755950" cy="2689086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752976" y="24456093"/>
            <a:ext cx="5783586" cy="18067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922795" y="23649920"/>
            <a:ext cx="3695008" cy="2689086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5264824" y="24456093"/>
            <a:ext cx="5711137" cy="173051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194" y="236499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608594" y="23649920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147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TRƯỜNG ĐẠI HỌC BÁCH KHOA TP. HỒ CHÍ MINH KHOA KHOA HỌC VÀ KỸ THUẬT MÁY TÍNH  THỰC TẬP CÔNG NGHỆ PHẦN MỀM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Mr Vu</cp:lastModifiedBy>
  <cp:revision>58</cp:revision>
  <dcterms:created xsi:type="dcterms:W3CDTF">2012-10-17T08:42:20Z</dcterms:created>
  <dcterms:modified xsi:type="dcterms:W3CDTF">2012-12-06T16:53:03Z</dcterms:modified>
</cp:coreProperties>
</file>