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19799300"/>
  <p:notesSz cx="6858000" cy="9144000"/>
  <p:defaultTextStyle>
    <a:defPPr>
      <a:defRPr lang="en-US"/>
    </a:defPPr>
    <a:lvl1pPr marL="0" algn="l" defTabSz="2678278" rtl="0" eaLnBrk="1" latinLnBrk="0" hangingPunct="1">
      <a:defRPr sz="5272" kern="1200">
        <a:solidFill>
          <a:schemeClr val="tx1"/>
        </a:solidFill>
        <a:latin typeface="+mn-lt"/>
        <a:ea typeface="+mn-ea"/>
        <a:cs typeface="+mn-cs"/>
      </a:defRPr>
    </a:lvl1pPr>
    <a:lvl2pPr marL="1339139" algn="l" defTabSz="2678278" rtl="0" eaLnBrk="1" latinLnBrk="0" hangingPunct="1">
      <a:defRPr sz="5272" kern="1200">
        <a:solidFill>
          <a:schemeClr val="tx1"/>
        </a:solidFill>
        <a:latin typeface="+mn-lt"/>
        <a:ea typeface="+mn-ea"/>
        <a:cs typeface="+mn-cs"/>
      </a:defRPr>
    </a:lvl2pPr>
    <a:lvl3pPr marL="2678278" algn="l" defTabSz="2678278" rtl="0" eaLnBrk="1" latinLnBrk="0" hangingPunct="1">
      <a:defRPr sz="5272" kern="1200">
        <a:solidFill>
          <a:schemeClr val="tx1"/>
        </a:solidFill>
        <a:latin typeface="+mn-lt"/>
        <a:ea typeface="+mn-ea"/>
        <a:cs typeface="+mn-cs"/>
      </a:defRPr>
    </a:lvl3pPr>
    <a:lvl4pPr marL="4017416" algn="l" defTabSz="2678278" rtl="0" eaLnBrk="1" latinLnBrk="0" hangingPunct="1">
      <a:defRPr sz="5272" kern="1200">
        <a:solidFill>
          <a:schemeClr val="tx1"/>
        </a:solidFill>
        <a:latin typeface="+mn-lt"/>
        <a:ea typeface="+mn-ea"/>
        <a:cs typeface="+mn-cs"/>
      </a:defRPr>
    </a:lvl4pPr>
    <a:lvl5pPr marL="5356555" algn="l" defTabSz="2678278" rtl="0" eaLnBrk="1" latinLnBrk="0" hangingPunct="1">
      <a:defRPr sz="5272" kern="1200">
        <a:solidFill>
          <a:schemeClr val="tx1"/>
        </a:solidFill>
        <a:latin typeface="+mn-lt"/>
        <a:ea typeface="+mn-ea"/>
        <a:cs typeface="+mn-cs"/>
      </a:defRPr>
    </a:lvl5pPr>
    <a:lvl6pPr marL="6695694" algn="l" defTabSz="2678278" rtl="0" eaLnBrk="1" latinLnBrk="0" hangingPunct="1">
      <a:defRPr sz="5272" kern="1200">
        <a:solidFill>
          <a:schemeClr val="tx1"/>
        </a:solidFill>
        <a:latin typeface="+mn-lt"/>
        <a:ea typeface="+mn-ea"/>
        <a:cs typeface="+mn-cs"/>
      </a:defRPr>
    </a:lvl6pPr>
    <a:lvl7pPr marL="8034833" algn="l" defTabSz="2678278" rtl="0" eaLnBrk="1" latinLnBrk="0" hangingPunct="1">
      <a:defRPr sz="5272" kern="1200">
        <a:solidFill>
          <a:schemeClr val="tx1"/>
        </a:solidFill>
        <a:latin typeface="+mn-lt"/>
        <a:ea typeface="+mn-ea"/>
        <a:cs typeface="+mn-cs"/>
      </a:defRPr>
    </a:lvl7pPr>
    <a:lvl8pPr marL="9373972" algn="l" defTabSz="2678278" rtl="0" eaLnBrk="1" latinLnBrk="0" hangingPunct="1">
      <a:defRPr sz="5272" kern="1200">
        <a:solidFill>
          <a:schemeClr val="tx1"/>
        </a:solidFill>
        <a:latin typeface="+mn-lt"/>
        <a:ea typeface="+mn-ea"/>
        <a:cs typeface="+mn-cs"/>
      </a:defRPr>
    </a:lvl8pPr>
    <a:lvl9pPr marL="10713110" algn="l" defTabSz="2678278" rtl="0" eaLnBrk="1" latinLnBrk="0" hangingPunct="1">
      <a:defRPr sz="52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8EB3"/>
    <a:srgbClr val="DD8EB3"/>
    <a:srgbClr val="DF8EB3"/>
    <a:srgbClr val="EA8EB3"/>
    <a:srgbClr val="FFEDF8"/>
    <a:srgbClr val="997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9" d="100"/>
          <a:sy n="29" d="100"/>
        </p:scale>
        <p:origin x="17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240303"/>
            <a:ext cx="26999804" cy="6893090"/>
          </a:xfrm>
        </p:spPr>
        <p:txBody>
          <a:bodyPr anchor="b"/>
          <a:lstStyle>
            <a:lvl1pPr algn="ctr">
              <a:defRPr sz="1732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0399217"/>
            <a:ext cx="26999804" cy="4780246"/>
          </a:xfrm>
        </p:spPr>
        <p:txBody>
          <a:bodyPr/>
          <a:lstStyle>
            <a:lvl1pPr marL="0" indent="0" algn="ctr">
              <a:buNone/>
              <a:defRPr sz="6929"/>
            </a:lvl1pPr>
            <a:lvl2pPr marL="1319936" indent="0" algn="ctr">
              <a:buNone/>
              <a:defRPr sz="5774"/>
            </a:lvl2pPr>
            <a:lvl3pPr marL="2639873" indent="0" algn="ctr">
              <a:buNone/>
              <a:defRPr sz="5197"/>
            </a:lvl3pPr>
            <a:lvl4pPr marL="3959809" indent="0" algn="ctr">
              <a:buNone/>
              <a:defRPr sz="4619"/>
            </a:lvl4pPr>
            <a:lvl5pPr marL="5279746" indent="0" algn="ctr">
              <a:buNone/>
              <a:defRPr sz="4619"/>
            </a:lvl5pPr>
            <a:lvl6pPr marL="6599682" indent="0" algn="ctr">
              <a:buNone/>
              <a:defRPr sz="4619"/>
            </a:lvl6pPr>
            <a:lvl7pPr marL="7919618" indent="0" algn="ctr">
              <a:buNone/>
              <a:defRPr sz="4619"/>
            </a:lvl7pPr>
            <a:lvl8pPr marL="9239555" indent="0" algn="ctr">
              <a:buNone/>
              <a:defRPr sz="4619"/>
            </a:lvl8pPr>
            <a:lvl9pPr marL="10559491" indent="0" algn="ctr">
              <a:buNone/>
              <a:defRPr sz="461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1198-DF65-46F4-A6EE-71E83461EF5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67BE-E819-40A7-9605-08EE499C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2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1198-DF65-46F4-A6EE-71E83461EF5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67BE-E819-40A7-9605-08EE499C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0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054129"/>
            <a:ext cx="7762444" cy="1677899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054129"/>
            <a:ext cx="22837334" cy="1677899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1198-DF65-46F4-A6EE-71E83461EF5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67BE-E819-40A7-9605-08EE499C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2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1198-DF65-46F4-A6EE-71E83461EF5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67BE-E819-40A7-9605-08EE499C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1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936079"/>
            <a:ext cx="31049774" cy="8235957"/>
          </a:xfrm>
        </p:spPr>
        <p:txBody>
          <a:bodyPr anchor="b"/>
          <a:lstStyle>
            <a:lvl1pPr>
              <a:defRPr sz="1732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3249951"/>
            <a:ext cx="31049774" cy="4331095"/>
          </a:xfrm>
        </p:spPr>
        <p:txBody>
          <a:bodyPr/>
          <a:lstStyle>
            <a:lvl1pPr marL="0" indent="0">
              <a:buNone/>
              <a:defRPr sz="6929">
                <a:solidFill>
                  <a:schemeClr val="tx1">
                    <a:tint val="75000"/>
                  </a:schemeClr>
                </a:solidFill>
              </a:defRPr>
            </a:lvl1pPr>
            <a:lvl2pPr marL="1319936" indent="0">
              <a:buNone/>
              <a:defRPr sz="5774">
                <a:solidFill>
                  <a:schemeClr val="tx1">
                    <a:tint val="75000"/>
                  </a:schemeClr>
                </a:solidFill>
              </a:defRPr>
            </a:lvl2pPr>
            <a:lvl3pPr marL="2639873" indent="0">
              <a:buNone/>
              <a:defRPr sz="5197">
                <a:solidFill>
                  <a:schemeClr val="tx1">
                    <a:tint val="75000"/>
                  </a:schemeClr>
                </a:solidFill>
              </a:defRPr>
            </a:lvl3pPr>
            <a:lvl4pPr marL="3959809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4pPr>
            <a:lvl5pPr marL="5279746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5pPr>
            <a:lvl6pPr marL="6599682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6pPr>
            <a:lvl7pPr marL="7919618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7pPr>
            <a:lvl8pPr marL="923955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8pPr>
            <a:lvl9pPr marL="10559491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1198-DF65-46F4-A6EE-71E83461EF5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67BE-E819-40A7-9605-08EE499C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5270647"/>
            <a:ext cx="15299889" cy="1256247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5270647"/>
            <a:ext cx="15299889" cy="1256247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1198-DF65-46F4-A6EE-71E83461EF5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67BE-E819-40A7-9605-08EE499C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2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054131"/>
            <a:ext cx="31049774" cy="382694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853580"/>
            <a:ext cx="15229575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7232244"/>
            <a:ext cx="15229575" cy="1063754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853580"/>
            <a:ext cx="15304578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232244"/>
            <a:ext cx="15304578" cy="1063754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1198-DF65-46F4-A6EE-71E83461EF5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67BE-E819-40A7-9605-08EE499C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6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1198-DF65-46F4-A6EE-71E83461EF5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67BE-E819-40A7-9605-08EE499C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0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1198-DF65-46F4-A6EE-71E83461EF5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67BE-E819-40A7-9605-08EE499C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4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19953"/>
            <a:ext cx="11610852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850734"/>
            <a:ext cx="18224867" cy="14070336"/>
          </a:xfrm>
        </p:spPr>
        <p:txBody>
          <a:bodyPr/>
          <a:lstStyle>
            <a:lvl1pPr>
              <a:defRPr sz="9238"/>
            </a:lvl1pPr>
            <a:lvl2pPr>
              <a:defRPr sz="8084"/>
            </a:lvl2pPr>
            <a:lvl3pPr>
              <a:defRPr sz="6929"/>
            </a:lvl3pPr>
            <a:lvl4pPr>
              <a:defRPr sz="5774"/>
            </a:lvl4pPr>
            <a:lvl5pPr>
              <a:defRPr sz="5774"/>
            </a:lvl5pPr>
            <a:lvl6pPr>
              <a:defRPr sz="5774"/>
            </a:lvl6pPr>
            <a:lvl7pPr>
              <a:defRPr sz="5774"/>
            </a:lvl7pPr>
            <a:lvl8pPr>
              <a:defRPr sz="5774"/>
            </a:lvl8pPr>
            <a:lvl9pPr>
              <a:defRPr sz="577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939790"/>
            <a:ext cx="11610852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1198-DF65-46F4-A6EE-71E83461EF5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67BE-E819-40A7-9605-08EE499C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8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19953"/>
            <a:ext cx="11610852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850734"/>
            <a:ext cx="18224867" cy="14070336"/>
          </a:xfrm>
        </p:spPr>
        <p:txBody>
          <a:bodyPr anchor="t"/>
          <a:lstStyle>
            <a:lvl1pPr marL="0" indent="0">
              <a:buNone/>
              <a:defRPr sz="9238"/>
            </a:lvl1pPr>
            <a:lvl2pPr marL="1319936" indent="0">
              <a:buNone/>
              <a:defRPr sz="8084"/>
            </a:lvl2pPr>
            <a:lvl3pPr marL="2639873" indent="0">
              <a:buNone/>
              <a:defRPr sz="6929"/>
            </a:lvl3pPr>
            <a:lvl4pPr marL="3959809" indent="0">
              <a:buNone/>
              <a:defRPr sz="5774"/>
            </a:lvl4pPr>
            <a:lvl5pPr marL="5279746" indent="0">
              <a:buNone/>
              <a:defRPr sz="5774"/>
            </a:lvl5pPr>
            <a:lvl6pPr marL="6599682" indent="0">
              <a:buNone/>
              <a:defRPr sz="5774"/>
            </a:lvl6pPr>
            <a:lvl7pPr marL="7919618" indent="0">
              <a:buNone/>
              <a:defRPr sz="5774"/>
            </a:lvl7pPr>
            <a:lvl8pPr marL="9239555" indent="0">
              <a:buNone/>
              <a:defRPr sz="5774"/>
            </a:lvl8pPr>
            <a:lvl9pPr marL="10559491" indent="0">
              <a:buNone/>
              <a:defRPr sz="5774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939790"/>
            <a:ext cx="11610852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1198-DF65-46F4-A6EE-71E83461EF5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67BE-E819-40A7-9605-08EE499C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8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054131"/>
            <a:ext cx="31049774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270647"/>
            <a:ext cx="31049774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8351020"/>
            <a:ext cx="8099941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1198-DF65-46F4-A6EE-71E83461EF5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8351020"/>
            <a:ext cx="12149912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8351020"/>
            <a:ext cx="8099941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A67BE-E819-40A7-9605-08EE499C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39873" rtl="0" eaLnBrk="1" latinLnBrk="0" hangingPunct="1">
        <a:lnSpc>
          <a:spcPct val="90000"/>
        </a:lnSpc>
        <a:spcBef>
          <a:spcPct val="0"/>
        </a:spcBef>
        <a:buNone/>
        <a:defRPr sz="1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68" indent="-659968" algn="l" defTabSz="2639873" rtl="0" eaLnBrk="1" latinLnBrk="0" hangingPunct="1">
        <a:lnSpc>
          <a:spcPct val="90000"/>
        </a:lnSpc>
        <a:spcBef>
          <a:spcPts val="2887"/>
        </a:spcBef>
        <a:buFont typeface="Arial" panose="020B0604020202020204" pitchFamily="34" charset="0"/>
        <a:buChar char="•"/>
        <a:defRPr sz="8084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5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6929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1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774" kern="1200">
          <a:solidFill>
            <a:schemeClr val="tx1"/>
          </a:solidFill>
          <a:latin typeface="+mn-lt"/>
          <a:ea typeface="+mn-ea"/>
          <a:cs typeface="+mn-cs"/>
        </a:defRPr>
      </a:lvl3pPr>
      <a:lvl4pPr marL="461977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4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0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857958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3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59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1pPr>
      <a:lvl2pPr marL="131993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3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3pPr>
      <a:lvl4pPr marL="3959809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27974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2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7919618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5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1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861517" y="0"/>
            <a:ext cx="19799299" cy="19799299"/>
            <a:chOff x="9899650" y="0"/>
            <a:chExt cx="19799299" cy="19799299"/>
          </a:xfrm>
          <a:effectLst>
            <a:outerShdw blurRad="508000" sx="101000" sy="101000" algn="ctr" rotWithShape="0">
              <a:prstClr val="black">
                <a:alpha val="40000"/>
              </a:prstClr>
            </a:outerShdw>
          </a:effectLst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9650" y="0"/>
              <a:ext cx="19799299" cy="19799299"/>
            </a:xfrm>
            <a:prstGeom prst="rect">
              <a:avLst/>
            </a:prstGeom>
          </p:spPr>
        </p:pic>
        <p:sp>
          <p:nvSpPr>
            <p:cNvPr id="7" name="도넛 6"/>
            <p:cNvSpPr/>
            <p:nvPr/>
          </p:nvSpPr>
          <p:spPr>
            <a:xfrm>
              <a:off x="16609669" y="6713317"/>
              <a:ext cx="6370345" cy="6368317"/>
            </a:xfrm>
            <a:prstGeom prst="donut">
              <a:avLst>
                <a:gd name="adj" fmla="val 46136"/>
              </a:avLst>
            </a:prstGeom>
            <a:solidFill>
              <a:srgbClr val="DC8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799300" cy="19799300"/>
          </a:xfrm>
          <a:prstGeom prst="rect">
            <a:avLst/>
          </a:prstGeom>
          <a:effectLst>
            <a:outerShdw blurRad="571500" dist="266700" algn="l" rotWithShape="0">
              <a:prstClr val="black">
                <a:alpha val="67000"/>
              </a:prstClr>
            </a:outerShdw>
          </a:effectLst>
        </p:spPr>
      </p:pic>
      <p:grpSp>
        <p:nvGrpSpPr>
          <p:cNvPr id="24" name="그룹 23"/>
          <p:cNvGrpSpPr/>
          <p:nvPr/>
        </p:nvGrpSpPr>
        <p:grpSpPr>
          <a:xfrm rot="20373188">
            <a:off x="25280742" y="-10116589"/>
            <a:ext cx="17349406" cy="24827343"/>
            <a:chOff x="25280742" y="-10116589"/>
            <a:chExt cx="17349406" cy="24827343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08" r="22751"/>
            <a:stretch/>
          </p:blipFill>
          <p:spPr>
            <a:xfrm>
              <a:off x="25280742" y="2297083"/>
              <a:ext cx="8674703" cy="12413671"/>
            </a:xfrm>
            <a:prstGeom prst="rect">
              <a:avLst/>
            </a:prstGeom>
            <a:effectLst>
              <a:outerShdw blurRad="381000" dist="304800" dir="10800000" algn="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직사각형 21"/>
            <p:cNvSpPr/>
            <p:nvPr/>
          </p:nvSpPr>
          <p:spPr>
            <a:xfrm>
              <a:off x="33955445" y="-10116589"/>
              <a:ext cx="8674703" cy="124136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2" b="75963"/>
          <a:stretch/>
        </p:blipFill>
        <p:spPr>
          <a:xfrm>
            <a:off x="30190935" y="-1"/>
            <a:ext cx="5799724" cy="4820429"/>
          </a:xfrm>
          <a:prstGeom prst="rect">
            <a:avLst/>
          </a:prstGeom>
          <a:effectLst>
            <a:outerShdw blurRad="330200" dist="1524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816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57 0.00184 L 4.81104E-6 1.4368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8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8" presetClass="emph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8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14</cp:revision>
  <dcterms:created xsi:type="dcterms:W3CDTF">2024-03-28T03:21:16Z</dcterms:created>
  <dcterms:modified xsi:type="dcterms:W3CDTF">2024-03-28T06:51:10Z</dcterms:modified>
</cp:coreProperties>
</file>