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8D177A-3924-47D6-B116-5C8619C15959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15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9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52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8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2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78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8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39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22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1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7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ABD8-2DA4-4AC6-AC4E-63ACCEEF9C02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C94E-7C15-402E-BC49-5A629F0D2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74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7A1BA-FE23-4D31-B465-A7E7EC17D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Сравнительный анализ антивирусных программ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46F1B1-C0A4-4B5B-A322-E66B8571E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7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492B-D70A-4C33-81EB-ABBD604A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Mcafee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CD285-2E78-4A98-A23E-76C1A9B6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6137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Находит, блокирует и удаляет шпионское ПО еще до того, как оно сможет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проинсталлироваться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на ПК, а также обнаруживает имеющиеся в ОС небезопасные элементы.</a:t>
            </a:r>
          </a:p>
          <a:p>
            <a:pPr marL="0" indent="0" algn="l">
              <a:buNone/>
            </a:pPr>
            <a:r>
              <a:rPr lang="ru-RU" sz="5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  <a:endParaRPr lang="ru-RU" sz="51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поиск и удаление вирусов;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борьба с вредоносными скриптами;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мониторинг активности;</a:t>
            </a:r>
          </a:p>
          <a:p>
            <a:pPr marL="0" indent="0" algn="l">
              <a:buNone/>
            </a:pPr>
            <a:r>
              <a:rPr lang="ru-RU" sz="5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  <a:endParaRPr lang="ru-RU" sz="58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нефункциональный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файервол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условно бесплатный;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требовательность к ресурсам системы.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037A74-2041-47F3-B60E-D2E66D07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41" y="700514"/>
            <a:ext cx="4268600" cy="13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8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D4F0B-9B82-4F7C-8822-1CCE5F5A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Статистика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rambler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использованию антивирусных программ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D117C4-6651-47F9-9733-FEC06A6A6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2097088"/>
            <a:ext cx="6454066" cy="4495300"/>
          </a:xfrm>
        </p:spPr>
      </p:pic>
    </p:spTree>
    <p:extLst>
      <p:ext uri="{BB962C8B-B14F-4D97-AF65-F5344CB8AC3E}">
        <p14:creationId xmlns:p14="http://schemas.microsoft.com/office/powerpoint/2010/main" val="43448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FC0A-09A9-4103-9152-B5419E61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Антивирусное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16379-4224-4335-AB47-5DFF33DD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—</a:t>
            </a:r>
            <a:r>
              <a:rPr lang="ru-RU" b="0" i="0" dirty="0">
                <a:solidFill>
                  <a:srgbClr val="BDC1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специализированная программа для обнаружения компьютерных вирусов, а также нежелательных программ и восстановления заражённых такими программами файлов и профилактики — предотвращения заражения файлов или операционной системы вредоносным кодом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85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FEA41-4969-4305-B2FA-F47AABE1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Антивирус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касперского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55DC7-016D-4DBD-A04A-392557C3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Огромнейшая база вирусов, ежедневные обновления.</a:t>
            </a:r>
          </a:p>
          <a:p>
            <a:pPr marL="0" indent="0" algn="l">
              <a:buNone/>
            </a:pPr>
            <a:r>
              <a:rPr lang="ru-RU" sz="3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</a:p>
          <a:p>
            <a:pPr marL="0" indent="0" algn="l">
              <a:buNone/>
            </a:pPr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Наличие резидентной программы-сканера, позволяющей проверять файлы “на лету”. Поддержка многих платформ и наличие различных сетевых функций. Очень быстрые алгоритмы проверки, низкий процент ложных срабатываний. Очень простой и в то же время достаточно удобный интерфейс.</a:t>
            </a:r>
          </a:p>
          <a:p>
            <a:pPr marL="0" indent="0" algn="l">
              <a:buNone/>
            </a:pPr>
            <a:r>
              <a:rPr lang="ru-RU" sz="3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</a:p>
          <a:p>
            <a:pPr marL="0" indent="0" algn="l">
              <a:buNone/>
            </a:pPr>
            <a:r>
              <a:rPr lang="ru-RU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Чрезмерно медленная работа под Windows. Программа периодически пытается выйти в Интернет, и вообще всячески старается напомнить о себе пользователю.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553211-BFEC-4112-9CAC-B50BF5195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259" y="618518"/>
            <a:ext cx="2254624" cy="22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3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1FB56-D4B7-4B95-87FD-8305477D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ESEt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(nod32)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668319-612E-4932-A50F-60C173BA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3679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Современная надежная антивирусная программа. Гарантирует обнаружение большего числа вредоносных программ (вирусов, шпионского ПО, троянов, червей и др.). Проста в использовании и не нуждается в постоянном контроле.</a:t>
            </a:r>
          </a:p>
          <a:p>
            <a:pPr marL="0" indent="0" algn="l">
              <a:buNone/>
            </a:pPr>
            <a:r>
              <a:rPr lang="ru-RU" sz="4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  <a:endParaRPr lang="ru-RU" sz="4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Работает быстро и потребляет минимум системных ресурсов.</a:t>
            </a:r>
          </a:p>
          <a:p>
            <a:pPr marL="0" indent="0" algn="l">
              <a:buNone/>
            </a:pPr>
            <a:r>
              <a:rPr lang="ru-RU" sz="5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  <a:endParaRPr lang="ru-RU" sz="51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Необходимость обновления антивирусных сигнатур исключительно через Интернет, большой размер обновлений и отсутствие загрузочного механизма для проверки и лечения NTFS-разделов.</a:t>
            </a:r>
          </a:p>
          <a:p>
            <a:pPr marL="0" indent="0">
              <a:buNone/>
            </a:pP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4A8F84-5785-4053-A1FE-2191B608B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51" y="466119"/>
            <a:ext cx="1686909" cy="147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C5D72-3341-4A98-AD41-3C5E86ED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Avast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AAF0C-4CB6-4743-A8AB-F7AABCCE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8561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Позволит вашему компьютеру избежать глобальных вирусных эпидемий. Антивирус полностью русифицирован.</a:t>
            </a:r>
          </a:p>
          <a:p>
            <a:pPr marL="0" indent="0" algn="l">
              <a:buNone/>
            </a:pPr>
            <a:r>
              <a:rPr lang="ru-RU" sz="5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  <a:endParaRPr lang="ru-RU" sz="51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Он имеет встроенную защиту от шпионов и руткитов, а также защищает от вирусов, распространяемых через зараженные сайты, электронную почту, чаты и системы обмена мгновенными сообщениями. Имеет хорошую систему встроенной самозащиты. Это гарантирует, что ни один вирус не сможет удалить его с компьютера и тем самым сделать ваш ПК беззащитным.</a:t>
            </a:r>
          </a:p>
          <a:p>
            <a:pPr marL="0" indent="0" algn="l">
              <a:buNone/>
            </a:pPr>
            <a:r>
              <a:rPr lang="ru-RU" sz="5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  <a:endParaRPr lang="ru-RU" sz="51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Существенный недостаток в бесплатной версии - отсутствии опции блокировки опасных скриптов (так называемый "щит скриптов"). Этот момент очень важен, так как он напрямую влияет на вашу защищенность в Интернете, который, как известно, является основным источником вирусов. Довольно частое срабатывание ложных тревог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6EE209-95AF-49A9-9DD9-5C2165FCE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71" y="452737"/>
            <a:ext cx="4289612" cy="16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4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960CF-224A-45D0-A85D-B852501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Dr.web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cureit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!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ED1A68-9CBA-4D4F-AA24-25AC1909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Dr.Web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CureIt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! определяет и удаляет: почтовые и сетевые черви, файловые вирусы, трояны, стелс-вирусы, полиморфные, бестелесные и макровирусы, шпионские программы, программы-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кейлогеры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, программы-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дозвонщики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, рекламные модули и другое опасное программное обеспечение.</a:t>
            </a:r>
          </a:p>
          <a:p>
            <a:pPr marL="0" indent="0" algn="l">
              <a:buNone/>
            </a:pPr>
            <a:r>
              <a:rPr lang="ru-RU" sz="4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  <a:endParaRPr lang="ru-RU" sz="41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Dr.Web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CureIT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- это быстрое решение для поиска и удаления нежелательных гостей с вашего компьютера, он не требует установки, проста в использовании.</a:t>
            </a:r>
          </a:p>
          <a:p>
            <a:pPr marL="0" indent="0" algn="l">
              <a:buNone/>
            </a:pPr>
            <a:r>
              <a:rPr lang="ru-RU" sz="4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  <a:endParaRPr lang="ru-RU" sz="4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скромный дизайн интерфейса; начинающему пользователю будет непросто разобраться в настройках брандмауэра; модуль антиспама не входит в стандартный пакет.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399E04-AFDA-4D49-909C-C5761A42C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5035" y="916783"/>
            <a:ext cx="4966445" cy="8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448CD-1DCC-444A-85F5-6E3E2771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Norton internet security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53DC6-6B74-4658-80FB-284DEB0F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608514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ru-RU" sz="3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Norton </a:t>
            </a:r>
            <a:r>
              <a:rPr lang="ru-RU" sz="3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AntiVirus</a:t>
            </a:r>
            <a:r>
              <a:rPr lang="ru-RU" sz="3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автоматически удаляет вирусы, интернет-червей и троянские компоненты, не создавая помех работе пользователя. Norton </a:t>
            </a:r>
            <a:r>
              <a:rPr lang="ru-RU" sz="3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AntiVirus</a:t>
            </a:r>
            <a:r>
              <a:rPr lang="ru-RU" sz="3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позволяет противостоять угрозам самых современных </a:t>
            </a:r>
            <a:r>
              <a:rPr lang="ru-RU" sz="3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spyware</a:t>
            </a:r>
            <a:r>
              <a:rPr lang="ru-RU" sz="3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- и </a:t>
            </a:r>
            <a:r>
              <a:rPr lang="ru-RU" sz="3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adware</a:t>
            </a:r>
            <a:r>
              <a:rPr lang="ru-RU" sz="3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-программ и блокирует работу таких программ еще до того момента, как такая программа была запущена.</a:t>
            </a:r>
          </a:p>
          <a:p>
            <a:pPr marL="0" indent="0" algn="l">
              <a:buNone/>
            </a:pPr>
            <a:r>
              <a:rPr lang="ru-RU" sz="5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  <a:endParaRPr lang="ru-RU" sz="51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высокий уровень защиты;</a:t>
            </a:r>
          </a:p>
          <a:p>
            <a:pPr algn="l"/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малое потребление ресурсов;</a:t>
            </a:r>
          </a:p>
          <a:p>
            <a:pPr algn="l"/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наличие модулей родительского контроля и проверки почты; хорошая защита при онлайн-покупках;</a:t>
            </a:r>
          </a:p>
          <a:p>
            <a:pPr algn="l"/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мощный брандмауэр против сетевых </a:t>
            </a:r>
            <a:r>
              <a:rPr lang="ru-RU" sz="29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атак;удобный</a:t>
            </a:r>
            <a:r>
              <a:rPr lang="ru-RU" sz="29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интерфейс.</a:t>
            </a:r>
          </a:p>
          <a:p>
            <a:pPr marL="0" indent="0" algn="l">
              <a:buNone/>
            </a:pPr>
            <a:r>
              <a:rPr lang="ru-RU" sz="5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  <a:endParaRPr lang="ru-RU" sz="51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Явных не замечено.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600F78-F859-4A54-9DA0-08FCC1E41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98567"/>
            <a:ext cx="1977284" cy="19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6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294A6-7B25-4BAC-8C88-F9A49CEA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Avira free antivirus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8D7385-7147-4225-9324-C4AEA1EC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Avira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Free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Antivirus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находит и уничтожает вирусы и трояны, в том числе и еще неизвестные макровирусы. Есть возможность постоянного мониторинга системы.</a:t>
            </a:r>
          </a:p>
          <a:p>
            <a:pPr marL="0" indent="0" algn="l">
              <a:buNone/>
            </a:pPr>
            <a:r>
              <a:rPr lang="ru-RU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  <a:endParaRPr lang="ru-RU" sz="38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постоянные обновления против новых угроз;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наличие системы защиты от запуска вредоносного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кода;легкость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в настройке для начинающего пользователя.</a:t>
            </a:r>
          </a:p>
          <a:p>
            <a:pPr marL="0" indent="0" algn="l">
              <a:buNone/>
            </a:pPr>
            <a:r>
              <a:rPr lang="ru-RU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  <a:endParaRPr lang="ru-RU" sz="38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Как и в других бесплатных решениях, отсутствие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файервола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(фильтра).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A890C-4627-4EEF-949E-CB88CF5EB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6" y="461028"/>
            <a:ext cx="1636060" cy="16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3DFF-BD51-4734-8016-E5CA8421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panda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2ABB4-30D5-4DF7-A111-3CB0C556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Эта программа объединяет локальный и удаленный антивирус,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антишпион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антируткит</a:t>
            </a:r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, эвристическую проверку и кэширование безвредного программного обеспечения.</a:t>
            </a:r>
          </a:p>
          <a:p>
            <a:pPr marL="0" indent="0" algn="l">
              <a:buNone/>
            </a:pPr>
            <a:r>
              <a:rPr lang="ru-RU" sz="4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Плюсы:</a:t>
            </a:r>
            <a:endParaRPr lang="ru-RU" sz="4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Самозащита процессов антивируса и его конфигурации.</a:t>
            </a: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Возможность запуска вместе с другими программами защиты системы. Многоязычная поддержка. Режим работы в реальном времени. Эффективное обнаружение и блокирование вредоносных программ. Не получает ежедневных обновлений, а использует онлайн-базу данные.</a:t>
            </a:r>
          </a:p>
          <a:p>
            <a:pPr marL="0" indent="0" algn="l">
              <a:buNone/>
            </a:pPr>
            <a:r>
              <a:rPr lang="ru-RU" sz="4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Минусы:</a:t>
            </a:r>
            <a:endParaRPr lang="ru-RU" sz="46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ru-RU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Удаляет подозрительные файлы без возможности восстановления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23A3A7-10E7-4226-A735-32404D775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05" y="746027"/>
            <a:ext cx="4424141" cy="12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143</TotalTime>
  <Words>687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Cascadia Code</vt:lpstr>
      <vt:lpstr>Tw Cen MT</vt:lpstr>
      <vt:lpstr>Контур</vt:lpstr>
      <vt:lpstr>Сравнительный анализ антивирусных программ</vt:lpstr>
      <vt:lpstr>Антивирусное ПО</vt:lpstr>
      <vt:lpstr>Антивирус касперского</vt:lpstr>
      <vt:lpstr>ESEt (nod32)</vt:lpstr>
      <vt:lpstr>Avast</vt:lpstr>
      <vt:lpstr>Dr.web cureit!</vt:lpstr>
      <vt:lpstr>Norton internet security</vt:lpstr>
      <vt:lpstr>Avira free antivirus</vt:lpstr>
      <vt:lpstr>panda</vt:lpstr>
      <vt:lpstr>Mcafee</vt:lpstr>
      <vt:lpstr>Статистика rambler по использованию антивирусных программ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антивирусных программ</dc:title>
  <dc:creator>Student 209</dc:creator>
  <cp:lastModifiedBy>Student 214</cp:lastModifiedBy>
  <cp:revision>2</cp:revision>
  <dcterms:created xsi:type="dcterms:W3CDTF">2022-04-21T06:17:46Z</dcterms:created>
  <dcterms:modified xsi:type="dcterms:W3CDTF">2022-04-22T07:28:58Z</dcterms:modified>
</cp:coreProperties>
</file>