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14.12.2022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14.12.2022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14.12.2022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14.12.2022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spring.io/projects/spring-data-jp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&#1055;&#1086;&#1083;&#1100;&#1079;&#1086;&#1074;&#1072;&#1090;&#1077;&#1083;&#1100;.LAPTOP-8PPSO4BP.000\Desktop\&#1048;&#1085;&#1090;&#1077;&#1088;&#1085;&#1077;&#1090;%20&#1084;&#1072;&#1075;&#1072;&#1079;&#1080;&#1085;%20My%20Shop%203%20&#1084;&#1080;&#1085;&#1091;&#1090;&#1099;.mp4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1429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ФГБОУ ВО «Российский экономический университет им. Г.В. Плеханова»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500166" y="2260579"/>
            <a:ext cx="62865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Итоговый проект на тему: </a:t>
            </a:r>
          </a:p>
          <a:p>
            <a:pPr algn="ctr"/>
            <a:r>
              <a:rPr lang="ru-RU" sz="3200" b="1" dirty="0" smtClean="0"/>
              <a:t>«Интернет-магазин </a:t>
            </a:r>
            <a:r>
              <a:rPr lang="en-US" sz="3200" b="1" dirty="0" smtClean="0"/>
              <a:t>My Shop</a:t>
            </a:r>
            <a:r>
              <a:rPr lang="ru-RU" sz="3200" b="1" dirty="0" smtClean="0"/>
              <a:t>»</a:t>
            </a:r>
            <a:endParaRPr lang="ru-RU" sz="3200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0" y="3519074"/>
            <a:ext cx="9144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dirty="0" smtClean="0"/>
              <a:t>Программа профессиональной переподготовки: Fullstack-разработка на языке </a:t>
            </a:r>
            <a:r>
              <a:rPr lang="ru-RU" sz="1600" dirty="0" err="1" smtClean="0"/>
              <a:t>Java</a:t>
            </a:r>
            <a:r>
              <a:rPr lang="ru-RU" sz="1600" dirty="0" smtClean="0"/>
              <a:t> </a:t>
            </a:r>
            <a:endParaRPr lang="ru-RU" sz="16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715008" y="5997379"/>
            <a:ext cx="31872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Кудрич Сергей Александрович</a:t>
            </a:r>
            <a:endParaRPr lang="en-US" dirty="0" smtClean="0"/>
          </a:p>
          <a:p>
            <a:r>
              <a:rPr lang="ru-RU" dirty="0" smtClean="0"/>
              <a:t>Группа: FSJ-</a:t>
            </a:r>
            <a:r>
              <a:rPr lang="en-US" dirty="0" smtClean="0"/>
              <a:t>2</a:t>
            </a:r>
            <a:r>
              <a:rPr lang="ru-RU" dirty="0" smtClean="0"/>
              <a:t>-22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57158" y="142852"/>
            <a:ext cx="42348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dirty="0" smtClean="0"/>
              <a:t>Предметная область</a:t>
            </a:r>
            <a:endParaRPr lang="ru-RU" sz="36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28596" y="1000108"/>
            <a:ext cx="81439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 smtClean="0"/>
              <a:t>Мой проект представляет собой интернет-магазин электронной техники «</a:t>
            </a:r>
            <a:r>
              <a:rPr lang="en-US" sz="2200" dirty="0" smtClean="0"/>
              <a:t>My Shop</a:t>
            </a:r>
            <a:r>
              <a:rPr lang="ru-RU" sz="2200" dirty="0" smtClean="0"/>
              <a:t>».</a:t>
            </a:r>
          </a:p>
          <a:p>
            <a:pPr algn="just"/>
            <a:endParaRPr lang="ru-RU" sz="2200" dirty="0" smtClean="0"/>
          </a:p>
          <a:p>
            <a:pPr algn="just"/>
            <a:r>
              <a:rPr lang="ru-RU" sz="2200" dirty="0" smtClean="0"/>
              <a:t>Функционал сайта позволяет посетителям просматривать карточки товара, осуществлять поиск товара по названию, категории, фильтровать по диапазону цен и сортировать товар по цене (по убыванию, по возрастанию), а так же осуществлять регистрацию для входа в личный кабинет. Где он может добавить товар в корзину, оформить заказ и посмотреть историю и статус своих заказов.</a:t>
            </a:r>
          </a:p>
          <a:p>
            <a:pPr algn="just"/>
            <a:r>
              <a:rPr lang="ru-RU" sz="2200" dirty="0" smtClean="0"/>
              <a:t>У администратора, в свою очередь, реализован функционал просмотра товаров, добавление нового, редактирование, удаления, просмотр информации о зарегистрированных пользователях, с возможностью смены его роли (пользователь, администратор). А так же просмотр совершенных заказов пользователями и изменения их статуса.</a:t>
            </a:r>
            <a:endParaRPr lang="ru-RU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57158" y="142852"/>
            <a:ext cx="227261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/>
              <a:t>ER-</a:t>
            </a:r>
            <a:r>
              <a:rPr lang="ru-RU" sz="3600" dirty="0" smtClean="0"/>
              <a:t>модель</a:t>
            </a:r>
            <a:endParaRPr lang="ru-RU" sz="3600" dirty="0"/>
          </a:p>
        </p:txBody>
      </p:sp>
      <p:pic>
        <p:nvPicPr>
          <p:cNvPr id="6" name="Рисунок 5" descr="Untitled.png"/>
          <p:cNvPicPr>
            <a:picLocks noChangeAspect="1"/>
          </p:cNvPicPr>
          <p:nvPr/>
        </p:nvPicPr>
        <p:blipFill>
          <a:blip r:embed="rId2"/>
          <a:srcRect r="50000" b="5063"/>
          <a:stretch>
            <a:fillRect/>
          </a:stretch>
        </p:blipFill>
        <p:spPr>
          <a:xfrm>
            <a:off x="285720" y="857232"/>
            <a:ext cx="5429288" cy="58976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643570" y="71414"/>
            <a:ext cx="3357586" cy="6701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База состоит из таблиц:</a:t>
            </a:r>
            <a:endParaRPr lang="en-US" sz="2400" dirty="0" smtClean="0"/>
          </a:p>
          <a:p>
            <a:endParaRPr lang="en-US" sz="800" dirty="0" smtClean="0"/>
          </a:p>
          <a:p>
            <a:r>
              <a:rPr lang="en-US" sz="1500" dirty="0" smtClean="0"/>
              <a:t>category – </a:t>
            </a:r>
            <a:r>
              <a:rPr lang="ru-RU" sz="1500" dirty="0" smtClean="0"/>
              <a:t>для хранения категорий товаров, имеет связь с таблицей </a:t>
            </a:r>
            <a:r>
              <a:rPr lang="en-US" sz="1500" dirty="0" smtClean="0"/>
              <a:t>products </a:t>
            </a:r>
            <a:r>
              <a:rPr lang="ru-RU" sz="1500" dirty="0" smtClean="0"/>
              <a:t> один ко многим </a:t>
            </a:r>
          </a:p>
          <a:p>
            <a:endParaRPr lang="ru-RU" sz="1050" dirty="0" smtClean="0"/>
          </a:p>
          <a:p>
            <a:r>
              <a:rPr lang="en-US" sz="1500" dirty="0" smtClean="0"/>
              <a:t>images – </a:t>
            </a:r>
            <a:r>
              <a:rPr lang="ru-RU" sz="1500" dirty="0" smtClean="0"/>
              <a:t>для хранения фото товаров, имеет связь с таблицей </a:t>
            </a:r>
            <a:r>
              <a:rPr lang="en-US" sz="1500" dirty="0" smtClean="0"/>
              <a:t>products</a:t>
            </a:r>
            <a:r>
              <a:rPr lang="ru-RU" sz="1500" dirty="0" smtClean="0"/>
              <a:t> многие к одному</a:t>
            </a:r>
          </a:p>
          <a:p>
            <a:endParaRPr lang="ru-RU" sz="1050" dirty="0" smtClean="0"/>
          </a:p>
          <a:p>
            <a:r>
              <a:rPr lang="en-US" sz="1500" dirty="0" smtClean="0"/>
              <a:t>products – </a:t>
            </a:r>
            <a:r>
              <a:rPr lang="ru-RU" sz="1500" dirty="0" smtClean="0"/>
              <a:t>для хранения товаров, соответственно имеет связь с таблицей </a:t>
            </a:r>
            <a:r>
              <a:rPr lang="en-US" sz="1500" dirty="0" smtClean="0"/>
              <a:t>category </a:t>
            </a:r>
            <a:r>
              <a:rPr lang="ru-RU" sz="1500" dirty="0" smtClean="0"/>
              <a:t>многие к одному, </a:t>
            </a:r>
            <a:r>
              <a:rPr lang="en-US" sz="1500" dirty="0" smtClean="0"/>
              <a:t>images </a:t>
            </a:r>
            <a:r>
              <a:rPr lang="ru-RU" sz="1500" dirty="0" smtClean="0"/>
              <a:t>один к многим, </a:t>
            </a:r>
            <a:r>
              <a:rPr lang="en-US" sz="1500" dirty="0" err="1" smtClean="0"/>
              <a:t>product_cart</a:t>
            </a:r>
            <a:r>
              <a:rPr lang="ru-RU" sz="1500" dirty="0" smtClean="0"/>
              <a:t> многие ко многим</a:t>
            </a:r>
          </a:p>
          <a:p>
            <a:endParaRPr lang="ru-RU" sz="1050" dirty="0" smtClean="0"/>
          </a:p>
          <a:p>
            <a:r>
              <a:rPr lang="en-US" sz="1500" dirty="0" smtClean="0"/>
              <a:t>orders </a:t>
            </a:r>
            <a:r>
              <a:rPr lang="ru-RU" sz="1500" dirty="0" smtClean="0"/>
              <a:t>– для хранения информации о заказах , имеет связь с таблицей </a:t>
            </a:r>
            <a:r>
              <a:rPr lang="en-US" sz="1500" dirty="0" smtClean="0"/>
              <a:t>products, users</a:t>
            </a:r>
            <a:r>
              <a:rPr lang="ru-RU" sz="1500" dirty="0" smtClean="0"/>
              <a:t> многие к одному</a:t>
            </a:r>
            <a:endParaRPr lang="en-US" sz="1500" dirty="0" smtClean="0"/>
          </a:p>
          <a:p>
            <a:endParaRPr lang="en-US" sz="1050" dirty="0" smtClean="0"/>
          </a:p>
          <a:p>
            <a:r>
              <a:rPr lang="en-US" sz="1500" dirty="0" smtClean="0"/>
              <a:t>users – </a:t>
            </a:r>
            <a:r>
              <a:rPr lang="ru-RU" sz="1500" dirty="0" smtClean="0"/>
              <a:t>для хранения информации о пользователях соответственно имеет связь с таблицей </a:t>
            </a:r>
            <a:r>
              <a:rPr lang="en-US" sz="1500" dirty="0" smtClean="0"/>
              <a:t>orders </a:t>
            </a:r>
            <a:r>
              <a:rPr lang="ru-RU" sz="1500" dirty="0" smtClean="0"/>
              <a:t>один ко многим, с таблицей </a:t>
            </a:r>
            <a:r>
              <a:rPr lang="en-US" sz="1500" dirty="0" err="1" smtClean="0"/>
              <a:t>product_cart</a:t>
            </a:r>
            <a:r>
              <a:rPr lang="ru-RU" sz="1500" dirty="0" smtClean="0"/>
              <a:t> многие ко многим</a:t>
            </a:r>
          </a:p>
          <a:p>
            <a:endParaRPr lang="ru-RU" sz="1050" dirty="0" smtClean="0"/>
          </a:p>
          <a:p>
            <a:r>
              <a:rPr lang="en-US" sz="1500" dirty="0" err="1" smtClean="0"/>
              <a:t>product_cart</a:t>
            </a:r>
            <a:r>
              <a:rPr lang="en-US" sz="1500" dirty="0" smtClean="0"/>
              <a:t> – </a:t>
            </a:r>
            <a:r>
              <a:rPr lang="ru-RU" sz="1500" dirty="0" smtClean="0"/>
              <a:t>для хранения информации о товарах в корзине, имеет связь с таблицами </a:t>
            </a:r>
            <a:r>
              <a:rPr lang="en-US" sz="1500" dirty="0" smtClean="0"/>
              <a:t>products </a:t>
            </a:r>
            <a:r>
              <a:rPr lang="ru-RU" sz="1500" dirty="0" smtClean="0"/>
              <a:t> и </a:t>
            </a:r>
            <a:r>
              <a:rPr lang="en-US" sz="1500" dirty="0" smtClean="0"/>
              <a:t>users </a:t>
            </a:r>
            <a:r>
              <a:rPr lang="ru-RU" sz="1500" dirty="0" smtClean="0"/>
              <a:t>многие ко многим</a:t>
            </a:r>
            <a:endParaRPr lang="ru-RU" sz="1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57158" y="142852"/>
            <a:ext cx="58085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dirty="0" smtClean="0"/>
              <a:t>Инструментальные средства</a:t>
            </a:r>
            <a:endParaRPr lang="ru-RU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285720" y="1363225"/>
            <a:ext cx="871543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err="1" smtClean="0"/>
              <a:t>IntelliJ</a:t>
            </a:r>
            <a:r>
              <a:rPr lang="ru-RU" dirty="0" smtClean="0"/>
              <a:t> </a:t>
            </a:r>
            <a:r>
              <a:rPr lang="ru-RU" b="1" dirty="0" smtClean="0"/>
              <a:t>IDEA</a:t>
            </a:r>
            <a:r>
              <a:rPr lang="ru-RU" dirty="0" smtClean="0"/>
              <a:t> </a:t>
            </a:r>
            <a:r>
              <a:rPr lang="en-US" dirty="0" smtClean="0"/>
              <a:t>-</a:t>
            </a:r>
            <a:r>
              <a:rPr lang="ru-RU" dirty="0" smtClean="0"/>
              <a:t> интегрированная среда разработки</a:t>
            </a:r>
            <a:endParaRPr lang="en-US" dirty="0" smtClean="0"/>
          </a:p>
          <a:p>
            <a:r>
              <a:rPr lang="en-US" b="1" dirty="0" err="1" smtClean="0"/>
              <a:t>PostgreSQL</a:t>
            </a:r>
            <a:r>
              <a:rPr lang="en-US" sz="1600" b="1" dirty="0" smtClean="0"/>
              <a:t> </a:t>
            </a:r>
            <a:r>
              <a:rPr lang="en-US" sz="1600" dirty="0" smtClean="0"/>
              <a:t>- </a:t>
            </a:r>
            <a:r>
              <a:rPr lang="ru-RU" sz="1600" dirty="0" smtClean="0"/>
              <a:t>свободная объектно-реляционная система управления базами данных (СУБД)</a:t>
            </a:r>
          </a:p>
          <a:p>
            <a:r>
              <a:rPr lang="en-US" sz="1600" b="1" dirty="0" smtClean="0"/>
              <a:t>Visual Studio Code</a:t>
            </a:r>
            <a:r>
              <a:rPr lang="ru-RU" sz="1600" b="1" dirty="0" smtClean="0"/>
              <a:t> </a:t>
            </a:r>
            <a:r>
              <a:rPr lang="ru-RU" sz="1600" dirty="0" smtClean="0"/>
              <a:t>-</a:t>
            </a:r>
            <a:r>
              <a:rPr lang="ru-RU" sz="1600" b="1" dirty="0" smtClean="0"/>
              <a:t> </a:t>
            </a:r>
            <a:r>
              <a:rPr lang="ru-RU" sz="1500" dirty="0" smtClean="0"/>
              <a:t>редактор кода для </a:t>
            </a:r>
            <a:r>
              <a:rPr lang="ru-RU" sz="1500" dirty="0" err="1" smtClean="0"/>
              <a:t>кроссплатформенной</a:t>
            </a:r>
            <a:r>
              <a:rPr lang="ru-RU" sz="1500" dirty="0" smtClean="0"/>
              <a:t> разработки </a:t>
            </a:r>
            <a:r>
              <a:rPr lang="ru-RU" sz="1500" dirty="0" err="1" smtClean="0"/>
              <a:t>веб</a:t>
            </a:r>
            <a:r>
              <a:rPr lang="ru-RU" sz="1500" dirty="0" smtClean="0"/>
              <a:t>- и облачных приложений</a:t>
            </a:r>
            <a:endParaRPr lang="en-US" dirty="0" smtClean="0"/>
          </a:p>
          <a:p>
            <a:endParaRPr lang="ru-RU" dirty="0" smtClean="0"/>
          </a:p>
          <a:p>
            <a:r>
              <a:rPr lang="en-US" b="1" dirty="0" smtClean="0"/>
              <a:t>Spring Framework</a:t>
            </a:r>
            <a:r>
              <a:rPr lang="en-US" dirty="0" smtClean="0"/>
              <a:t> </a:t>
            </a:r>
            <a:r>
              <a:rPr lang="ru-RU" dirty="0" smtClean="0"/>
              <a:t>-</a:t>
            </a:r>
            <a:r>
              <a:rPr lang="en-US" dirty="0" smtClean="0"/>
              <a:t> </a:t>
            </a:r>
            <a:r>
              <a:rPr lang="ru-RU" dirty="0" err="1" smtClean="0"/>
              <a:t>фреймворк</a:t>
            </a:r>
            <a:r>
              <a:rPr lang="ru-RU" dirty="0" smtClean="0"/>
              <a:t> с открытым исходным кодом для Java-платформы</a:t>
            </a:r>
          </a:p>
          <a:p>
            <a:r>
              <a:rPr lang="en-US" b="1" dirty="0" smtClean="0"/>
              <a:t>Spring Data JPA</a:t>
            </a:r>
            <a:r>
              <a:rPr lang="ru-RU" b="1" dirty="0" smtClean="0"/>
              <a:t> </a:t>
            </a:r>
            <a:r>
              <a:rPr lang="ru-RU" dirty="0" smtClean="0"/>
              <a:t>-</a:t>
            </a:r>
            <a:r>
              <a:rPr lang="ru-RU" b="1" dirty="0" smtClean="0"/>
              <a:t> </a:t>
            </a:r>
            <a:r>
              <a:rPr lang="ru-RU" dirty="0" smtClean="0"/>
              <a:t>использовался для сохранения данных в реляционную БД</a:t>
            </a:r>
          </a:p>
          <a:p>
            <a:r>
              <a:rPr lang="en-US" b="1" dirty="0" smtClean="0"/>
              <a:t>Spring Security </a:t>
            </a:r>
            <a:r>
              <a:rPr lang="en-US" dirty="0" smtClean="0"/>
              <a:t>- </a:t>
            </a:r>
            <a:r>
              <a:rPr lang="ru-RU" dirty="0" smtClean="0"/>
              <a:t>использовался для организации аутентификации и авторизации пользователей, а также для ограничения доступа к определенным страницам</a:t>
            </a:r>
          </a:p>
          <a:p>
            <a:r>
              <a:rPr lang="en-US" b="1" dirty="0" err="1" smtClean="0"/>
              <a:t>Thymeleaf</a:t>
            </a:r>
            <a:r>
              <a:rPr lang="ru-RU" b="1" dirty="0" smtClean="0"/>
              <a:t> -</a:t>
            </a:r>
            <a:r>
              <a:rPr lang="ru-RU" dirty="0" smtClean="0"/>
              <a:t> использовался как язык разметки </a:t>
            </a:r>
            <a:r>
              <a:rPr lang="en-US" dirty="0" smtClean="0"/>
              <a:t>Java-</a:t>
            </a:r>
            <a:r>
              <a:rPr lang="ru-RU" dirty="0" smtClean="0"/>
              <a:t>шаблонов для </a:t>
            </a:r>
            <a:r>
              <a:rPr lang="ru-RU" dirty="0" err="1" smtClean="0"/>
              <a:t>веб</a:t>
            </a:r>
            <a:endParaRPr lang="ru-RU" dirty="0" smtClean="0"/>
          </a:p>
          <a:p>
            <a:r>
              <a:rPr lang="en-US" b="1" dirty="0" smtClean="0"/>
              <a:t>Spring</a:t>
            </a:r>
            <a:r>
              <a:rPr lang="en-US" dirty="0" smtClean="0"/>
              <a:t> </a:t>
            </a:r>
            <a:r>
              <a:rPr lang="en-US" b="1" dirty="0" smtClean="0"/>
              <a:t>Validation</a:t>
            </a:r>
            <a:r>
              <a:rPr lang="ru-RU" b="1" dirty="0" smtClean="0"/>
              <a:t> </a:t>
            </a:r>
            <a:r>
              <a:rPr lang="ru-RU" dirty="0" smtClean="0"/>
              <a:t>- использовался для проверки введенных данных пользователями</a:t>
            </a:r>
            <a:endParaRPr lang="en-US" dirty="0" smtClean="0"/>
          </a:p>
          <a:p>
            <a:r>
              <a:rPr lang="en-US" b="1" dirty="0" smtClean="0"/>
              <a:t>Hibernate</a:t>
            </a:r>
            <a:r>
              <a:rPr lang="en-US" dirty="0" smtClean="0"/>
              <a:t> - </a:t>
            </a:r>
            <a:r>
              <a:rPr lang="ru-RU" dirty="0" smtClean="0"/>
              <a:t>использовался для облегчения реализации типовых операций над сущностями</a:t>
            </a:r>
          </a:p>
          <a:p>
            <a:endParaRPr lang="ru-RU" dirty="0" smtClean="0">
              <a:hlinkClick r:id="rId2"/>
            </a:endParaRPr>
          </a:p>
          <a:p>
            <a:r>
              <a:rPr lang="ru-RU" dirty="0" smtClean="0"/>
              <a:t>Язык программирования </a:t>
            </a:r>
            <a:r>
              <a:rPr lang="en-US" b="1" dirty="0" smtClean="0"/>
              <a:t>Java</a:t>
            </a:r>
            <a:r>
              <a:rPr lang="ru-RU" dirty="0" smtClean="0"/>
              <a:t>, </a:t>
            </a:r>
            <a:r>
              <a:rPr lang="en-US" b="1" dirty="0" smtClean="0"/>
              <a:t>JavaScript</a:t>
            </a:r>
            <a:r>
              <a:rPr lang="en-US" dirty="0" smtClean="0"/>
              <a:t>,</a:t>
            </a:r>
            <a:r>
              <a:rPr lang="en-US" b="1" dirty="0" smtClean="0"/>
              <a:t> </a:t>
            </a:r>
            <a:r>
              <a:rPr lang="ru-RU" dirty="0" smtClean="0"/>
              <a:t>разметки </a:t>
            </a:r>
            <a:r>
              <a:rPr lang="en-US" b="1" dirty="0" smtClean="0"/>
              <a:t>HTML</a:t>
            </a:r>
            <a:r>
              <a:rPr lang="en-US" dirty="0" smtClean="0"/>
              <a:t>, </a:t>
            </a:r>
            <a:r>
              <a:rPr lang="ru-RU" dirty="0" smtClean="0"/>
              <a:t>таблицы стилей </a:t>
            </a:r>
            <a:r>
              <a:rPr lang="en-US" b="1" dirty="0" smtClean="0"/>
              <a:t>CSS</a:t>
            </a:r>
          </a:p>
          <a:p>
            <a:endParaRPr lang="en-US" dirty="0" smtClean="0">
              <a:hlinkClick r:id="rId2"/>
            </a:endParaRPr>
          </a:p>
          <a:p>
            <a:endParaRPr lang="en-US" b="1" dirty="0" smtClean="0"/>
          </a:p>
          <a:p>
            <a:r>
              <a:rPr lang="ru-RU" sz="1600" dirty="0" smtClean="0"/>
              <a:t>  </a:t>
            </a: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57158" y="142852"/>
            <a:ext cx="20457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dirty="0" smtClean="0"/>
              <a:t>Результат</a:t>
            </a:r>
            <a:endParaRPr lang="ru-RU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428596" y="916528"/>
            <a:ext cx="8286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Вид готового приложения (интернет-магазин электроники </a:t>
            </a:r>
            <a:r>
              <a:rPr lang="en-US" dirty="0" smtClean="0"/>
              <a:t>My Shop)</a:t>
            </a:r>
            <a:endParaRPr lang="ru-RU" dirty="0"/>
          </a:p>
        </p:txBody>
      </p:sp>
      <p:pic>
        <p:nvPicPr>
          <p:cNvPr id="5" name="Интернет магазин My Shop 3 минуты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1500174"/>
            <a:ext cx="9144064" cy="51435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57158" y="142852"/>
            <a:ext cx="26837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dirty="0" smtClean="0"/>
              <a:t>Заключение </a:t>
            </a:r>
            <a:endParaRPr lang="ru-RU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428596" y="928670"/>
            <a:ext cx="828680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/>
              <a:t>В результате проделанной работы был создан «Интернет-магазин электроники </a:t>
            </a:r>
            <a:r>
              <a:rPr lang="en-US" dirty="0" smtClean="0"/>
              <a:t> My Shop</a:t>
            </a:r>
            <a:r>
              <a:rPr lang="ru-RU" dirty="0" smtClean="0"/>
              <a:t>».</a:t>
            </a:r>
          </a:p>
          <a:p>
            <a:endParaRPr lang="en-US" dirty="0" smtClean="0"/>
          </a:p>
          <a:p>
            <a:r>
              <a:rPr lang="ru-RU" dirty="0" smtClean="0"/>
              <a:t>При создании проекта были использованы самые популярные технологии, такие как HTML, CSS, </a:t>
            </a:r>
            <a:r>
              <a:rPr lang="ru-RU" dirty="0" err="1" smtClean="0"/>
              <a:t>JavaScript</a:t>
            </a:r>
            <a:r>
              <a:rPr lang="en-US" dirty="0" smtClean="0"/>
              <a:t>, </a:t>
            </a:r>
            <a:r>
              <a:rPr lang="ru-RU" dirty="0" err="1" smtClean="0"/>
              <a:t>фреймворк</a:t>
            </a:r>
            <a:r>
              <a:rPr lang="ru-RU" dirty="0" smtClean="0"/>
              <a:t> </a:t>
            </a:r>
            <a:r>
              <a:rPr lang="en-US" dirty="0" smtClean="0"/>
              <a:t>Spring.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Хочется поблагодарить всех педагогов за вашу работу, прекрасную подготовку, помощь и поддержку, под вашим руководством мы прошли через все трудности, преодолели их и получили отличный старт для дальнейших свершений.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362</Words>
  <PresentationFormat>Экран (4:3)</PresentationFormat>
  <Paragraphs>51</Paragraphs>
  <Slides>6</Slides>
  <Notes>0</Notes>
  <HiddenSlides>0</HiddenSlides>
  <MMClips>1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Слайд 1</vt:lpstr>
      <vt:lpstr>Слайд 2</vt:lpstr>
      <vt:lpstr>Слайд 3</vt:lpstr>
      <vt:lpstr>Слайд 4</vt:lpstr>
      <vt:lpstr>Слайд 5</vt:lpstr>
      <vt:lpstr>Слайд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Пользователь</dc:creator>
  <cp:lastModifiedBy>Пользователь</cp:lastModifiedBy>
  <cp:revision>20</cp:revision>
  <dcterms:created xsi:type="dcterms:W3CDTF">2022-12-14T05:45:46Z</dcterms:created>
  <dcterms:modified xsi:type="dcterms:W3CDTF">2022-12-14T08:58:28Z</dcterms:modified>
</cp:coreProperties>
</file>