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0" y="60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9E87A-0A9D-4E16-A9C3-143B83CC0E88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815DA-A469-44AB-B3CA-AACA54433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7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3013042" y="2962602"/>
            <a:ext cx="936081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Air- </a:t>
            </a:r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Quality-Index-Prediction</a:t>
            </a: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Model Using Python</a:t>
            </a:r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800" b="1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4338" y="2130458"/>
            <a:ext cx="96153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2400" dirty="0" smtClean="0"/>
              <a:t>Summarize </a:t>
            </a:r>
            <a:r>
              <a:rPr lang="en-US" sz="2400" dirty="0"/>
              <a:t>findings, accuracy of the model, and potential 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   improvements.</a:t>
            </a:r>
          </a:p>
          <a:p>
            <a:r>
              <a:rPr lang="en-US" sz="3200" dirty="0" smtClean="0"/>
              <a:t>• </a:t>
            </a:r>
            <a:r>
              <a:rPr lang="en-US" sz="2400" dirty="0" smtClean="0"/>
              <a:t>Discuss </a:t>
            </a:r>
            <a:r>
              <a:rPr lang="en-US" sz="2400" dirty="0"/>
              <a:t>the importance of real-time data and advanced techniques </a:t>
            </a:r>
            <a:endParaRPr lang="en-US" sz="2400" dirty="0" smtClean="0"/>
          </a:p>
          <a:p>
            <a:r>
              <a:rPr lang="en-US" sz="2400" dirty="0" smtClean="0"/>
              <a:t>   like </a:t>
            </a:r>
            <a:r>
              <a:rPr lang="en-US" sz="2400" dirty="0"/>
              <a:t>deep learning for future improvements</a:t>
            </a:r>
            <a:r>
              <a:rPr lang="en-US" dirty="0" smtClean="0"/>
              <a:t>.</a:t>
            </a:r>
          </a:p>
          <a:p>
            <a:r>
              <a:rPr lang="en-US" sz="3200" dirty="0"/>
              <a:t>•</a:t>
            </a:r>
            <a:r>
              <a:rPr lang="en-US" sz="2000" dirty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development of an AI and ML-based AQI prediction model </a:t>
            </a:r>
            <a:endParaRPr lang="en-US" sz="2400" dirty="0" smtClean="0"/>
          </a:p>
          <a:p>
            <a:r>
              <a:rPr lang="en-US" sz="2400" dirty="0" smtClean="0"/>
              <a:t>   provides </a:t>
            </a:r>
            <a:r>
              <a:rPr lang="en-US" sz="2400" dirty="0"/>
              <a:t>an efficient way to forecast air pollution levels using </a:t>
            </a:r>
            <a:endParaRPr lang="en-US" sz="2400" dirty="0" smtClean="0"/>
          </a:p>
          <a:p>
            <a:r>
              <a:rPr lang="en-US" sz="2400" dirty="0" smtClean="0"/>
              <a:t>   historical </a:t>
            </a:r>
            <a:r>
              <a:rPr lang="en-US" sz="2400" dirty="0"/>
              <a:t>air quality and meteorological data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 Diagonal Corner Rectangle 1"/>
          <p:cNvSpPr/>
          <p:nvPr/>
        </p:nvSpPr>
        <p:spPr>
          <a:xfrm>
            <a:off x="1685925" y="1914525"/>
            <a:ext cx="8763000" cy="3600450"/>
          </a:xfrm>
          <a:prstGeom prst="round2Diag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52700" y="2505075"/>
            <a:ext cx="73247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NAME :            KUDUMULA TRIVENI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STUDENT ID : STU6798f9d7c11551738078679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COLLEGE :     SRI VENKATESWARA COLLEGE      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                                                OF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              ENGINEERING AND TECHNOLOGY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070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</a:t>
            </a:r>
            <a:r>
              <a:rPr lang="en-IN" sz="2000" b="1" dirty="0" smtClean="0">
                <a:solidFill>
                  <a:srgbClr val="213163"/>
                </a:solidFill>
              </a:rPr>
              <a:t>Objectives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3" y="1844049"/>
            <a:ext cx="674959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</a:t>
            </a:r>
            <a:r>
              <a:rPr lang="en-US" sz="2400" dirty="0" smtClean="0"/>
              <a:t>  Understand the factors affecting air quality.</a:t>
            </a:r>
          </a:p>
          <a:p>
            <a:endParaRPr lang="en-US" sz="2400" dirty="0"/>
          </a:p>
          <a:p>
            <a:r>
              <a:rPr lang="en-US" sz="3200" dirty="0" smtClean="0"/>
              <a:t>•</a:t>
            </a:r>
            <a:r>
              <a:rPr lang="en-US" sz="2400" dirty="0" smtClean="0"/>
              <a:t>  Learn how to preprocess air quality  </a:t>
            </a:r>
            <a:r>
              <a:rPr lang="en-US" sz="2400" dirty="0"/>
              <a:t>datasets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3200" dirty="0" smtClean="0"/>
              <a:t>•</a:t>
            </a:r>
            <a:r>
              <a:rPr lang="en-US" sz="2400" dirty="0" smtClean="0"/>
              <a:t>  Implement machine learning models for </a:t>
            </a:r>
            <a:r>
              <a:rPr lang="en-US" sz="2400" dirty="0"/>
              <a:t>AQI </a:t>
            </a:r>
            <a:r>
              <a:rPr lang="en-US" sz="2400" dirty="0" smtClean="0"/>
              <a:t>     </a:t>
            </a:r>
          </a:p>
          <a:p>
            <a:r>
              <a:rPr lang="en-US" sz="2400" dirty="0" smtClean="0"/>
              <a:t>    prediction</a:t>
            </a:r>
            <a:r>
              <a:rPr lang="en-US" sz="2400" dirty="0"/>
              <a:t>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3200" dirty="0" smtClean="0"/>
              <a:t>• </a:t>
            </a:r>
            <a:r>
              <a:rPr lang="en-US" sz="2400" dirty="0" smtClean="0"/>
              <a:t> Evaluate model performance and optimize </a:t>
            </a:r>
          </a:p>
          <a:p>
            <a:r>
              <a:rPr lang="en-US" sz="2400" dirty="0" smtClean="0"/>
              <a:t>    accuracy.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3887" y="1564851"/>
            <a:ext cx="111142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400" dirty="0" smtClean="0"/>
              <a:t> Programming Language : Python</a:t>
            </a:r>
          </a:p>
          <a:p>
            <a:endParaRPr lang="en-US" sz="2400" dirty="0" smtClean="0"/>
          </a:p>
          <a:p>
            <a:r>
              <a:rPr lang="en-US" sz="2800" dirty="0" smtClean="0"/>
              <a:t>•  </a:t>
            </a:r>
            <a:r>
              <a:rPr lang="en-US" sz="2400" dirty="0" smtClean="0"/>
              <a:t>Libraries Pandas, </a:t>
            </a:r>
            <a:r>
              <a:rPr lang="en-US" sz="2400" dirty="0" err="1" smtClean="0"/>
              <a:t>NumPy</a:t>
            </a:r>
            <a:r>
              <a:rPr lang="en-US" sz="2400" dirty="0" smtClean="0"/>
              <a:t>, </a:t>
            </a:r>
            <a:r>
              <a:rPr lang="en-US" sz="2400" dirty="0" err="1" smtClean="0"/>
              <a:t>Scikit</a:t>
            </a:r>
            <a:r>
              <a:rPr lang="en-US" sz="2400" dirty="0" smtClean="0"/>
              <a:t>-Learn, </a:t>
            </a:r>
            <a:r>
              <a:rPr lang="en-US" sz="2400" dirty="0" err="1" smtClean="0"/>
              <a:t>Matplotlib</a:t>
            </a:r>
            <a:r>
              <a:rPr lang="en-US" sz="2400" dirty="0" smtClean="0"/>
              <a:t> , </a:t>
            </a:r>
            <a:r>
              <a:rPr lang="en-US" sz="2400" dirty="0" err="1" smtClean="0"/>
              <a:t>Seaborn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800" dirty="0" smtClean="0"/>
              <a:t>•  </a:t>
            </a:r>
            <a:r>
              <a:rPr lang="en-US" sz="2400" dirty="0" smtClean="0"/>
              <a:t>IDE : </a:t>
            </a:r>
            <a:r>
              <a:rPr lang="en-US" sz="2400" dirty="0" err="1"/>
              <a:t>J</a:t>
            </a:r>
            <a:r>
              <a:rPr lang="en-US" sz="2400" dirty="0" err="1" smtClean="0"/>
              <a:t>upyter</a:t>
            </a:r>
            <a:r>
              <a:rPr lang="en-US" sz="2400" dirty="0" smtClean="0"/>
              <a:t> notebook / Google </a:t>
            </a:r>
            <a:r>
              <a:rPr lang="en-US" sz="2400" dirty="0" err="1"/>
              <a:t>C</a:t>
            </a:r>
            <a:r>
              <a:rPr lang="en-US" sz="2400" dirty="0" err="1" smtClean="0"/>
              <a:t>olab</a:t>
            </a:r>
            <a:r>
              <a:rPr lang="en-US" sz="2400" dirty="0" smtClean="0"/>
              <a:t> / visual studio code</a:t>
            </a:r>
          </a:p>
          <a:p>
            <a:endParaRPr lang="en-US" sz="2400" dirty="0" smtClean="0"/>
          </a:p>
          <a:p>
            <a:r>
              <a:rPr lang="en-US" sz="2800" dirty="0" smtClean="0"/>
              <a:t>•  </a:t>
            </a:r>
            <a:r>
              <a:rPr lang="en-US" sz="2400" dirty="0" smtClean="0"/>
              <a:t>Dataset : Historical AQI Prediction data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7329" y="1706251"/>
            <a:ext cx="108596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</a:t>
            </a:r>
            <a:r>
              <a:rPr lang="en-US" sz="2400" dirty="0" smtClean="0"/>
              <a:t> Data </a:t>
            </a:r>
            <a:r>
              <a:rPr lang="en-US" sz="2400" dirty="0"/>
              <a:t>Collection: Obtain AQI datasets from reliable sources</a:t>
            </a:r>
            <a:r>
              <a:rPr lang="en-US" sz="2400" dirty="0" smtClean="0"/>
              <a:t>.</a:t>
            </a:r>
          </a:p>
          <a:p>
            <a:r>
              <a:rPr lang="en-US" sz="3200" dirty="0" smtClean="0"/>
              <a:t>•</a:t>
            </a:r>
            <a:r>
              <a:rPr lang="en-US" sz="2400" dirty="0" smtClean="0"/>
              <a:t> Data </a:t>
            </a:r>
            <a:r>
              <a:rPr lang="en-US" sz="2400" dirty="0"/>
              <a:t>Preprocessing: Handle missing values, outliers, and feature </a:t>
            </a:r>
            <a:r>
              <a:rPr lang="en-US" sz="2400" dirty="0" smtClean="0"/>
              <a:t>        </a:t>
            </a:r>
            <a:endParaRPr lang="en-US" sz="2400" dirty="0"/>
          </a:p>
          <a:p>
            <a:r>
              <a:rPr lang="en-US" sz="2400" dirty="0" smtClean="0"/>
              <a:t>   engineering.</a:t>
            </a:r>
          </a:p>
          <a:p>
            <a:r>
              <a:rPr lang="en-US" sz="3200" dirty="0" smtClean="0"/>
              <a:t>•</a:t>
            </a:r>
            <a:r>
              <a:rPr lang="en-US" sz="2400" dirty="0" smtClean="0"/>
              <a:t> Exploratory </a:t>
            </a:r>
            <a:r>
              <a:rPr lang="en-US" sz="2400" dirty="0"/>
              <a:t>Data Analysis (EDA): Visualize and understand data trends</a:t>
            </a:r>
            <a:r>
              <a:rPr lang="en-US" sz="2400" dirty="0" smtClean="0"/>
              <a:t>.</a:t>
            </a:r>
          </a:p>
          <a:p>
            <a:r>
              <a:rPr lang="en-US" sz="3200" dirty="0" smtClean="0"/>
              <a:t>•</a:t>
            </a:r>
            <a:r>
              <a:rPr lang="en-US" sz="2400" dirty="0" smtClean="0"/>
              <a:t> Model </a:t>
            </a:r>
            <a:r>
              <a:rPr lang="en-US" sz="2400" dirty="0"/>
              <a:t>Selection: Choose algorithms like Random Forest, </a:t>
            </a:r>
            <a:r>
              <a:rPr lang="en-US" sz="2400" dirty="0" err="1"/>
              <a:t>XGBoost</a:t>
            </a:r>
            <a:r>
              <a:rPr lang="en-US" sz="2400" dirty="0"/>
              <a:t>, LSTM  </a:t>
            </a:r>
            <a:r>
              <a:rPr lang="en-US" sz="2400" dirty="0" smtClean="0"/>
              <a:t>                                               </a:t>
            </a:r>
          </a:p>
          <a:p>
            <a:r>
              <a:rPr lang="en-US" sz="2400" dirty="0" smtClean="0"/>
              <a:t>   (for </a:t>
            </a:r>
            <a:r>
              <a:rPr lang="en-US" sz="2400" dirty="0"/>
              <a:t>time series</a:t>
            </a:r>
            <a:r>
              <a:rPr lang="en-US" sz="2400" dirty="0" smtClean="0"/>
              <a:t>).</a:t>
            </a:r>
          </a:p>
          <a:p>
            <a:r>
              <a:rPr lang="en-US" sz="3200" dirty="0" smtClean="0"/>
              <a:t>•</a:t>
            </a:r>
            <a:r>
              <a:rPr lang="en-US" sz="2400" dirty="0" smtClean="0"/>
              <a:t> Model </a:t>
            </a:r>
            <a:r>
              <a:rPr lang="en-US" sz="2400" dirty="0"/>
              <a:t>Training &amp; Evaluation: Split data, train models, and test performance </a:t>
            </a:r>
            <a:r>
              <a:rPr lang="en-US" sz="2400" dirty="0" smtClean="0"/>
              <a:t>   </a:t>
            </a:r>
          </a:p>
          <a:p>
            <a:r>
              <a:rPr lang="en-US" sz="2400" dirty="0" smtClean="0"/>
              <a:t>   using </a:t>
            </a:r>
            <a:r>
              <a:rPr lang="en-US" sz="2400" dirty="0"/>
              <a:t>RMSE, MAE, or R² score</a:t>
            </a:r>
            <a:r>
              <a:rPr lang="en-US" sz="2400" dirty="0" smtClean="0"/>
              <a:t>.</a:t>
            </a:r>
          </a:p>
          <a:p>
            <a:r>
              <a:rPr lang="en-US" sz="3200" dirty="0" smtClean="0"/>
              <a:t>•</a:t>
            </a:r>
            <a:r>
              <a:rPr lang="en-US" sz="2400" dirty="0" smtClean="0"/>
              <a:t> Optimization</a:t>
            </a:r>
            <a:r>
              <a:rPr lang="en-US" sz="2400" dirty="0"/>
              <a:t>: Tune </a:t>
            </a:r>
            <a:r>
              <a:rPr lang="en-US" sz="2400" dirty="0" err="1"/>
              <a:t>hyperparameters</a:t>
            </a:r>
            <a:r>
              <a:rPr lang="en-US" sz="2400" dirty="0"/>
              <a:t> for better accuracy.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8411" y="2017335"/>
            <a:ext cx="97661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2400" dirty="0" smtClean="0"/>
              <a:t>Air </a:t>
            </a:r>
            <a:r>
              <a:rPr lang="en-US" sz="2400" dirty="0"/>
              <a:t>pollution poses a significant threat to public health, and accurate </a:t>
            </a:r>
            <a:endParaRPr lang="en-US" sz="2400" dirty="0" smtClean="0"/>
          </a:p>
          <a:p>
            <a:r>
              <a:rPr lang="en-US" sz="2400" dirty="0" smtClean="0"/>
              <a:t>    AQI   prediction </a:t>
            </a:r>
            <a:r>
              <a:rPr lang="en-US" sz="2400" dirty="0"/>
              <a:t>can help mitigate its impact by enabling timely </a:t>
            </a:r>
            <a:r>
              <a:rPr lang="en-US" sz="2400" dirty="0" smtClean="0"/>
              <a:t>I   </a:t>
            </a:r>
          </a:p>
          <a:p>
            <a:r>
              <a:rPr lang="en-US" sz="2400" dirty="0" smtClean="0"/>
              <a:t>    interventions.“</a:t>
            </a:r>
          </a:p>
          <a:p>
            <a:r>
              <a:rPr lang="en-US" sz="3200" dirty="0"/>
              <a:t>•</a:t>
            </a:r>
            <a:r>
              <a:rPr lang="en-US" sz="2400" dirty="0"/>
              <a:t> </a:t>
            </a:r>
            <a:r>
              <a:rPr lang="en-US" sz="2400" dirty="0" smtClean="0"/>
              <a:t>Traditional </a:t>
            </a:r>
            <a:r>
              <a:rPr lang="en-US" sz="2400" dirty="0"/>
              <a:t>AQI monitoring methods rely on physical sensors, which </a:t>
            </a:r>
            <a:endParaRPr lang="en-US" sz="2400" dirty="0" smtClean="0"/>
          </a:p>
          <a:p>
            <a:r>
              <a:rPr lang="en-US" sz="2400" dirty="0" smtClean="0"/>
              <a:t>   can </a:t>
            </a:r>
            <a:r>
              <a:rPr lang="en-US" sz="2400" dirty="0"/>
              <a:t>be costly and provide delayed data. </a:t>
            </a:r>
            <a:endParaRPr lang="en-US" sz="2400" dirty="0" smtClean="0"/>
          </a:p>
          <a:p>
            <a:r>
              <a:rPr lang="en-US" sz="3200" dirty="0"/>
              <a:t>• </a:t>
            </a:r>
            <a:r>
              <a:rPr lang="en-US" sz="2400" dirty="0" smtClean="0"/>
              <a:t>By </a:t>
            </a:r>
            <a:r>
              <a:rPr lang="en-US" sz="2400" dirty="0"/>
              <a:t>leveraging Artificial Intelligence (AI) and Machine Learning (ML), </a:t>
            </a:r>
            <a:endParaRPr lang="en-US" sz="2400" dirty="0" smtClean="0"/>
          </a:p>
          <a:p>
            <a:r>
              <a:rPr lang="en-US" sz="2400" dirty="0" smtClean="0"/>
              <a:t>   we </a:t>
            </a:r>
            <a:r>
              <a:rPr lang="en-US" sz="2400" dirty="0"/>
              <a:t>can develop a predictive model that analyzes historical air quality </a:t>
            </a:r>
            <a:endParaRPr lang="en-US" sz="2400" dirty="0" smtClean="0"/>
          </a:p>
          <a:p>
            <a:r>
              <a:rPr lang="en-US" sz="2400" dirty="0" smtClean="0"/>
              <a:t>   data </a:t>
            </a:r>
            <a:r>
              <a:rPr lang="en-US" sz="2400" dirty="0"/>
              <a:t>and meteorological factors to forecast AQI in real time. 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1046375" y="1960776"/>
            <a:ext cx="97755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</a:t>
            </a:r>
            <a:r>
              <a:rPr lang="en-US" sz="2400" dirty="0" smtClean="0"/>
              <a:t> Develop </a:t>
            </a:r>
            <a:r>
              <a:rPr lang="en-US" sz="2400" dirty="0"/>
              <a:t>an ML-based model that predicts AQI using past air quality </a:t>
            </a:r>
            <a:endParaRPr lang="en-US" sz="2400" dirty="0" smtClean="0"/>
          </a:p>
          <a:p>
            <a:r>
              <a:rPr lang="en-US" sz="2400" dirty="0" smtClean="0"/>
              <a:t>   and </a:t>
            </a:r>
            <a:r>
              <a:rPr lang="en-US" sz="2400" dirty="0"/>
              <a:t>meteorological data, aiding in better pollution management and </a:t>
            </a:r>
            <a:endParaRPr lang="en-US" sz="2400" dirty="0" smtClean="0"/>
          </a:p>
          <a:p>
            <a:r>
              <a:rPr lang="en-US" sz="2400" dirty="0" smtClean="0"/>
              <a:t>   awareness.</a:t>
            </a:r>
          </a:p>
          <a:p>
            <a:r>
              <a:rPr lang="en-US" sz="3200" dirty="0"/>
              <a:t>•</a:t>
            </a:r>
            <a:r>
              <a:rPr lang="en-US" sz="2400" dirty="0"/>
              <a:t> </a:t>
            </a:r>
            <a:r>
              <a:rPr lang="en-US" sz="2400" dirty="0" smtClean="0"/>
              <a:t>Leverage </a:t>
            </a:r>
            <a:r>
              <a:rPr lang="en-US" sz="2400" dirty="0"/>
              <a:t>AI and ML to develop a predictive model that forecasts AQI </a:t>
            </a:r>
            <a:endParaRPr lang="en-US" sz="2400" dirty="0" smtClean="0"/>
          </a:p>
          <a:p>
            <a:r>
              <a:rPr lang="en-US" sz="2400" dirty="0" smtClean="0"/>
              <a:t>   based </a:t>
            </a:r>
            <a:r>
              <a:rPr lang="en-US" sz="2400" dirty="0"/>
              <a:t>on historical air quality and meteorological data.</a:t>
            </a:r>
            <a:endParaRPr lang="en-US" sz="2400" dirty="0" smtClean="0"/>
          </a:p>
          <a:p>
            <a:r>
              <a:rPr lang="en-US" sz="3200" dirty="0"/>
              <a:t>• </a:t>
            </a:r>
            <a:r>
              <a:rPr lang="en-US" sz="2400" dirty="0" smtClean="0"/>
              <a:t>This </a:t>
            </a:r>
            <a:r>
              <a:rPr lang="en-US" sz="2400" dirty="0"/>
              <a:t>model will help authorities and individuals take proactive </a:t>
            </a:r>
            <a:endParaRPr lang="en-US" sz="2400" dirty="0" smtClean="0"/>
          </a:p>
          <a:p>
            <a:r>
              <a:rPr lang="en-US" sz="2400" dirty="0" smtClean="0"/>
              <a:t>   measures </a:t>
            </a:r>
            <a:r>
              <a:rPr lang="en-US" sz="2400" dirty="0"/>
              <a:t>for pollution control, improving environmental awareness </a:t>
            </a:r>
            <a:endParaRPr lang="en-US" sz="2400" dirty="0" smtClean="0"/>
          </a:p>
          <a:p>
            <a:r>
              <a:rPr lang="en-US" sz="2400" dirty="0" smtClean="0"/>
              <a:t>   and </a:t>
            </a:r>
            <a:r>
              <a:rPr lang="en-US" sz="2400" dirty="0"/>
              <a:t>public </a:t>
            </a:r>
            <a:r>
              <a:rPr lang="en-US" sz="2400" dirty="0" smtClean="0"/>
              <a:t>health.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84758" y="1082987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45138" y="2375554"/>
            <a:ext cx="2234153" cy="35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248980"/>
            <a:ext cx="5043340" cy="33882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251" y="2283254"/>
            <a:ext cx="5495926" cy="295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781" y="1428078"/>
            <a:ext cx="3353576" cy="10484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9125" y="1123950"/>
            <a:ext cx="3144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Screenshot </a:t>
            </a:r>
            <a:r>
              <a:rPr lang="en-US" sz="2000" b="1" dirty="0">
                <a:solidFill>
                  <a:srgbClr val="213163"/>
                </a:solidFill>
              </a:rPr>
              <a:t>of</a:t>
            </a:r>
            <a:r>
              <a:rPr lang="en-US" sz="1800" b="1" dirty="0">
                <a:solidFill>
                  <a:srgbClr val="213163"/>
                </a:solidFill>
              </a:rPr>
              <a:t> Output:  </a:t>
            </a:r>
            <a:endParaRPr lang="en-IN" sz="1800" b="1" dirty="0">
              <a:solidFill>
                <a:srgbClr val="213163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0" y="1732256"/>
            <a:ext cx="4610100" cy="4610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434" y="2939985"/>
            <a:ext cx="5003521" cy="349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89160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191</TotalTime>
  <Words>436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User</cp:lastModifiedBy>
  <cp:revision>19</cp:revision>
  <dcterms:created xsi:type="dcterms:W3CDTF">2024-12-31T09:40:01Z</dcterms:created>
  <dcterms:modified xsi:type="dcterms:W3CDTF">2025-03-14T16:38:20Z</dcterms:modified>
</cp:coreProperties>
</file>