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243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598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2469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834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7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781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768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9592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894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823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630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78F67-FAF9-4E3D-8367-4D39102462C0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CCACC9-B89B-4193-9F28-80CFF2BA030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807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528FEB4-706E-ABF0-7E74-CF55DBF0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16" y="365760"/>
            <a:ext cx="7008813" cy="62367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44712-6D04-EF2E-4613-FE8A58368E64}"/>
              </a:ext>
            </a:extLst>
          </p:cNvPr>
          <p:cNvSpPr txBox="1"/>
          <p:nvPr/>
        </p:nvSpPr>
        <p:spPr>
          <a:xfrm>
            <a:off x="7812743" y="781801"/>
            <a:ext cx="39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Data shortage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AD0C-BAE8-6664-E94E-A162930C26C8}"/>
              </a:ext>
            </a:extLst>
          </p:cNvPr>
          <p:cNvSpPr txBox="1"/>
          <p:nvPr/>
        </p:nvSpPr>
        <p:spPr>
          <a:xfrm>
            <a:off x="7812743" y="1330440"/>
            <a:ext cx="397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current set of data and features produced approximately 45% accuracy; a larger data set is necessary to evaluate this model for production.</a:t>
            </a:r>
            <a:endParaRPr lang="en-Z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46781-FBB5-334C-3BBE-9C0A9D1C9627}"/>
              </a:ext>
            </a:extLst>
          </p:cNvPr>
          <p:cNvSpPr txBox="1"/>
          <p:nvPr/>
        </p:nvSpPr>
        <p:spPr>
          <a:xfrm>
            <a:off x="7812743" y="3594860"/>
            <a:ext cx="39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IOT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BE3B5-1243-1B47-9C77-9C9DE73654C1}"/>
              </a:ext>
            </a:extLst>
          </p:cNvPr>
          <p:cNvSpPr txBox="1"/>
          <p:nvPr/>
        </p:nvSpPr>
        <p:spPr>
          <a:xfrm>
            <a:off x="7812743" y="3964192"/>
            <a:ext cx="397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 played a crucial role in the model, and we anticipate that its accuracy will rise when more IOT data are collected over a longer period of time. It also makes it possible to leverage publicly available data, like weather.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436220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</TotalTime>
  <Words>73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kudzai matizirofa</dc:creator>
  <cp:lastModifiedBy>kudzai matizirofa</cp:lastModifiedBy>
  <cp:revision>1</cp:revision>
  <dcterms:created xsi:type="dcterms:W3CDTF">2023-10-02T15:28:57Z</dcterms:created>
  <dcterms:modified xsi:type="dcterms:W3CDTF">2023-10-02T15:42:46Z</dcterms:modified>
</cp:coreProperties>
</file>