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2779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29330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39241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9100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333162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938925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7484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840580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6649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7802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8740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7764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9206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3487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86391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55006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E5B4-F29A-4927-9EEB-19A52F4DCEE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25864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FD9E5B4-F29A-4927-9EEB-19A52F4DCEEC}" type="datetimeFigureOut">
              <a:rPr lang="en-ZW" smtClean="0"/>
              <a:t>2/10/2023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0CF3D1C-6C76-4C7F-98DB-5CC3A36B8649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807943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C3A6-B096-C92F-D36B-7FC122FE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Plan </a:t>
            </a:r>
            <a:endParaRPr lang="en-Z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33695-3620-2E19-6085-DFBD42F2F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DATA IN TABLE WILL BE USED </a:t>
            </a:r>
          </a:p>
          <a:p>
            <a:pPr marL="369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work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 model to merge the data , then cleaning the data and removing the outliers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the data , and making ready for modelling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algorithms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performance metrics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all algorithms correct for Api or not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5223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</TotalTime>
  <Words>55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Calisto MT</vt:lpstr>
      <vt:lpstr>Times New Roman</vt:lpstr>
      <vt:lpstr>Wingdings</vt:lpstr>
      <vt:lpstr>Wingdings 2</vt:lpstr>
      <vt:lpstr>Slate</vt:lpstr>
      <vt:lpstr>Strategic Plan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 </dc:title>
  <dc:creator>kudzai matizirofa</dc:creator>
  <cp:lastModifiedBy>kudzai matizirofa</cp:lastModifiedBy>
  <cp:revision>1</cp:revision>
  <dcterms:created xsi:type="dcterms:W3CDTF">2023-10-02T15:14:24Z</dcterms:created>
  <dcterms:modified xsi:type="dcterms:W3CDTF">2023-10-02T15:16:57Z</dcterms:modified>
</cp:coreProperties>
</file>