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British Airways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Predicting customer buying behaviour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258" y="269332"/>
            <a:ext cx="5928359" cy="819240"/>
          </a:xfrm>
        </p:spPr>
        <p:txBody>
          <a:bodyPr/>
          <a:lstStyle/>
          <a:p>
            <a:r>
              <a:rPr lang="en-GB" dirty="0" err="1" smtClean="0"/>
              <a:t>XGBoost</a:t>
            </a:r>
            <a:r>
              <a:rPr lang="en-GB" dirty="0" smtClean="0"/>
              <a:t> Model Classifier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4503557"/>
            <a:ext cx="10613570" cy="1775323"/>
          </a:xfrm>
        </p:spPr>
        <p:txBody>
          <a:bodyPr>
            <a:normAutofit fontScale="92500" lnSpcReduction="10000"/>
          </a:bodyPr>
          <a:lstStyle/>
          <a:p>
            <a:r>
              <a:rPr lang="en-GB" sz="1400" dirty="0" smtClean="0"/>
              <a:t>Trained and tested the model on the provided dataset using the </a:t>
            </a:r>
            <a:r>
              <a:rPr lang="en-GB" sz="1400" dirty="0" err="1" smtClean="0"/>
              <a:t>XGBoost</a:t>
            </a:r>
            <a:r>
              <a:rPr lang="en-GB" sz="1400" dirty="0" smtClean="0"/>
              <a:t> Classifier, and got the following acceptable results: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400" dirty="0" smtClean="0"/>
              <a:t>ACCURACY</a:t>
            </a:r>
            <a:r>
              <a:rPr lang="en-GB" sz="1400" dirty="0"/>
              <a:t>: 83.63000000000001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400" dirty="0"/>
              <a:t>AUC score: </a:t>
            </a:r>
            <a:r>
              <a:rPr lang="en-GB" sz="1400" dirty="0" smtClean="0"/>
              <a:t>0.5001948252571805</a:t>
            </a:r>
          </a:p>
          <a:p>
            <a:r>
              <a:rPr lang="en-GB" sz="1400" dirty="0" smtClean="0"/>
              <a:t>Features which include; route, </a:t>
            </a:r>
            <a:r>
              <a:rPr lang="en-GB" sz="1400" dirty="0" err="1" smtClean="0"/>
              <a:t>booking_origin</a:t>
            </a:r>
            <a:r>
              <a:rPr lang="en-GB" sz="1400" dirty="0" smtClean="0"/>
              <a:t>, </a:t>
            </a:r>
            <a:r>
              <a:rPr lang="en-GB" sz="1400" dirty="0" err="1" smtClean="0"/>
              <a:t>flight_duration</a:t>
            </a:r>
            <a:r>
              <a:rPr lang="en-GB" sz="1400" dirty="0" smtClean="0"/>
              <a:t>, </a:t>
            </a:r>
            <a:r>
              <a:rPr lang="en-GB" sz="1400" dirty="0" err="1" smtClean="0"/>
              <a:t>length_of_day</a:t>
            </a:r>
            <a:r>
              <a:rPr lang="en-GB" sz="1400" dirty="0" smtClean="0"/>
              <a:t>, </a:t>
            </a:r>
            <a:r>
              <a:rPr lang="en-GB" sz="1400" dirty="0" err="1" smtClean="0"/>
              <a:t>extra_baggage</a:t>
            </a:r>
            <a:r>
              <a:rPr lang="en-GB" sz="1400" dirty="0" smtClean="0"/>
              <a:t>, </a:t>
            </a:r>
            <a:r>
              <a:rPr lang="en-GB" sz="1400" dirty="0" err="1" smtClean="0"/>
              <a:t>num_passengers</a:t>
            </a:r>
            <a:r>
              <a:rPr lang="en-GB" sz="1400" dirty="0" smtClean="0"/>
              <a:t> had the highest mutual scores indicating that they are statistically significant in predicting customer bookings.</a:t>
            </a:r>
          </a:p>
          <a:p>
            <a:r>
              <a:rPr lang="en-GB" sz="1400" dirty="0" smtClean="0"/>
              <a:t>The business is advised to take more attention to these variables of the customer journey, and tailor make initiatives that propel customers to complete a booking, such as offering ticket discounts or continuous improvement of flight routes. </a:t>
            </a:r>
          </a:p>
          <a:p>
            <a:endParaRPr lang="en-GB" sz="1400" dirty="0" smtClean="0"/>
          </a:p>
          <a:p>
            <a:endParaRPr lang="en-ZW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842" y="1088572"/>
            <a:ext cx="5806657" cy="325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0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108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British Airways</vt:lpstr>
      <vt:lpstr>XGBoost Model 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Mudhanyana Kudzai</cp:lastModifiedBy>
  <cp:revision>9</cp:revision>
  <dcterms:created xsi:type="dcterms:W3CDTF">2022-12-06T11:13:27Z</dcterms:created>
  <dcterms:modified xsi:type="dcterms:W3CDTF">2023-06-10T17:08:33Z</dcterms:modified>
</cp:coreProperties>
</file>