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6451" y="3470508"/>
            <a:ext cx="8943016" cy="14302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974" y="4672822"/>
            <a:ext cx="7448475" cy="1317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95258" y="5949687"/>
            <a:ext cx="4386985" cy="7092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5413021" cy="5389018"/>
            <a:chOff x="732946" y="4302317"/>
            <a:chExt cx="5413021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5413021" cy="5389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3125" y="4302317"/>
            <a:ext cx="5413021" cy="5389018"/>
            <a:chOff x="6483125" y="4302317"/>
            <a:chExt cx="5413021" cy="53890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3125" y="4302317"/>
              <a:ext cx="5413021" cy="53890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3304" y="4302317"/>
            <a:ext cx="5413021" cy="5389018"/>
            <a:chOff x="12233304" y="4302317"/>
            <a:chExt cx="5413021" cy="53890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3304" y="4302317"/>
              <a:ext cx="5413021" cy="538901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5632" y="373355"/>
            <a:ext cx="5207690" cy="1229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7970" y="3274548"/>
            <a:ext cx="1209891" cy="12405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476" y="4675988"/>
            <a:ext cx="3466430" cy="8948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9582" y="5769848"/>
            <a:ext cx="4662501" cy="26603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68149" y="3274549"/>
            <a:ext cx="1428939" cy="12377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18358" y="3274549"/>
            <a:ext cx="1428939" cy="124729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97581" y="4675988"/>
            <a:ext cx="3593163" cy="9043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65687" y="5769848"/>
            <a:ext cx="4662501" cy="377794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39581" y="4675990"/>
            <a:ext cx="3631259" cy="89480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17144" y="5769848"/>
            <a:ext cx="4652863" cy="22009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089" y="5281108"/>
            <a:ext cx="5274357" cy="1229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5" y="1197253"/>
            <a:ext cx="6636961" cy="51663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5" y="3794508"/>
            <a:ext cx="4056598" cy="12431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734" y="603620"/>
            <a:ext cx="1136532" cy="1136532"/>
            <a:chOff x="10603734" y="603620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3734" y="60362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03734" y="2463962"/>
            <a:ext cx="1136532" cy="1136532"/>
            <a:chOff x="10603734" y="2463962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3734" y="2463962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03734" y="4348701"/>
            <a:ext cx="1136532" cy="1136532"/>
            <a:chOff x="10603734" y="4348701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3734" y="4348701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3734" y="6348726"/>
            <a:ext cx="1136532" cy="1136532"/>
            <a:chOff x="10603734" y="6348726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03734" y="634872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3734" y="8381730"/>
            <a:ext cx="1136532" cy="1136532"/>
            <a:chOff x="10603734" y="8381730"/>
            <a:chExt cx="1136532" cy="11365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3734" y="8381730"/>
              <a:ext cx="1136532" cy="113653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35165" y="829038"/>
            <a:ext cx="1047898" cy="73322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35137" y="2689383"/>
            <a:ext cx="1125155" cy="72562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35137" y="4582868"/>
            <a:ext cx="1134222" cy="72562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35137" y="6574145"/>
            <a:ext cx="1138450" cy="72562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35137" y="8598592"/>
            <a:ext cx="1124698" cy="7765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93087" y="891398"/>
            <a:ext cx="2973985" cy="61918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99540" y="2664182"/>
            <a:ext cx="2738042" cy="7076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68954" y="4584325"/>
            <a:ext cx="3617232" cy="70767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596516" y="8723201"/>
            <a:ext cx="4958699" cy="61918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68954" y="6585573"/>
            <a:ext cx="3597947" cy="707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089" y="5281108"/>
            <a:ext cx="4432576" cy="1229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3" y="1025481"/>
            <a:ext cx="6031802" cy="5166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446128"/>
            <a:ext cx="3347985" cy="13768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31746" y="4858986"/>
            <a:ext cx="6171429" cy="5426728"/>
            <a:chOff x="11631746" y="4858986"/>
            <a:chExt cx="6171429" cy="54267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1746" y="4858986"/>
              <a:ext cx="6171429" cy="54267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9337" y="3026366"/>
            <a:ext cx="6587423" cy="20953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2210" y="3640873"/>
            <a:ext cx="4144941" cy="4144941"/>
            <a:chOff x="782210" y="3640873"/>
            <a:chExt cx="4144941" cy="41449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210" y="3640873"/>
              <a:ext cx="4144941" cy="41449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4891" y="3640873"/>
            <a:ext cx="4144941" cy="4144941"/>
            <a:chOff x="6134891" y="3640873"/>
            <a:chExt cx="4144941" cy="41449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891" y="3640873"/>
              <a:ext cx="4144941" cy="4144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439484" y="3051492"/>
            <a:ext cx="363691" cy="363861"/>
            <a:chOff x="17439484" y="3051492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39484" y="305149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31831" y="3076803"/>
            <a:ext cx="363691" cy="363861"/>
            <a:chOff x="11631831" y="3076803"/>
            <a:chExt cx="363691" cy="363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1631831" y="3076803"/>
              <a:ext cx="363691" cy="36386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16585" y="5491572"/>
            <a:ext cx="5077463" cy="4201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089" y="5281108"/>
            <a:ext cx="4413528" cy="1229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5" y="1025824"/>
            <a:ext cx="6690114" cy="51663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98" y="3949338"/>
            <a:ext cx="4625088" cy="6361773"/>
            <a:chOff x="-12698" y="3949338"/>
            <a:chExt cx="4625088" cy="63617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98" y="3949338"/>
              <a:ext cx="4625088" cy="63617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832" y="318670"/>
            <a:ext cx="4413528" cy="1376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49338"/>
            <a:ext cx="4612389" cy="3405716"/>
            <a:chOff x="0" y="3949338"/>
            <a:chExt cx="4612389" cy="34057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49338"/>
              <a:ext cx="4612389" cy="34057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2212" y="3236706"/>
            <a:ext cx="1425265" cy="1425265"/>
            <a:chOff x="302212" y="3236706"/>
            <a:chExt cx="1425265" cy="14252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12" y="3236706"/>
              <a:ext cx="1425265" cy="14252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440" y="3691356"/>
            <a:ext cx="812947" cy="5582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12389" y="3949338"/>
            <a:ext cx="4530468" cy="3405716"/>
            <a:chOff x="4612389" y="3949338"/>
            <a:chExt cx="4530468" cy="34057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389" y="3949338"/>
              <a:ext cx="4530468" cy="34057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949338"/>
            <a:ext cx="4660336" cy="6336376"/>
            <a:chOff x="9142857" y="3949338"/>
            <a:chExt cx="4660336" cy="63363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949338"/>
              <a:ext cx="4660336" cy="63363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3949338"/>
            <a:ext cx="4673034" cy="3405716"/>
            <a:chOff x="9142857" y="3949338"/>
            <a:chExt cx="4673034" cy="34057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3949338"/>
              <a:ext cx="4673034" cy="34057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15891" y="3949338"/>
            <a:ext cx="4469823" cy="3405716"/>
            <a:chOff x="13815891" y="3949338"/>
            <a:chExt cx="4469823" cy="34057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15891" y="3949338"/>
              <a:ext cx="4469823" cy="3405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80276" y="3236706"/>
            <a:ext cx="1425265" cy="1425265"/>
            <a:chOff x="4980276" y="3236706"/>
            <a:chExt cx="1425265" cy="14252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0276" y="3236706"/>
              <a:ext cx="1425265" cy="14252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94438" y="3236706"/>
            <a:ext cx="1425265" cy="1425265"/>
            <a:chOff x="9494438" y="3236706"/>
            <a:chExt cx="1425265" cy="14252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94438" y="3236706"/>
              <a:ext cx="1425265" cy="14252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92571" y="3236706"/>
            <a:ext cx="1425265" cy="1425265"/>
            <a:chOff x="14192571" y="3236706"/>
            <a:chExt cx="1425265" cy="14252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92571" y="3236706"/>
              <a:ext cx="1425265" cy="142526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50506" y="3691356"/>
            <a:ext cx="840823" cy="55823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88163" y="3691356"/>
            <a:ext cx="862642" cy="49518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4640" y="3720849"/>
            <a:ext cx="841061" cy="49925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044" y="8245436"/>
            <a:ext cx="4339985" cy="116458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92725" y="8245439"/>
            <a:ext cx="4393394" cy="125306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06420" y="8245439"/>
            <a:ext cx="4263585" cy="125306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65906" y="8245439"/>
            <a:ext cx="4412442" cy="1253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089" y="5281108"/>
            <a:ext cx="4499243" cy="1229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5" y="581891"/>
            <a:ext cx="6636961" cy="5844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6847"/>
            <a:ext cx="4499252" cy="1229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492" y="2695450"/>
            <a:ext cx="8539825" cy="2793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4920" y="2843169"/>
            <a:ext cx="622679" cy="622971"/>
            <a:chOff x="9224920" y="2843169"/>
            <a:chExt cx="622679" cy="6229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4920" y="2843169"/>
              <a:ext cx="622679" cy="622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691" y="2843169"/>
            <a:ext cx="622679" cy="622971"/>
            <a:chOff x="874691" y="2843169"/>
            <a:chExt cx="622679" cy="6229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74691" y="2843169"/>
              <a:ext cx="622679" cy="622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24920" y="4674051"/>
            <a:ext cx="622679" cy="622971"/>
            <a:chOff x="9224920" y="4674051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4920" y="4674051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691" y="4674197"/>
            <a:ext cx="622679" cy="622971"/>
            <a:chOff x="874691" y="4674197"/>
            <a:chExt cx="622679" cy="6229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74691" y="4674197"/>
              <a:ext cx="622679" cy="6229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22061" y="7469020"/>
            <a:ext cx="3872654" cy="17794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24668" y="6079610"/>
            <a:ext cx="8488939" cy="27930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92091" y="6227325"/>
            <a:ext cx="622679" cy="622971"/>
            <a:chOff x="16592091" y="6227325"/>
            <a:chExt cx="622679" cy="6229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92091" y="6227325"/>
              <a:ext cx="622679" cy="6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41862" y="6227325"/>
            <a:ext cx="622679" cy="622971"/>
            <a:chOff x="8241862" y="6227325"/>
            <a:chExt cx="622679" cy="6229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8241862" y="6227325"/>
              <a:ext cx="622679" cy="6229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592091" y="8058207"/>
            <a:ext cx="622679" cy="622971"/>
            <a:chOff x="16592091" y="8058207"/>
            <a:chExt cx="622679" cy="6229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92091" y="8058207"/>
              <a:ext cx="622679" cy="6229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41862" y="8058353"/>
            <a:ext cx="622679" cy="622971"/>
            <a:chOff x="8241862" y="8058353"/>
            <a:chExt cx="622679" cy="6229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8241862" y="8058353"/>
              <a:ext cx="622679" cy="6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089" y="5281108"/>
            <a:ext cx="5207690" cy="12293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5" y="524748"/>
            <a:ext cx="6800047" cy="5844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2022-12-05T14:21:06Z</dcterms:created>
  <dcterms:modified xsi:type="dcterms:W3CDTF">2022-12-05T14:21:06Z</dcterms:modified>
</cp:coreProperties>
</file>