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/>
    <p:restoredTop sz="94694"/>
  </p:normalViewPr>
  <p:slideViewPr>
    <p:cSldViewPr snapToGrid="0" snapToObjects="1">
      <p:cViewPr>
        <p:scale>
          <a:sx n="150" d="100"/>
          <a:sy n="150" d="100"/>
        </p:scale>
        <p:origin x="-10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3.png"/><Relationship Id="rId6" Type="http://schemas.openxmlformats.org/officeDocument/2006/relationships/image" Target="../media/image6.sv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31.png"/><Relationship Id="rId6" Type="http://schemas.openxmlformats.org/officeDocument/2006/relationships/image" Target="../media/image24.svg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DA8FD-13F8-9044-979C-51F3326787FC}" type="doc">
      <dgm:prSet loTypeId="urn:microsoft.com/office/officeart/2008/layout/AlternatingHexagons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75D99DF6-342D-0141-9EF3-12FB15EBBF91}">
      <dgm:prSet phldrT="[Text]"/>
      <dgm:spPr/>
      <dgm:t>
        <a:bodyPr/>
        <a:lstStyle/>
        <a:p>
          <a:r>
            <a:rPr lang="de-DE" dirty="0"/>
            <a:t>Wertschöpfungs-kette</a:t>
          </a:r>
        </a:p>
      </dgm:t>
    </dgm:pt>
    <dgm:pt modelId="{9498BAA1-2CB4-0A46-886E-04ADE90F43B3}" type="parTrans" cxnId="{43E86CF0-19F3-C748-9A3B-83F59915F415}">
      <dgm:prSet/>
      <dgm:spPr/>
      <dgm:t>
        <a:bodyPr/>
        <a:lstStyle/>
        <a:p>
          <a:endParaRPr lang="de-DE"/>
        </a:p>
      </dgm:t>
    </dgm:pt>
    <dgm:pt modelId="{149233C2-B5FA-5F4D-BDC0-098D3E4319F7}" type="sibTrans" cxnId="{43E86CF0-19F3-C748-9A3B-83F59915F415}">
      <dgm:prSet/>
      <dgm:spPr/>
      <dgm:t>
        <a:bodyPr/>
        <a:lstStyle/>
        <a:p>
          <a:r>
            <a:rPr lang="de-DE" dirty="0"/>
            <a:t>Automatisierung	</a:t>
          </a:r>
        </a:p>
      </dgm:t>
    </dgm:pt>
    <dgm:pt modelId="{859C5281-8349-EF43-BFD7-65EB677BFD26}">
      <dgm:prSet phldrT="[Text]" phldr="1"/>
      <dgm:spPr/>
      <dgm:t>
        <a:bodyPr/>
        <a:lstStyle/>
        <a:p>
          <a:endParaRPr lang="de-DE"/>
        </a:p>
      </dgm:t>
    </dgm:pt>
    <dgm:pt modelId="{4BAB0194-CF96-FD49-AF87-C4FEFF7423FA}" type="parTrans" cxnId="{23CE0989-2DB0-F749-AD6B-CB00A595C006}">
      <dgm:prSet/>
      <dgm:spPr/>
      <dgm:t>
        <a:bodyPr/>
        <a:lstStyle/>
        <a:p>
          <a:endParaRPr lang="de-DE"/>
        </a:p>
      </dgm:t>
    </dgm:pt>
    <dgm:pt modelId="{15BF2555-8DE6-924E-9C44-A94CE700EE29}" type="sibTrans" cxnId="{23CE0989-2DB0-F749-AD6B-CB00A595C006}">
      <dgm:prSet/>
      <dgm:spPr/>
      <dgm:t>
        <a:bodyPr/>
        <a:lstStyle/>
        <a:p>
          <a:endParaRPr lang="de-DE"/>
        </a:p>
      </dgm:t>
    </dgm:pt>
    <dgm:pt modelId="{16DEF225-D7B2-2D4D-A5CF-5D9F4FBDE432}">
      <dgm:prSet phldrT="[Text]"/>
      <dgm:spPr/>
      <dgm:t>
        <a:bodyPr/>
        <a:lstStyle/>
        <a:p>
          <a:r>
            <a:rPr lang="de-DE" dirty="0"/>
            <a:t>Flexibilität</a:t>
          </a:r>
        </a:p>
      </dgm:t>
    </dgm:pt>
    <dgm:pt modelId="{7575032C-EA45-7B48-9E76-C27F607EBABF}" type="parTrans" cxnId="{EF682352-19DB-FE48-82E7-102D85F207BA}">
      <dgm:prSet/>
      <dgm:spPr/>
      <dgm:t>
        <a:bodyPr/>
        <a:lstStyle/>
        <a:p>
          <a:endParaRPr lang="de-DE"/>
        </a:p>
      </dgm:t>
    </dgm:pt>
    <dgm:pt modelId="{54AF4A1B-2CA6-734E-8CE9-526ACDD711BB}" type="sibTrans" cxnId="{EF682352-19DB-FE48-82E7-102D85F207BA}">
      <dgm:prSet/>
      <dgm:spPr/>
      <dgm:t>
        <a:bodyPr/>
        <a:lstStyle/>
        <a:p>
          <a:r>
            <a:rPr lang="de-DE" dirty="0"/>
            <a:t>Sicherheit</a:t>
          </a:r>
        </a:p>
      </dgm:t>
    </dgm:pt>
    <dgm:pt modelId="{07A2F0BE-866C-DE40-9757-746FCE397D59}">
      <dgm:prSet phldrT="[Text]" phldr="1"/>
      <dgm:spPr/>
      <dgm:t>
        <a:bodyPr/>
        <a:lstStyle/>
        <a:p>
          <a:endParaRPr lang="de-DE"/>
        </a:p>
      </dgm:t>
    </dgm:pt>
    <dgm:pt modelId="{005A133E-3B0C-9542-8950-3E2464BDE6E5}" type="parTrans" cxnId="{59CCF44D-7ED9-A948-9359-08EB3B17E3CD}">
      <dgm:prSet/>
      <dgm:spPr/>
      <dgm:t>
        <a:bodyPr/>
        <a:lstStyle/>
        <a:p>
          <a:endParaRPr lang="de-DE"/>
        </a:p>
      </dgm:t>
    </dgm:pt>
    <dgm:pt modelId="{585530CC-A7AD-7A4C-8096-D645FB2B2857}" type="sibTrans" cxnId="{59CCF44D-7ED9-A948-9359-08EB3B17E3CD}">
      <dgm:prSet/>
      <dgm:spPr/>
      <dgm:t>
        <a:bodyPr/>
        <a:lstStyle/>
        <a:p>
          <a:endParaRPr lang="de-DE"/>
        </a:p>
      </dgm:t>
    </dgm:pt>
    <dgm:pt modelId="{E491192C-97D6-4A46-9223-091E4E51478F}">
      <dgm:prSet phldrT="[Text]"/>
      <dgm:spPr/>
      <dgm:t>
        <a:bodyPr/>
        <a:lstStyle/>
        <a:p>
          <a:r>
            <a:rPr lang="de-DE" dirty="0"/>
            <a:t>Vernetzung</a:t>
          </a:r>
        </a:p>
      </dgm:t>
    </dgm:pt>
    <dgm:pt modelId="{296686DC-8A6A-0141-B3DA-6321C3F138F2}" type="parTrans" cxnId="{D006C717-88AF-9C4C-BA60-38D1217A64DB}">
      <dgm:prSet/>
      <dgm:spPr/>
      <dgm:t>
        <a:bodyPr/>
        <a:lstStyle/>
        <a:p>
          <a:endParaRPr lang="de-DE"/>
        </a:p>
      </dgm:t>
    </dgm:pt>
    <dgm:pt modelId="{48905D5C-60D7-5E43-9D80-BE18DDF5D045}" type="sibTrans" cxnId="{D006C717-88AF-9C4C-BA60-38D1217A64DB}">
      <dgm:prSet/>
      <dgm:spPr/>
      <dgm:t>
        <a:bodyPr/>
        <a:lstStyle/>
        <a:p>
          <a:endParaRPr lang="de-DE"/>
        </a:p>
      </dgm:t>
    </dgm:pt>
    <dgm:pt modelId="{C58A7DA4-CAAD-8644-9923-73878122DB3E}">
      <dgm:prSet phldrT="[Text]" phldr="1"/>
      <dgm:spPr/>
      <dgm:t>
        <a:bodyPr/>
        <a:lstStyle/>
        <a:p>
          <a:endParaRPr lang="de-DE"/>
        </a:p>
      </dgm:t>
    </dgm:pt>
    <dgm:pt modelId="{60540E89-D485-9543-97F2-2B02F4811495}" type="parTrans" cxnId="{4B129C87-B58B-0F4E-8AD6-C89B359B2A1E}">
      <dgm:prSet/>
      <dgm:spPr/>
      <dgm:t>
        <a:bodyPr/>
        <a:lstStyle/>
        <a:p>
          <a:endParaRPr lang="de-DE"/>
        </a:p>
      </dgm:t>
    </dgm:pt>
    <dgm:pt modelId="{2C880334-C06C-CB42-905E-010D095CC417}" type="sibTrans" cxnId="{4B129C87-B58B-0F4E-8AD6-C89B359B2A1E}">
      <dgm:prSet/>
      <dgm:spPr/>
      <dgm:t>
        <a:bodyPr/>
        <a:lstStyle/>
        <a:p>
          <a:endParaRPr lang="de-DE"/>
        </a:p>
      </dgm:t>
    </dgm:pt>
    <dgm:pt modelId="{B009AB8B-3426-B047-9BA4-6CF027B2D7ED}" type="pres">
      <dgm:prSet presAssocID="{79FDA8FD-13F8-9044-979C-51F3326787FC}" presName="Name0" presStyleCnt="0">
        <dgm:presLayoutVars>
          <dgm:chMax/>
          <dgm:chPref/>
          <dgm:dir/>
          <dgm:animLvl val="lvl"/>
        </dgm:presLayoutVars>
      </dgm:prSet>
      <dgm:spPr/>
    </dgm:pt>
    <dgm:pt modelId="{C8675D12-AB51-7C4C-9EC6-2000DA2F9DAA}" type="pres">
      <dgm:prSet presAssocID="{75D99DF6-342D-0141-9EF3-12FB15EBBF91}" presName="composite" presStyleCnt="0"/>
      <dgm:spPr/>
    </dgm:pt>
    <dgm:pt modelId="{5EAECD2A-C8D6-4945-A2D9-D9F5C4937AAB}" type="pres">
      <dgm:prSet presAssocID="{75D99DF6-342D-0141-9EF3-12FB15EBBF91}" presName="Parent1" presStyleLbl="node1" presStyleIdx="0" presStyleCnt="6" custScaleY="31606" custLinFactNeighborX="655" custLinFactNeighborY="-4367">
        <dgm:presLayoutVars>
          <dgm:chMax val="1"/>
          <dgm:chPref val="1"/>
          <dgm:bulletEnabled val="1"/>
        </dgm:presLayoutVars>
      </dgm:prSet>
      <dgm:spPr/>
    </dgm:pt>
    <dgm:pt modelId="{609AD4CF-E11E-3C4D-B068-95285DE71E6D}" type="pres">
      <dgm:prSet presAssocID="{75D99DF6-342D-0141-9EF3-12FB15EBBF91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2C07E07-5685-A744-91CF-21F3C5A47BC1}" type="pres">
      <dgm:prSet presAssocID="{75D99DF6-342D-0141-9EF3-12FB15EBBF91}" presName="BalanceSpacing" presStyleCnt="0"/>
      <dgm:spPr/>
    </dgm:pt>
    <dgm:pt modelId="{C6BC213C-FF93-354F-A35E-600EB7FA8A92}" type="pres">
      <dgm:prSet presAssocID="{75D99DF6-342D-0141-9EF3-12FB15EBBF91}" presName="BalanceSpacing1" presStyleCnt="0"/>
      <dgm:spPr/>
    </dgm:pt>
    <dgm:pt modelId="{6B0E4B32-30C5-2F44-A62B-681FC21E86E0}" type="pres">
      <dgm:prSet presAssocID="{149233C2-B5FA-5F4D-BDC0-098D3E4319F7}" presName="Accent1Text" presStyleLbl="node1" presStyleIdx="1" presStyleCnt="6" custScaleY="33637" custLinFactNeighborX="15727" custLinFactNeighborY="-9498"/>
      <dgm:spPr/>
    </dgm:pt>
    <dgm:pt modelId="{46658F6A-043D-C84E-9AD6-CA80BE9DCC30}" type="pres">
      <dgm:prSet presAssocID="{149233C2-B5FA-5F4D-BDC0-098D3E4319F7}" presName="spaceBetweenRectangles" presStyleCnt="0"/>
      <dgm:spPr/>
    </dgm:pt>
    <dgm:pt modelId="{9309F948-C04A-6B49-AC65-0BDEC60CF8F1}" type="pres">
      <dgm:prSet presAssocID="{16DEF225-D7B2-2D4D-A5CF-5D9F4FBDE432}" presName="composite" presStyleCnt="0"/>
      <dgm:spPr/>
    </dgm:pt>
    <dgm:pt modelId="{E2E5B898-B175-7D43-9E97-649F8DEFB28F}" type="pres">
      <dgm:prSet presAssocID="{16DEF225-D7B2-2D4D-A5CF-5D9F4FBDE432}" presName="Parent1" presStyleLbl="node1" presStyleIdx="2" presStyleCnt="6" custScaleX="55929" custScaleY="43853" custLinFactNeighborX="656" custLinFactNeighborY="-52452">
        <dgm:presLayoutVars>
          <dgm:chMax val="1"/>
          <dgm:chPref val="1"/>
          <dgm:bulletEnabled val="1"/>
        </dgm:presLayoutVars>
      </dgm:prSet>
      <dgm:spPr/>
    </dgm:pt>
    <dgm:pt modelId="{8C1AA216-77C4-3040-BD76-FDDFDF593092}" type="pres">
      <dgm:prSet presAssocID="{16DEF225-D7B2-2D4D-A5CF-5D9F4FBDE43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0316ACB-9D73-464A-B905-95B518966665}" type="pres">
      <dgm:prSet presAssocID="{16DEF225-D7B2-2D4D-A5CF-5D9F4FBDE432}" presName="BalanceSpacing" presStyleCnt="0"/>
      <dgm:spPr/>
    </dgm:pt>
    <dgm:pt modelId="{DFC90D19-340C-E046-8285-7F415EEE7347}" type="pres">
      <dgm:prSet presAssocID="{16DEF225-D7B2-2D4D-A5CF-5D9F4FBDE432}" presName="BalanceSpacing1" presStyleCnt="0"/>
      <dgm:spPr/>
    </dgm:pt>
    <dgm:pt modelId="{C77684B8-A8A7-DF4C-BBE6-462736C361D2}" type="pres">
      <dgm:prSet presAssocID="{54AF4A1B-2CA6-734E-8CE9-526ACDD711BB}" presName="Accent1Text" presStyleLbl="node1" presStyleIdx="3" presStyleCnt="6" custScaleX="81961" custScaleY="29601" custLinFactX="-65140" custLinFactNeighborX="-100000" custLinFactNeighborY="-51881"/>
      <dgm:spPr/>
    </dgm:pt>
    <dgm:pt modelId="{F31F3B28-D96A-EE4F-99EA-C8E01D2D5405}" type="pres">
      <dgm:prSet presAssocID="{54AF4A1B-2CA6-734E-8CE9-526ACDD711BB}" presName="spaceBetweenRectangles" presStyleCnt="0"/>
      <dgm:spPr/>
    </dgm:pt>
    <dgm:pt modelId="{3F58B613-E9AC-724E-8E98-E13B53B4DC6A}" type="pres">
      <dgm:prSet presAssocID="{E491192C-97D6-4A46-9223-091E4E51478F}" presName="composite" presStyleCnt="0"/>
      <dgm:spPr/>
    </dgm:pt>
    <dgm:pt modelId="{A3EF7688-B4D2-2A44-8102-84A046109FEA}" type="pres">
      <dgm:prSet presAssocID="{E491192C-97D6-4A46-9223-091E4E51478F}" presName="Parent1" presStyleLbl="node1" presStyleIdx="4" presStyleCnt="6" custScaleY="38586" custLinFactY="-85553" custLinFactNeighborX="-52425" custLinFactNeighborY="-100000">
        <dgm:presLayoutVars>
          <dgm:chMax val="1"/>
          <dgm:chPref val="1"/>
          <dgm:bulletEnabled val="1"/>
        </dgm:presLayoutVars>
      </dgm:prSet>
      <dgm:spPr/>
    </dgm:pt>
    <dgm:pt modelId="{18B300F0-7DBF-AA41-9955-DF956A0E420D}" type="pres">
      <dgm:prSet presAssocID="{E491192C-97D6-4A46-9223-091E4E51478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6C38FE5-E80F-9B40-957D-24662096AF13}" type="pres">
      <dgm:prSet presAssocID="{E491192C-97D6-4A46-9223-091E4E51478F}" presName="BalanceSpacing" presStyleCnt="0"/>
      <dgm:spPr/>
    </dgm:pt>
    <dgm:pt modelId="{3FB399F6-B04D-9541-80D5-61E4CF770288}" type="pres">
      <dgm:prSet presAssocID="{E491192C-97D6-4A46-9223-091E4E51478F}" presName="BalanceSpacing1" presStyleCnt="0"/>
      <dgm:spPr/>
    </dgm:pt>
    <dgm:pt modelId="{7E8B980D-FBE4-494A-BD41-A495DC3DF11E}" type="pres">
      <dgm:prSet presAssocID="{48905D5C-60D7-5E43-9D80-BE18DDF5D045}" presName="Accent1Text" presStyleLbl="node1" presStyleIdx="5" presStyleCnt="6" custLinFactNeighborX="-56706" custLinFactNeighborY="-51982"/>
      <dgm:spPr/>
    </dgm:pt>
  </dgm:ptLst>
  <dgm:cxnLst>
    <dgm:cxn modelId="{D006C717-88AF-9C4C-BA60-38D1217A64DB}" srcId="{79FDA8FD-13F8-9044-979C-51F3326787FC}" destId="{E491192C-97D6-4A46-9223-091E4E51478F}" srcOrd="2" destOrd="0" parTransId="{296686DC-8A6A-0141-B3DA-6321C3F138F2}" sibTransId="{48905D5C-60D7-5E43-9D80-BE18DDF5D045}"/>
    <dgm:cxn modelId="{7FE8C228-126A-024A-8E3B-61D252B04C74}" type="presOf" srcId="{75D99DF6-342D-0141-9EF3-12FB15EBBF91}" destId="{5EAECD2A-C8D6-4945-A2D9-D9F5C4937AAB}" srcOrd="0" destOrd="0" presId="urn:microsoft.com/office/officeart/2008/layout/AlternatingHexagons"/>
    <dgm:cxn modelId="{1C37AC2C-E613-D749-A6DA-8F3BC905B76A}" type="presOf" srcId="{54AF4A1B-2CA6-734E-8CE9-526ACDD711BB}" destId="{C77684B8-A8A7-DF4C-BBE6-462736C361D2}" srcOrd="0" destOrd="0" presId="urn:microsoft.com/office/officeart/2008/layout/AlternatingHexagons"/>
    <dgm:cxn modelId="{59CCF44D-7ED9-A948-9359-08EB3B17E3CD}" srcId="{16DEF225-D7B2-2D4D-A5CF-5D9F4FBDE432}" destId="{07A2F0BE-866C-DE40-9757-746FCE397D59}" srcOrd="0" destOrd="0" parTransId="{005A133E-3B0C-9542-8950-3E2464BDE6E5}" sibTransId="{585530CC-A7AD-7A4C-8096-D645FB2B2857}"/>
    <dgm:cxn modelId="{EF682352-19DB-FE48-82E7-102D85F207BA}" srcId="{79FDA8FD-13F8-9044-979C-51F3326787FC}" destId="{16DEF225-D7B2-2D4D-A5CF-5D9F4FBDE432}" srcOrd="1" destOrd="0" parTransId="{7575032C-EA45-7B48-9E76-C27F607EBABF}" sibTransId="{54AF4A1B-2CA6-734E-8CE9-526ACDD711BB}"/>
    <dgm:cxn modelId="{B93E8E55-271A-0043-995A-E5D2DA5B698A}" type="presOf" srcId="{E491192C-97D6-4A46-9223-091E4E51478F}" destId="{A3EF7688-B4D2-2A44-8102-84A046109FEA}" srcOrd="0" destOrd="0" presId="urn:microsoft.com/office/officeart/2008/layout/AlternatingHexagons"/>
    <dgm:cxn modelId="{22D3C673-70DF-7748-B358-B7DB2AF736A0}" type="presOf" srcId="{16DEF225-D7B2-2D4D-A5CF-5D9F4FBDE432}" destId="{E2E5B898-B175-7D43-9E97-649F8DEFB28F}" srcOrd="0" destOrd="0" presId="urn:microsoft.com/office/officeart/2008/layout/AlternatingHexagons"/>
    <dgm:cxn modelId="{1AAD6C81-BD4F-1F46-8120-880FA0BC5E9D}" type="presOf" srcId="{149233C2-B5FA-5F4D-BDC0-098D3E4319F7}" destId="{6B0E4B32-30C5-2F44-A62B-681FC21E86E0}" srcOrd="0" destOrd="0" presId="urn:microsoft.com/office/officeart/2008/layout/AlternatingHexagons"/>
    <dgm:cxn modelId="{4B129C87-B58B-0F4E-8AD6-C89B359B2A1E}" srcId="{E491192C-97D6-4A46-9223-091E4E51478F}" destId="{C58A7DA4-CAAD-8644-9923-73878122DB3E}" srcOrd="0" destOrd="0" parTransId="{60540E89-D485-9543-97F2-2B02F4811495}" sibTransId="{2C880334-C06C-CB42-905E-010D095CC417}"/>
    <dgm:cxn modelId="{23CE0989-2DB0-F749-AD6B-CB00A595C006}" srcId="{75D99DF6-342D-0141-9EF3-12FB15EBBF91}" destId="{859C5281-8349-EF43-BFD7-65EB677BFD26}" srcOrd="0" destOrd="0" parTransId="{4BAB0194-CF96-FD49-AF87-C4FEFF7423FA}" sibTransId="{15BF2555-8DE6-924E-9C44-A94CE700EE29}"/>
    <dgm:cxn modelId="{C9667998-B505-A148-93CE-68778164A79A}" type="presOf" srcId="{859C5281-8349-EF43-BFD7-65EB677BFD26}" destId="{609AD4CF-E11E-3C4D-B068-95285DE71E6D}" srcOrd="0" destOrd="0" presId="urn:microsoft.com/office/officeart/2008/layout/AlternatingHexagons"/>
    <dgm:cxn modelId="{DD5CE9B6-4519-4A49-884E-4D243721918B}" type="presOf" srcId="{79FDA8FD-13F8-9044-979C-51F3326787FC}" destId="{B009AB8B-3426-B047-9BA4-6CF027B2D7ED}" srcOrd="0" destOrd="0" presId="urn:microsoft.com/office/officeart/2008/layout/AlternatingHexagons"/>
    <dgm:cxn modelId="{98B7E1CC-3F36-7742-80D9-71B49EA70584}" type="presOf" srcId="{48905D5C-60D7-5E43-9D80-BE18DDF5D045}" destId="{7E8B980D-FBE4-494A-BD41-A495DC3DF11E}" srcOrd="0" destOrd="0" presId="urn:microsoft.com/office/officeart/2008/layout/AlternatingHexagons"/>
    <dgm:cxn modelId="{7FBEAAD3-09F8-4A4A-A542-9D2AE7E79D32}" type="presOf" srcId="{07A2F0BE-866C-DE40-9757-746FCE397D59}" destId="{8C1AA216-77C4-3040-BD76-FDDFDF593092}" srcOrd="0" destOrd="0" presId="urn:microsoft.com/office/officeart/2008/layout/AlternatingHexagons"/>
    <dgm:cxn modelId="{43E86CF0-19F3-C748-9A3B-83F59915F415}" srcId="{79FDA8FD-13F8-9044-979C-51F3326787FC}" destId="{75D99DF6-342D-0141-9EF3-12FB15EBBF91}" srcOrd="0" destOrd="0" parTransId="{9498BAA1-2CB4-0A46-886E-04ADE90F43B3}" sibTransId="{149233C2-B5FA-5F4D-BDC0-098D3E4319F7}"/>
    <dgm:cxn modelId="{34E720FD-F73B-BA47-8B87-487BDBBB6CC7}" type="presOf" srcId="{C58A7DA4-CAAD-8644-9923-73878122DB3E}" destId="{18B300F0-7DBF-AA41-9955-DF956A0E420D}" srcOrd="0" destOrd="0" presId="urn:microsoft.com/office/officeart/2008/layout/AlternatingHexagons"/>
    <dgm:cxn modelId="{9B3FF030-2733-B644-BACB-964B7E01FDF6}" type="presParOf" srcId="{B009AB8B-3426-B047-9BA4-6CF027B2D7ED}" destId="{C8675D12-AB51-7C4C-9EC6-2000DA2F9DAA}" srcOrd="0" destOrd="0" presId="urn:microsoft.com/office/officeart/2008/layout/AlternatingHexagons"/>
    <dgm:cxn modelId="{83BF7750-CE1F-9C46-93F2-F40D1B52C0E1}" type="presParOf" srcId="{C8675D12-AB51-7C4C-9EC6-2000DA2F9DAA}" destId="{5EAECD2A-C8D6-4945-A2D9-D9F5C4937AAB}" srcOrd="0" destOrd="0" presId="urn:microsoft.com/office/officeart/2008/layout/AlternatingHexagons"/>
    <dgm:cxn modelId="{C32EB8D6-6E30-6A45-BB45-DC7A844DC74D}" type="presParOf" srcId="{C8675D12-AB51-7C4C-9EC6-2000DA2F9DAA}" destId="{609AD4CF-E11E-3C4D-B068-95285DE71E6D}" srcOrd="1" destOrd="0" presId="urn:microsoft.com/office/officeart/2008/layout/AlternatingHexagons"/>
    <dgm:cxn modelId="{ABE8E1B6-6CD0-B547-9ADE-3F168377DD07}" type="presParOf" srcId="{C8675D12-AB51-7C4C-9EC6-2000DA2F9DAA}" destId="{F2C07E07-5685-A744-91CF-21F3C5A47BC1}" srcOrd="2" destOrd="0" presId="urn:microsoft.com/office/officeart/2008/layout/AlternatingHexagons"/>
    <dgm:cxn modelId="{84CB3DD4-BDED-0C42-9B56-FF3E18A65B61}" type="presParOf" srcId="{C8675D12-AB51-7C4C-9EC6-2000DA2F9DAA}" destId="{C6BC213C-FF93-354F-A35E-600EB7FA8A92}" srcOrd="3" destOrd="0" presId="urn:microsoft.com/office/officeart/2008/layout/AlternatingHexagons"/>
    <dgm:cxn modelId="{DAC8ABFE-2E33-5C41-837A-589BC4F86314}" type="presParOf" srcId="{C8675D12-AB51-7C4C-9EC6-2000DA2F9DAA}" destId="{6B0E4B32-30C5-2F44-A62B-681FC21E86E0}" srcOrd="4" destOrd="0" presId="urn:microsoft.com/office/officeart/2008/layout/AlternatingHexagons"/>
    <dgm:cxn modelId="{D4B01EE5-73CB-6444-B87C-BE6C658AE3DB}" type="presParOf" srcId="{B009AB8B-3426-B047-9BA4-6CF027B2D7ED}" destId="{46658F6A-043D-C84E-9AD6-CA80BE9DCC30}" srcOrd="1" destOrd="0" presId="urn:microsoft.com/office/officeart/2008/layout/AlternatingHexagons"/>
    <dgm:cxn modelId="{BB408F51-AA9D-D14C-921B-6554B1C4B044}" type="presParOf" srcId="{B009AB8B-3426-B047-9BA4-6CF027B2D7ED}" destId="{9309F948-C04A-6B49-AC65-0BDEC60CF8F1}" srcOrd="2" destOrd="0" presId="urn:microsoft.com/office/officeart/2008/layout/AlternatingHexagons"/>
    <dgm:cxn modelId="{7B366516-6746-764A-A0A9-7CF571628F8A}" type="presParOf" srcId="{9309F948-C04A-6B49-AC65-0BDEC60CF8F1}" destId="{E2E5B898-B175-7D43-9E97-649F8DEFB28F}" srcOrd="0" destOrd="0" presId="urn:microsoft.com/office/officeart/2008/layout/AlternatingHexagons"/>
    <dgm:cxn modelId="{D618A4FC-3A13-A045-A170-3991D9675C06}" type="presParOf" srcId="{9309F948-C04A-6B49-AC65-0BDEC60CF8F1}" destId="{8C1AA216-77C4-3040-BD76-FDDFDF593092}" srcOrd="1" destOrd="0" presId="urn:microsoft.com/office/officeart/2008/layout/AlternatingHexagons"/>
    <dgm:cxn modelId="{E9F6E716-CCA3-1548-B02D-7958CE9E3848}" type="presParOf" srcId="{9309F948-C04A-6B49-AC65-0BDEC60CF8F1}" destId="{A0316ACB-9D73-464A-B905-95B518966665}" srcOrd="2" destOrd="0" presId="urn:microsoft.com/office/officeart/2008/layout/AlternatingHexagons"/>
    <dgm:cxn modelId="{8739DCF9-018A-FF4A-8E59-C36D43F35F1D}" type="presParOf" srcId="{9309F948-C04A-6B49-AC65-0BDEC60CF8F1}" destId="{DFC90D19-340C-E046-8285-7F415EEE7347}" srcOrd="3" destOrd="0" presId="urn:microsoft.com/office/officeart/2008/layout/AlternatingHexagons"/>
    <dgm:cxn modelId="{1B7728D3-3153-5241-99C3-F712A25A1B7B}" type="presParOf" srcId="{9309F948-C04A-6B49-AC65-0BDEC60CF8F1}" destId="{C77684B8-A8A7-DF4C-BBE6-462736C361D2}" srcOrd="4" destOrd="0" presId="urn:microsoft.com/office/officeart/2008/layout/AlternatingHexagons"/>
    <dgm:cxn modelId="{6B6D6708-A251-E64D-9D70-EBB8BD214F1F}" type="presParOf" srcId="{B009AB8B-3426-B047-9BA4-6CF027B2D7ED}" destId="{F31F3B28-D96A-EE4F-99EA-C8E01D2D5405}" srcOrd="3" destOrd="0" presId="urn:microsoft.com/office/officeart/2008/layout/AlternatingHexagons"/>
    <dgm:cxn modelId="{81C00B15-B288-DE40-A0D8-CFBD51D4397C}" type="presParOf" srcId="{B009AB8B-3426-B047-9BA4-6CF027B2D7ED}" destId="{3F58B613-E9AC-724E-8E98-E13B53B4DC6A}" srcOrd="4" destOrd="0" presId="urn:microsoft.com/office/officeart/2008/layout/AlternatingHexagons"/>
    <dgm:cxn modelId="{89A126FC-0D32-B841-8784-707C1E5A0EF4}" type="presParOf" srcId="{3F58B613-E9AC-724E-8E98-E13B53B4DC6A}" destId="{A3EF7688-B4D2-2A44-8102-84A046109FEA}" srcOrd="0" destOrd="0" presId="urn:microsoft.com/office/officeart/2008/layout/AlternatingHexagons"/>
    <dgm:cxn modelId="{EB5C25D6-F977-CF47-A628-A51690D624CD}" type="presParOf" srcId="{3F58B613-E9AC-724E-8E98-E13B53B4DC6A}" destId="{18B300F0-7DBF-AA41-9955-DF956A0E420D}" srcOrd="1" destOrd="0" presId="urn:microsoft.com/office/officeart/2008/layout/AlternatingHexagons"/>
    <dgm:cxn modelId="{46FAAEFD-5238-BB48-997C-BD0DACD66739}" type="presParOf" srcId="{3F58B613-E9AC-724E-8E98-E13B53B4DC6A}" destId="{E6C38FE5-E80F-9B40-957D-24662096AF13}" srcOrd="2" destOrd="0" presId="urn:microsoft.com/office/officeart/2008/layout/AlternatingHexagons"/>
    <dgm:cxn modelId="{3E6277F8-3E78-834C-9400-C20FF3F26E85}" type="presParOf" srcId="{3F58B613-E9AC-724E-8E98-E13B53B4DC6A}" destId="{3FB399F6-B04D-9541-80D5-61E4CF770288}" srcOrd="3" destOrd="0" presId="urn:microsoft.com/office/officeart/2008/layout/AlternatingHexagons"/>
    <dgm:cxn modelId="{D3679BD9-6F0D-AB48-A615-2E1ABF51E6B0}" type="presParOf" srcId="{3F58B613-E9AC-724E-8E98-E13B53B4DC6A}" destId="{7E8B980D-FBE4-494A-BD41-A495DC3DF11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474317-01A9-8A48-B2DC-C9897F6B09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D151F256-6E6D-B345-A9BE-BDFE1439A852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Business</a:t>
          </a:r>
        </a:p>
      </dgm:t>
    </dgm:pt>
    <dgm:pt modelId="{C76E1217-4B7A-4F4A-97C5-DA0A9FA08375}" type="parTrans" cxnId="{BCDD312E-4568-9544-98B2-8F459425FE36}">
      <dgm:prSet/>
      <dgm:spPr/>
      <dgm:t>
        <a:bodyPr/>
        <a:lstStyle/>
        <a:p>
          <a:endParaRPr lang="de-DE"/>
        </a:p>
      </dgm:t>
    </dgm:pt>
    <dgm:pt modelId="{18DCFFD9-49C0-244C-B0BB-876D8E70F493}" type="sibTrans" cxnId="{BCDD312E-4568-9544-98B2-8F459425FE36}">
      <dgm:prSet/>
      <dgm:spPr/>
      <dgm:t>
        <a:bodyPr/>
        <a:lstStyle/>
        <a:p>
          <a:endParaRPr lang="de-DE"/>
        </a:p>
      </dgm:t>
    </dgm:pt>
    <dgm:pt modelId="{7B6E59B8-DB84-1448-98D3-A38067DB73A5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Functional</a:t>
          </a:r>
        </a:p>
      </dgm:t>
    </dgm:pt>
    <dgm:pt modelId="{97F8A1C9-E0E9-7D46-90AC-BA55FC4BAB63}" type="parTrans" cxnId="{57A73C50-7559-3A42-83DC-FD41CC473D96}">
      <dgm:prSet/>
      <dgm:spPr/>
      <dgm:t>
        <a:bodyPr/>
        <a:lstStyle/>
        <a:p>
          <a:endParaRPr lang="de-DE"/>
        </a:p>
      </dgm:t>
    </dgm:pt>
    <dgm:pt modelId="{6CB65E2E-D61D-9F4C-9847-440C476D4A36}" type="sibTrans" cxnId="{57A73C50-7559-3A42-83DC-FD41CC473D96}">
      <dgm:prSet/>
      <dgm:spPr/>
      <dgm:t>
        <a:bodyPr/>
        <a:lstStyle/>
        <a:p>
          <a:endParaRPr lang="de-DE"/>
        </a:p>
      </dgm:t>
    </dgm:pt>
    <dgm:pt modelId="{F0586667-9A7C-FB4B-9176-93BB5DD32EE4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Information</a:t>
          </a:r>
        </a:p>
      </dgm:t>
    </dgm:pt>
    <dgm:pt modelId="{971E4125-484B-F340-A090-D3D2BCB59B33}" type="parTrans" cxnId="{6655375C-A62A-7C4B-B670-C1DCD16DD3A4}">
      <dgm:prSet/>
      <dgm:spPr/>
      <dgm:t>
        <a:bodyPr/>
        <a:lstStyle/>
        <a:p>
          <a:endParaRPr lang="de-DE"/>
        </a:p>
      </dgm:t>
    </dgm:pt>
    <dgm:pt modelId="{5FB8C648-9EF1-E946-91F5-F7314D596947}" type="sibTrans" cxnId="{6655375C-A62A-7C4B-B670-C1DCD16DD3A4}">
      <dgm:prSet/>
      <dgm:spPr/>
      <dgm:t>
        <a:bodyPr/>
        <a:lstStyle/>
        <a:p>
          <a:endParaRPr lang="de-DE"/>
        </a:p>
      </dgm:t>
    </dgm:pt>
    <dgm:pt modelId="{C386E2C1-67BA-124B-AFC9-2B8AD075C6C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Asset</a:t>
          </a:r>
        </a:p>
      </dgm:t>
    </dgm:pt>
    <dgm:pt modelId="{64BFB33A-8B35-074B-A372-DB46BCFC0DB5}" type="parTrans" cxnId="{D3CFD7E6-7613-554B-9EA5-3E986B28A827}">
      <dgm:prSet/>
      <dgm:spPr/>
      <dgm:t>
        <a:bodyPr/>
        <a:lstStyle/>
        <a:p>
          <a:endParaRPr lang="de-DE"/>
        </a:p>
      </dgm:t>
    </dgm:pt>
    <dgm:pt modelId="{7F815296-589E-0749-9A9D-E1EE3D8BD0FD}" type="sibTrans" cxnId="{D3CFD7E6-7613-554B-9EA5-3E986B28A827}">
      <dgm:prSet/>
      <dgm:spPr/>
      <dgm:t>
        <a:bodyPr/>
        <a:lstStyle/>
        <a:p>
          <a:endParaRPr lang="de-DE"/>
        </a:p>
      </dgm:t>
    </dgm:pt>
    <dgm:pt modelId="{12CB1D73-7E67-7046-9BAE-107494981FA3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Communication</a:t>
          </a:r>
        </a:p>
      </dgm:t>
    </dgm:pt>
    <dgm:pt modelId="{F5BDFDAB-8062-4D48-AA29-B48C7190AF6F}" type="parTrans" cxnId="{35612126-7C4D-844E-92C5-10DB1D60D650}">
      <dgm:prSet/>
      <dgm:spPr/>
      <dgm:t>
        <a:bodyPr/>
        <a:lstStyle/>
        <a:p>
          <a:endParaRPr lang="de-DE"/>
        </a:p>
      </dgm:t>
    </dgm:pt>
    <dgm:pt modelId="{5BD26328-97D9-4849-BE7F-BA5F17B059CE}" type="sibTrans" cxnId="{35612126-7C4D-844E-92C5-10DB1D60D650}">
      <dgm:prSet/>
      <dgm:spPr/>
      <dgm:t>
        <a:bodyPr/>
        <a:lstStyle/>
        <a:p>
          <a:endParaRPr lang="de-DE"/>
        </a:p>
      </dgm:t>
    </dgm:pt>
    <dgm:pt modelId="{50F3BA55-5DBB-E646-9CEA-2DB314A828BF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Integration</a:t>
          </a:r>
        </a:p>
      </dgm:t>
    </dgm:pt>
    <dgm:pt modelId="{7984E5E1-C9C1-2340-9259-2A61C19C1E7D}" type="parTrans" cxnId="{3C56CF51-8BDD-F84D-BEB7-ED0FA2BFFE26}">
      <dgm:prSet/>
      <dgm:spPr/>
      <dgm:t>
        <a:bodyPr/>
        <a:lstStyle/>
        <a:p>
          <a:endParaRPr lang="de-DE"/>
        </a:p>
      </dgm:t>
    </dgm:pt>
    <dgm:pt modelId="{7F69E634-E1D0-AA4C-82CE-9453DD43917B}" type="sibTrans" cxnId="{3C56CF51-8BDD-F84D-BEB7-ED0FA2BFFE26}">
      <dgm:prSet/>
      <dgm:spPr/>
      <dgm:t>
        <a:bodyPr/>
        <a:lstStyle/>
        <a:p>
          <a:endParaRPr lang="de-DE"/>
        </a:p>
      </dgm:t>
    </dgm:pt>
    <dgm:pt modelId="{88C0EFC6-3BBA-40DD-93C7-4C6615A15AEF}" type="pres">
      <dgm:prSet presAssocID="{80474317-01A9-8A48-B2DC-C9897F6B0986}" presName="root" presStyleCnt="0">
        <dgm:presLayoutVars>
          <dgm:dir/>
          <dgm:resizeHandles val="exact"/>
        </dgm:presLayoutVars>
      </dgm:prSet>
      <dgm:spPr/>
    </dgm:pt>
    <dgm:pt modelId="{20F6D830-7044-4EAB-83DE-07CDD1245D0B}" type="pres">
      <dgm:prSet presAssocID="{D151F256-6E6D-B345-A9BE-BDFE1439A852}" presName="compNode" presStyleCnt="0"/>
      <dgm:spPr/>
    </dgm:pt>
    <dgm:pt modelId="{524EAE9D-1784-4A7B-B2C6-C3CBD4E894F6}" type="pres">
      <dgm:prSet presAssocID="{D151F256-6E6D-B345-A9BE-BDFE1439A852}" presName="iconBgRect" presStyleLbl="bgShp" presStyleIdx="0" presStyleCnt="6"/>
      <dgm:spPr/>
    </dgm:pt>
    <dgm:pt modelId="{3A4CB39F-E7F5-4BBF-91DF-B8BBB3BF22C1}" type="pres">
      <dgm:prSet presAssocID="{D151F256-6E6D-B345-A9BE-BDFE1439A85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DF865263-29EC-41CC-BEFC-841E75B1427F}" type="pres">
      <dgm:prSet presAssocID="{D151F256-6E6D-B345-A9BE-BDFE1439A852}" presName="spaceRect" presStyleCnt="0"/>
      <dgm:spPr/>
    </dgm:pt>
    <dgm:pt modelId="{85986392-2AF0-4E15-8782-E7DA91C062A0}" type="pres">
      <dgm:prSet presAssocID="{D151F256-6E6D-B345-A9BE-BDFE1439A852}" presName="textRect" presStyleLbl="revTx" presStyleIdx="0" presStyleCnt="6">
        <dgm:presLayoutVars>
          <dgm:chMax val="1"/>
          <dgm:chPref val="1"/>
        </dgm:presLayoutVars>
      </dgm:prSet>
      <dgm:spPr/>
    </dgm:pt>
    <dgm:pt modelId="{8D7B46E2-09B6-402F-BDE3-0A7009A88905}" type="pres">
      <dgm:prSet presAssocID="{18DCFFD9-49C0-244C-B0BB-876D8E70F493}" presName="sibTrans" presStyleCnt="0"/>
      <dgm:spPr/>
    </dgm:pt>
    <dgm:pt modelId="{48379261-6825-4789-8B08-2ECAE10AE0F9}" type="pres">
      <dgm:prSet presAssocID="{7B6E59B8-DB84-1448-98D3-A38067DB73A5}" presName="compNode" presStyleCnt="0"/>
      <dgm:spPr/>
    </dgm:pt>
    <dgm:pt modelId="{E2237D50-7A99-469B-9060-9E441D47CC9B}" type="pres">
      <dgm:prSet presAssocID="{7B6E59B8-DB84-1448-98D3-A38067DB73A5}" presName="iconBgRect" presStyleLbl="bgShp" presStyleIdx="1" presStyleCnt="6"/>
      <dgm:spPr/>
    </dgm:pt>
    <dgm:pt modelId="{450D2DDC-1229-44BA-A8D4-21087E434FA8}" type="pres">
      <dgm:prSet presAssocID="{7B6E59B8-DB84-1448-98D3-A38067DB73A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5540325-8116-4871-B86A-5F399F676F66}" type="pres">
      <dgm:prSet presAssocID="{7B6E59B8-DB84-1448-98D3-A38067DB73A5}" presName="spaceRect" presStyleCnt="0"/>
      <dgm:spPr/>
    </dgm:pt>
    <dgm:pt modelId="{8CEF985E-3E71-4BD2-8FB0-86BF0E341886}" type="pres">
      <dgm:prSet presAssocID="{7B6E59B8-DB84-1448-98D3-A38067DB73A5}" presName="textRect" presStyleLbl="revTx" presStyleIdx="1" presStyleCnt="6">
        <dgm:presLayoutVars>
          <dgm:chMax val="1"/>
          <dgm:chPref val="1"/>
        </dgm:presLayoutVars>
      </dgm:prSet>
      <dgm:spPr/>
    </dgm:pt>
    <dgm:pt modelId="{4B5D317F-5685-485B-8843-CAB9BF8D9BD6}" type="pres">
      <dgm:prSet presAssocID="{6CB65E2E-D61D-9F4C-9847-440C476D4A36}" presName="sibTrans" presStyleCnt="0"/>
      <dgm:spPr/>
    </dgm:pt>
    <dgm:pt modelId="{182094AE-B714-4055-BC22-640017C25B02}" type="pres">
      <dgm:prSet presAssocID="{F0586667-9A7C-FB4B-9176-93BB5DD32EE4}" presName="compNode" presStyleCnt="0"/>
      <dgm:spPr/>
    </dgm:pt>
    <dgm:pt modelId="{AD59468E-50A1-4969-98D9-3FDC1C9C5E5B}" type="pres">
      <dgm:prSet presAssocID="{F0586667-9A7C-FB4B-9176-93BB5DD32EE4}" presName="iconBgRect" presStyleLbl="bgShp" presStyleIdx="2" presStyleCnt="6"/>
      <dgm:spPr/>
    </dgm:pt>
    <dgm:pt modelId="{4CC4CA71-CA5D-4EA8-98DD-A4A0A9AFA875}" type="pres">
      <dgm:prSet presAssocID="{F0586667-9A7C-FB4B-9176-93BB5DD32EE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A9E460C5-6219-47BA-ABD0-9B14E2A317B9}" type="pres">
      <dgm:prSet presAssocID="{F0586667-9A7C-FB4B-9176-93BB5DD32EE4}" presName="spaceRect" presStyleCnt="0"/>
      <dgm:spPr/>
    </dgm:pt>
    <dgm:pt modelId="{9E266441-A7C8-4E5F-A228-B4ECC4C90B84}" type="pres">
      <dgm:prSet presAssocID="{F0586667-9A7C-FB4B-9176-93BB5DD32EE4}" presName="textRect" presStyleLbl="revTx" presStyleIdx="2" presStyleCnt="6">
        <dgm:presLayoutVars>
          <dgm:chMax val="1"/>
          <dgm:chPref val="1"/>
        </dgm:presLayoutVars>
      </dgm:prSet>
      <dgm:spPr/>
    </dgm:pt>
    <dgm:pt modelId="{3F8A4F47-CE59-423F-93AF-E75EF240BB18}" type="pres">
      <dgm:prSet presAssocID="{5FB8C648-9EF1-E946-91F5-F7314D596947}" presName="sibTrans" presStyleCnt="0"/>
      <dgm:spPr/>
    </dgm:pt>
    <dgm:pt modelId="{3F019A5A-36FE-436D-815B-16053E9FFBA2}" type="pres">
      <dgm:prSet presAssocID="{12CB1D73-7E67-7046-9BAE-107494981FA3}" presName="compNode" presStyleCnt="0"/>
      <dgm:spPr/>
    </dgm:pt>
    <dgm:pt modelId="{E5948F0A-8600-4C35-BA0F-C4D3DC3159B6}" type="pres">
      <dgm:prSet presAssocID="{12CB1D73-7E67-7046-9BAE-107494981FA3}" presName="iconBgRect" presStyleLbl="bgShp" presStyleIdx="3" presStyleCnt="6"/>
      <dgm:spPr/>
    </dgm:pt>
    <dgm:pt modelId="{57259DA8-B339-4C3D-86B9-745B4F5A3988}" type="pres">
      <dgm:prSet presAssocID="{12CB1D73-7E67-7046-9BAE-107494981FA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D678A642-7138-4E50-A24E-4B81386382AE}" type="pres">
      <dgm:prSet presAssocID="{12CB1D73-7E67-7046-9BAE-107494981FA3}" presName="spaceRect" presStyleCnt="0"/>
      <dgm:spPr/>
    </dgm:pt>
    <dgm:pt modelId="{407C0A29-41F7-4284-9FBC-5C6AF6377700}" type="pres">
      <dgm:prSet presAssocID="{12CB1D73-7E67-7046-9BAE-107494981FA3}" presName="textRect" presStyleLbl="revTx" presStyleIdx="3" presStyleCnt="6">
        <dgm:presLayoutVars>
          <dgm:chMax val="1"/>
          <dgm:chPref val="1"/>
        </dgm:presLayoutVars>
      </dgm:prSet>
      <dgm:spPr/>
    </dgm:pt>
    <dgm:pt modelId="{FE2916A8-1639-4847-8BDC-2DA7A0EC2CB3}" type="pres">
      <dgm:prSet presAssocID="{5BD26328-97D9-4849-BE7F-BA5F17B059CE}" presName="sibTrans" presStyleCnt="0"/>
      <dgm:spPr/>
    </dgm:pt>
    <dgm:pt modelId="{B97197F5-D6AD-4749-A04F-3895B706F04A}" type="pres">
      <dgm:prSet presAssocID="{50F3BA55-5DBB-E646-9CEA-2DB314A828BF}" presName="compNode" presStyleCnt="0"/>
      <dgm:spPr/>
    </dgm:pt>
    <dgm:pt modelId="{CC7ADBB1-33F5-4E48-8D7D-6EBEAC2C1CE4}" type="pres">
      <dgm:prSet presAssocID="{50F3BA55-5DBB-E646-9CEA-2DB314A828BF}" presName="iconBgRect" presStyleLbl="bgShp" presStyleIdx="4" presStyleCnt="6"/>
      <dgm:spPr/>
    </dgm:pt>
    <dgm:pt modelId="{5DD33916-3619-411E-8FFD-05D325D26DC6}" type="pres">
      <dgm:prSet presAssocID="{50F3BA55-5DBB-E646-9CEA-2DB314A828B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3FA7C50-46D6-4070-B2E4-93854D88FDCB}" type="pres">
      <dgm:prSet presAssocID="{50F3BA55-5DBB-E646-9CEA-2DB314A828BF}" presName="spaceRect" presStyleCnt="0"/>
      <dgm:spPr/>
    </dgm:pt>
    <dgm:pt modelId="{E6E2E517-78F5-46FB-B162-2A970A33E2D3}" type="pres">
      <dgm:prSet presAssocID="{50F3BA55-5DBB-E646-9CEA-2DB314A828BF}" presName="textRect" presStyleLbl="revTx" presStyleIdx="4" presStyleCnt="6">
        <dgm:presLayoutVars>
          <dgm:chMax val="1"/>
          <dgm:chPref val="1"/>
        </dgm:presLayoutVars>
      </dgm:prSet>
      <dgm:spPr/>
    </dgm:pt>
    <dgm:pt modelId="{9E06CDA2-2C98-42BF-B6CE-B4C978178229}" type="pres">
      <dgm:prSet presAssocID="{7F69E634-E1D0-AA4C-82CE-9453DD43917B}" presName="sibTrans" presStyleCnt="0"/>
      <dgm:spPr/>
    </dgm:pt>
    <dgm:pt modelId="{CEA4EBA2-E538-401E-8FD7-5054488C9918}" type="pres">
      <dgm:prSet presAssocID="{C386E2C1-67BA-124B-AFC9-2B8AD075C6CC}" presName="compNode" presStyleCnt="0"/>
      <dgm:spPr/>
    </dgm:pt>
    <dgm:pt modelId="{27AA6574-9501-4B0A-9B6C-DD5532654306}" type="pres">
      <dgm:prSet presAssocID="{C386E2C1-67BA-124B-AFC9-2B8AD075C6CC}" presName="iconBgRect" presStyleLbl="bgShp" presStyleIdx="5" presStyleCnt="6"/>
      <dgm:spPr/>
    </dgm:pt>
    <dgm:pt modelId="{DB540057-1F10-4586-AB00-6A914FEBD53D}" type="pres">
      <dgm:prSet presAssocID="{C386E2C1-67BA-124B-AFC9-2B8AD075C6C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B14E802-8447-478D-ABF0-DE00758182DE}" type="pres">
      <dgm:prSet presAssocID="{C386E2C1-67BA-124B-AFC9-2B8AD075C6CC}" presName="spaceRect" presStyleCnt="0"/>
      <dgm:spPr/>
    </dgm:pt>
    <dgm:pt modelId="{6120C57D-0E3A-40C9-98C8-7B86AD4A65E1}" type="pres">
      <dgm:prSet presAssocID="{C386E2C1-67BA-124B-AFC9-2B8AD075C6C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5612126-7C4D-844E-92C5-10DB1D60D650}" srcId="{80474317-01A9-8A48-B2DC-C9897F6B0986}" destId="{12CB1D73-7E67-7046-9BAE-107494981FA3}" srcOrd="3" destOrd="0" parTransId="{F5BDFDAB-8062-4D48-AA29-B48C7190AF6F}" sibTransId="{5BD26328-97D9-4849-BE7F-BA5F17B059CE}"/>
    <dgm:cxn modelId="{BCDD312E-4568-9544-98B2-8F459425FE36}" srcId="{80474317-01A9-8A48-B2DC-C9897F6B0986}" destId="{D151F256-6E6D-B345-A9BE-BDFE1439A852}" srcOrd="0" destOrd="0" parTransId="{C76E1217-4B7A-4F4A-97C5-DA0A9FA08375}" sibTransId="{18DCFFD9-49C0-244C-B0BB-876D8E70F493}"/>
    <dgm:cxn modelId="{57A73C50-7559-3A42-83DC-FD41CC473D96}" srcId="{80474317-01A9-8A48-B2DC-C9897F6B0986}" destId="{7B6E59B8-DB84-1448-98D3-A38067DB73A5}" srcOrd="1" destOrd="0" parTransId="{97F8A1C9-E0E9-7D46-90AC-BA55FC4BAB63}" sibTransId="{6CB65E2E-D61D-9F4C-9847-440C476D4A36}"/>
    <dgm:cxn modelId="{3C56CF51-8BDD-F84D-BEB7-ED0FA2BFFE26}" srcId="{80474317-01A9-8A48-B2DC-C9897F6B0986}" destId="{50F3BA55-5DBB-E646-9CEA-2DB314A828BF}" srcOrd="4" destOrd="0" parTransId="{7984E5E1-C9C1-2340-9259-2A61C19C1E7D}" sibTransId="{7F69E634-E1D0-AA4C-82CE-9453DD43917B}"/>
    <dgm:cxn modelId="{6655375C-A62A-7C4B-B670-C1DCD16DD3A4}" srcId="{80474317-01A9-8A48-B2DC-C9897F6B0986}" destId="{F0586667-9A7C-FB4B-9176-93BB5DD32EE4}" srcOrd="2" destOrd="0" parTransId="{971E4125-484B-F340-A090-D3D2BCB59B33}" sibTransId="{5FB8C648-9EF1-E946-91F5-F7314D596947}"/>
    <dgm:cxn modelId="{F990D760-2821-6642-BE9B-065633CCEC8C}" type="presOf" srcId="{F0586667-9A7C-FB4B-9176-93BB5DD32EE4}" destId="{9E266441-A7C8-4E5F-A228-B4ECC4C90B84}" srcOrd="0" destOrd="0" presId="urn:microsoft.com/office/officeart/2018/5/layout/IconCircleLabelList"/>
    <dgm:cxn modelId="{278DD783-C3B5-6541-B1E2-2F954C1DF495}" type="presOf" srcId="{80474317-01A9-8A48-B2DC-C9897F6B0986}" destId="{88C0EFC6-3BBA-40DD-93C7-4C6615A15AEF}" srcOrd="0" destOrd="0" presId="urn:microsoft.com/office/officeart/2018/5/layout/IconCircleLabelList"/>
    <dgm:cxn modelId="{106C2984-2A71-B14B-A9A7-FEE662762F1F}" type="presOf" srcId="{12CB1D73-7E67-7046-9BAE-107494981FA3}" destId="{407C0A29-41F7-4284-9FBC-5C6AF6377700}" srcOrd="0" destOrd="0" presId="urn:microsoft.com/office/officeart/2018/5/layout/IconCircleLabelList"/>
    <dgm:cxn modelId="{AEB1CBB3-B32F-E946-92F5-7E6162EB7412}" type="presOf" srcId="{7B6E59B8-DB84-1448-98D3-A38067DB73A5}" destId="{8CEF985E-3E71-4BD2-8FB0-86BF0E341886}" srcOrd="0" destOrd="0" presId="urn:microsoft.com/office/officeart/2018/5/layout/IconCircleLabelList"/>
    <dgm:cxn modelId="{22E4CAC6-1BD9-0A4B-A531-9F6F16D4C31F}" type="presOf" srcId="{50F3BA55-5DBB-E646-9CEA-2DB314A828BF}" destId="{E6E2E517-78F5-46FB-B162-2A970A33E2D3}" srcOrd="0" destOrd="0" presId="urn:microsoft.com/office/officeart/2018/5/layout/IconCircleLabelList"/>
    <dgm:cxn modelId="{955134E1-80AD-D44D-89A5-73D185FC100B}" type="presOf" srcId="{D151F256-6E6D-B345-A9BE-BDFE1439A852}" destId="{85986392-2AF0-4E15-8782-E7DA91C062A0}" srcOrd="0" destOrd="0" presId="urn:microsoft.com/office/officeart/2018/5/layout/IconCircleLabelList"/>
    <dgm:cxn modelId="{D3CFD7E6-7613-554B-9EA5-3E986B28A827}" srcId="{80474317-01A9-8A48-B2DC-C9897F6B0986}" destId="{C386E2C1-67BA-124B-AFC9-2B8AD075C6CC}" srcOrd="5" destOrd="0" parTransId="{64BFB33A-8B35-074B-A372-DB46BCFC0DB5}" sibTransId="{7F815296-589E-0749-9A9D-E1EE3D8BD0FD}"/>
    <dgm:cxn modelId="{D68F55ED-ECBD-EB4F-A3BB-85F14FABCC46}" type="presOf" srcId="{C386E2C1-67BA-124B-AFC9-2B8AD075C6CC}" destId="{6120C57D-0E3A-40C9-98C8-7B86AD4A65E1}" srcOrd="0" destOrd="0" presId="urn:microsoft.com/office/officeart/2018/5/layout/IconCircleLabelList"/>
    <dgm:cxn modelId="{7F036B06-3F20-F74A-99DD-21AB17F9AAC7}" type="presParOf" srcId="{88C0EFC6-3BBA-40DD-93C7-4C6615A15AEF}" destId="{20F6D830-7044-4EAB-83DE-07CDD1245D0B}" srcOrd="0" destOrd="0" presId="urn:microsoft.com/office/officeart/2018/5/layout/IconCircleLabelList"/>
    <dgm:cxn modelId="{A3325D74-CFC7-6F42-BC8B-A533F92C512B}" type="presParOf" srcId="{20F6D830-7044-4EAB-83DE-07CDD1245D0B}" destId="{524EAE9D-1784-4A7B-B2C6-C3CBD4E894F6}" srcOrd="0" destOrd="0" presId="urn:microsoft.com/office/officeart/2018/5/layout/IconCircleLabelList"/>
    <dgm:cxn modelId="{3B8C640A-58DD-4A4E-A0EB-0ECE50DAB70C}" type="presParOf" srcId="{20F6D830-7044-4EAB-83DE-07CDD1245D0B}" destId="{3A4CB39F-E7F5-4BBF-91DF-B8BBB3BF22C1}" srcOrd="1" destOrd="0" presId="urn:microsoft.com/office/officeart/2018/5/layout/IconCircleLabelList"/>
    <dgm:cxn modelId="{21ED4892-D07B-464D-8270-9AC9180AA67C}" type="presParOf" srcId="{20F6D830-7044-4EAB-83DE-07CDD1245D0B}" destId="{DF865263-29EC-41CC-BEFC-841E75B1427F}" srcOrd="2" destOrd="0" presId="urn:microsoft.com/office/officeart/2018/5/layout/IconCircleLabelList"/>
    <dgm:cxn modelId="{BE8D96EC-E67A-EA4E-B236-791AEC6C7615}" type="presParOf" srcId="{20F6D830-7044-4EAB-83DE-07CDD1245D0B}" destId="{85986392-2AF0-4E15-8782-E7DA91C062A0}" srcOrd="3" destOrd="0" presId="urn:microsoft.com/office/officeart/2018/5/layout/IconCircleLabelList"/>
    <dgm:cxn modelId="{A35B00D3-DEDB-6448-B238-A669D8CAB7A3}" type="presParOf" srcId="{88C0EFC6-3BBA-40DD-93C7-4C6615A15AEF}" destId="{8D7B46E2-09B6-402F-BDE3-0A7009A88905}" srcOrd="1" destOrd="0" presId="urn:microsoft.com/office/officeart/2018/5/layout/IconCircleLabelList"/>
    <dgm:cxn modelId="{1CF2A80E-4179-F144-A2E1-A0377E1E808D}" type="presParOf" srcId="{88C0EFC6-3BBA-40DD-93C7-4C6615A15AEF}" destId="{48379261-6825-4789-8B08-2ECAE10AE0F9}" srcOrd="2" destOrd="0" presId="urn:microsoft.com/office/officeart/2018/5/layout/IconCircleLabelList"/>
    <dgm:cxn modelId="{E5D8B1DF-9409-9F41-980B-501BC8BF31D0}" type="presParOf" srcId="{48379261-6825-4789-8B08-2ECAE10AE0F9}" destId="{E2237D50-7A99-469B-9060-9E441D47CC9B}" srcOrd="0" destOrd="0" presId="urn:microsoft.com/office/officeart/2018/5/layout/IconCircleLabelList"/>
    <dgm:cxn modelId="{07E4BBE6-0F7D-BB47-A278-B343C7EEA1F5}" type="presParOf" srcId="{48379261-6825-4789-8B08-2ECAE10AE0F9}" destId="{450D2DDC-1229-44BA-A8D4-21087E434FA8}" srcOrd="1" destOrd="0" presId="urn:microsoft.com/office/officeart/2018/5/layout/IconCircleLabelList"/>
    <dgm:cxn modelId="{52DECD2D-F06D-F24A-8578-4BC9606525B2}" type="presParOf" srcId="{48379261-6825-4789-8B08-2ECAE10AE0F9}" destId="{55540325-8116-4871-B86A-5F399F676F66}" srcOrd="2" destOrd="0" presId="urn:microsoft.com/office/officeart/2018/5/layout/IconCircleLabelList"/>
    <dgm:cxn modelId="{FED00D56-8B37-B342-A713-88B1ECD93B28}" type="presParOf" srcId="{48379261-6825-4789-8B08-2ECAE10AE0F9}" destId="{8CEF985E-3E71-4BD2-8FB0-86BF0E341886}" srcOrd="3" destOrd="0" presId="urn:microsoft.com/office/officeart/2018/5/layout/IconCircleLabelList"/>
    <dgm:cxn modelId="{D1A65371-6B28-D24A-BC7A-A5FD61046D5E}" type="presParOf" srcId="{88C0EFC6-3BBA-40DD-93C7-4C6615A15AEF}" destId="{4B5D317F-5685-485B-8843-CAB9BF8D9BD6}" srcOrd="3" destOrd="0" presId="urn:microsoft.com/office/officeart/2018/5/layout/IconCircleLabelList"/>
    <dgm:cxn modelId="{C1FF8A2B-15E3-9748-9265-DF3BB9C65016}" type="presParOf" srcId="{88C0EFC6-3BBA-40DD-93C7-4C6615A15AEF}" destId="{182094AE-B714-4055-BC22-640017C25B02}" srcOrd="4" destOrd="0" presId="urn:microsoft.com/office/officeart/2018/5/layout/IconCircleLabelList"/>
    <dgm:cxn modelId="{5322A9B5-7831-854B-A491-F97D3BDA2EC8}" type="presParOf" srcId="{182094AE-B714-4055-BC22-640017C25B02}" destId="{AD59468E-50A1-4969-98D9-3FDC1C9C5E5B}" srcOrd="0" destOrd="0" presId="urn:microsoft.com/office/officeart/2018/5/layout/IconCircleLabelList"/>
    <dgm:cxn modelId="{A3C76084-1AF8-544B-AD90-C03879F691EC}" type="presParOf" srcId="{182094AE-B714-4055-BC22-640017C25B02}" destId="{4CC4CA71-CA5D-4EA8-98DD-A4A0A9AFA875}" srcOrd="1" destOrd="0" presId="urn:microsoft.com/office/officeart/2018/5/layout/IconCircleLabelList"/>
    <dgm:cxn modelId="{9FE5068E-F6D8-9A4A-A1DA-2305755F15C3}" type="presParOf" srcId="{182094AE-B714-4055-BC22-640017C25B02}" destId="{A9E460C5-6219-47BA-ABD0-9B14E2A317B9}" srcOrd="2" destOrd="0" presId="urn:microsoft.com/office/officeart/2018/5/layout/IconCircleLabelList"/>
    <dgm:cxn modelId="{8A189DCD-6DCD-5C4E-B800-17AFE83D783C}" type="presParOf" srcId="{182094AE-B714-4055-BC22-640017C25B02}" destId="{9E266441-A7C8-4E5F-A228-B4ECC4C90B84}" srcOrd="3" destOrd="0" presId="urn:microsoft.com/office/officeart/2018/5/layout/IconCircleLabelList"/>
    <dgm:cxn modelId="{375E59DE-15BB-3E41-9310-C1F340313198}" type="presParOf" srcId="{88C0EFC6-3BBA-40DD-93C7-4C6615A15AEF}" destId="{3F8A4F47-CE59-423F-93AF-E75EF240BB18}" srcOrd="5" destOrd="0" presId="urn:microsoft.com/office/officeart/2018/5/layout/IconCircleLabelList"/>
    <dgm:cxn modelId="{6D58F321-16A2-DB48-BFDB-31A0B0AD62BA}" type="presParOf" srcId="{88C0EFC6-3BBA-40DD-93C7-4C6615A15AEF}" destId="{3F019A5A-36FE-436D-815B-16053E9FFBA2}" srcOrd="6" destOrd="0" presId="urn:microsoft.com/office/officeart/2018/5/layout/IconCircleLabelList"/>
    <dgm:cxn modelId="{C7650437-6860-5A4F-95AB-846B8C44F030}" type="presParOf" srcId="{3F019A5A-36FE-436D-815B-16053E9FFBA2}" destId="{E5948F0A-8600-4C35-BA0F-C4D3DC3159B6}" srcOrd="0" destOrd="0" presId="urn:microsoft.com/office/officeart/2018/5/layout/IconCircleLabelList"/>
    <dgm:cxn modelId="{384B7B9D-7CF5-9141-863C-1A1648DBB452}" type="presParOf" srcId="{3F019A5A-36FE-436D-815B-16053E9FFBA2}" destId="{57259DA8-B339-4C3D-86B9-745B4F5A3988}" srcOrd="1" destOrd="0" presId="urn:microsoft.com/office/officeart/2018/5/layout/IconCircleLabelList"/>
    <dgm:cxn modelId="{DB60629B-94FB-A240-9F95-0741E9AF849A}" type="presParOf" srcId="{3F019A5A-36FE-436D-815B-16053E9FFBA2}" destId="{D678A642-7138-4E50-A24E-4B81386382AE}" srcOrd="2" destOrd="0" presId="urn:microsoft.com/office/officeart/2018/5/layout/IconCircleLabelList"/>
    <dgm:cxn modelId="{41CCD4D7-E020-5D4F-8FAD-925F2AF25802}" type="presParOf" srcId="{3F019A5A-36FE-436D-815B-16053E9FFBA2}" destId="{407C0A29-41F7-4284-9FBC-5C6AF6377700}" srcOrd="3" destOrd="0" presId="urn:microsoft.com/office/officeart/2018/5/layout/IconCircleLabelList"/>
    <dgm:cxn modelId="{E0A26677-B6AE-984B-8D07-3E5A9FBCF244}" type="presParOf" srcId="{88C0EFC6-3BBA-40DD-93C7-4C6615A15AEF}" destId="{FE2916A8-1639-4847-8BDC-2DA7A0EC2CB3}" srcOrd="7" destOrd="0" presId="urn:microsoft.com/office/officeart/2018/5/layout/IconCircleLabelList"/>
    <dgm:cxn modelId="{C462FD98-8EDE-2C49-9917-3F0E43FB0966}" type="presParOf" srcId="{88C0EFC6-3BBA-40DD-93C7-4C6615A15AEF}" destId="{B97197F5-D6AD-4749-A04F-3895B706F04A}" srcOrd="8" destOrd="0" presId="urn:microsoft.com/office/officeart/2018/5/layout/IconCircleLabelList"/>
    <dgm:cxn modelId="{EC09304E-2ACB-2243-9425-5A719D298CBD}" type="presParOf" srcId="{B97197F5-D6AD-4749-A04F-3895B706F04A}" destId="{CC7ADBB1-33F5-4E48-8D7D-6EBEAC2C1CE4}" srcOrd="0" destOrd="0" presId="urn:microsoft.com/office/officeart/2018/5/layout/IconCircleLabelList"/>
    <dgm:cxn modelId="{76316903-3194-5F4B-9AC3-229515074425}" type="presParOf" srcId="{B97197F5-D6AD-4749-A04F-3895B706F04A}" destId="{5DD33916-3619-411E-8FFD-05D325D26DC6}" srcOrd="1" destOrd="0" presId="urn:microsoft.com/office/officeart/2018/5/layout/IconCircleLabelList"/>
    <dgm:cxn modelId="{E7A685D1-B7B2-554B-881D-6073A2D5064F}" type="presParOf" srcId="{B97197F5-D6AD-4749-A04F-3895B706F04A}" destId="{73FA7C50-46D6-4070-B2E4-93854D88FDCB}" srcOrd="2" destOrd="0" presId="urn:microsoft.com/office/officeart/2018/5/layout/IconCircleLabelList"/>
    <dgm:cxn modelId="{C91C2E88-7EB3-2B40-A422-D81B1B3E3A8D}" type="presParOf" srcId="{B97197F5-D6AD-4749-A04F-3895B706F04A}" destId="{E6E2E517-78F5-46FB-B162-2A970A33E2D3}" srcOrd="3" destOrd="0" presId="urn:microsoft.com/office/officeart/2018/5/layout/IconCircleLabelList"/>
    <dgm:cxn modelId="{090E7BA3-CE0A-F444-B8CA-6155B8541EF2}" type="presParOf" srcId="{88C0EFC6-3BBA-40DD-93C7-4C6615A15AEF}" destId="{9E06CDA2-2C98-42BF-B6CE-B4C978178229}" srcOrd="9" destOrd="0" presId="urn:microsoft.com/office/officeart/2018/5/layout/IconCircleLabelList"/>
    <dgm:cxn modelId="{26AD4F9C-174A-2246-ACEF-E52B41CFF469}" type="presParOf" srcId="{88C0EFC6-3BBA-40DD-93C7-4C6615A15AEF}" destId="{CEA4EBA2-E538-401E-8FD7-5054488C9918}" srcOrd="10" destOrd="0" presId="urn:microsoft.com/office/officeart/2018/5/layout/IconCircleLabelList"/>
    <dgm:cxn modelId="{50256E50-67D4-E846-ADC8-C3F97985C105}" type="presParOf" srcId="{CEA4EBA2-E538-401E-8FD7-5054488C9918}" destId="{27AA6574-9501-4B0A-9B6C-DD5532654306}" srcOrd="0" destOrd="0" presId="urn:microsoft.com/office/officeart/2018/5/layout/IconCircleLabelList"/>
    <dgm:cxn modelId="{FE18F060-02A3-0149-8FCA-C533A8D1072E}" type="presParOf" srcId="{CEA4EBA2-E538-401E-8FD7-5054488C9918}" destId="{DB540057-1F10-4586-AB00-6A914FEBD53D}" srcOrd="1" destOrd="0" presId="urn:microsoft.com/office/officeart/2018/5/layout/IconCircleLabelList"/>
    <dgm:cxn modelId="{68CC2BCC-9098-2A4E-A414-A8BA21657A26}" type="presParOf" srcId="{CEA4EBA2-E538-401E-8FD7-5054488C9918}" destId="{BB14E802-8447-478D-ABF0-DE00758182DE}" srcOrd="2" destOrd="0" presId="urn:microsoft.com/office/officeart/2018/5/layout/IconCircleLabelList"/>
    <dgm:cxn modelId="{BA98C0DD-92D4-7B43-99EE-52CE9E7E72B8}" type="presParOf" srcId="{CEA4EBA2-E538-401E-8FD7-5054488C9918}" destId="{6120C57D-0E3A-40C9-98C8-7B86AD4A65E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474317-01A9-8A48-B2DC-C9897F6B0986}" type="doc">
      <dgm:prSet loTypeId="urn:microsoft.com/office/officeart/2005/8/layout/pyramid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D151F256-6E6D-B345-A9BE-BDFE1439A852}">
      <dgm:prSet phldrT="[Text]"/>
      <dgm:spPr/>
      <dgm:t>
        <a:bodyPr/>
        <a:lstStyle/>
        <a:p>
          <a:r>
            <a:rPr lang="de-DE" dirty="0"/>
            <a:t>Business</a:t>
          </a:r>
        </a:p>
      </dgm:t>
    </dgm:pt>
    <dgm:pt modelId="{C76E1217-4B7A-4F4A-97C5-DA0A9FA08375}" type="parTrans" cxnId="{BCDD312E-4568-9544-98B2-8F459425FE36}">
      <dgm:prSet/>
      <dgm:spPr/>
      <dgm:t>
        <a:bodyPr/>
        <a:lstStyle/>
        <a:p>
          <a:endParaRPr lang="de-DE"/>
        </a:p>
      </dgm:t>
    </dgm:pt>
    <dgm:pt modelId="{18DCFFD9-49C0-244C-B0BB-876D8E70F493}" type="sibTrans" cxnId="{BCDD312E-4568-9544-98B2-8F459425FE36}">
      <dgm:prSet/>
      <dgm:spPr/>
      <dgm:t>
        <a:bodyPr/>
        <a:lstStyle/>
        <a:p>
          <a:endParaRPr lang="de-DE"/>
        </a:p>
      </dgm:t>
    </dgm:pt>
    <dgm:pt modelId="{7B6E59B8-DB84-1448-98D3-A38067DB73A5}">
      <dgm:prSet phldrT="[Text]"/>
      <dgm:spPr/>
      <dgm:t>
        <a:bodyPr/>
        <a:lstStyle/>
        <a:p>
          <a:r>
            <a:rPr lang="de-DE" dirty="0" err="1"/>
            <a:t>Functional</a:t>
          </a:r>
          <a:endParaRPr lang="de-DE" dirty="0"/>
        </a:p>
      </dgm:t>
    </dgm:pt>
    <dgm:pt modelId="{97F8A1C9-E0E9-7D46-90AC-BA55FC4BAB63}" type="parTrans" cxnId="{57A73C50-7559-3A42-83DC-FD41CC473D96}">
      <dgm:prSet/>
      <dgm:spPr/>
      <dgm:t>
        <a:bodyPr/>
        <a:lstStyle/>
        <a:p>
          <a:endParaRPr lang="de-DE"/>
        </a:p>
      </dgm:t>
    </dgm:pt>
    <dgm:pt modelId="{6CB65E2E-D61D-9F4C-9847-440C476D4A36}" type="sibTrans" cxnId="{57A73C50-7559-3A42-83DC-FD41CC473D96}">
      <dgm:prSet/>
      <dgm:spPr/>
      <dgm:t>
        <a:bodyPr/>
        <a:lstStyle/>
        <a:p>
          <a:endParaRPr lang="de-DE"/>
        </a:p>
      </dgm:t>
    </dgm:pt>
    <dgm:pt modelId="{F0586667-9A7C-FB4B-9176-93BB5DD32EE4}">
      <dgm:prSet phldrT="[Text]"/>
      <dgm:spPr/>
      <dgm:t>
        <a:bodyPr/>
        <a:lstStyle/>
        <a:p>
          <a:r>
            <a:rPr lang="de-DE" dirty="0"/>
            <a:t>Information</a:t>
          </a:r>
        </a:p>
      </dgm:t>
    </dgm:pt>
    <dgm:pt modelId="{971E4125-484B-F340-A090-D3D2BCB59B33}" type="parTrans" cxnId="{6655375C-A62A-7C4B-B670-C1DCD16DD3A4}">
      <dgm:prSet/>
      <dgm:spPr/>
      <dgm:t>
        <a:bodyPr/>
        <a:lstStyle/>
        <a:p>
          <a:endParaRPr lang="de-DE"/>
        </a:p>
      </dgm:t>
    </dgm:pt>
    <dgm:pt modelId="{5FB8C648-9EF1-E946-91F5-F7314D596947}" type="sibTrans" cxnId="{6655375C-A62A-7C4B-B670-C1DCD16DD3A4}">
      <dgm:prSet/>
      <dgm:spPr/>
      <dgm:t>
        <a:bodyPr/>
        <a:lstStyle/>
        <a:p>
          <a:endParaRPr lang="de-DE"/>
        </a:p>
      </dgm:t>
    </dgm:pt>
    <dgm:pt modelId="{C386E2C1-67BA-124B-AFC9-2B8AD075C6CC}">
      <dgm:prSet phldrT="[Text]"/>
      <dgm:spPr/>
      <dgm:t>
        <a:bodyPr/>
        <a:lstStyle/>
        <a:p>
          <a:r>
            <a:rPr lang="de-DE" dirty="0"/>
            <a:t>Asset</a:t>
          </a:r>
        </a:p>
      </dgm:t>
    </dgm:pt>
    <dgm:pt modelId="{64BFB33A-8B35-074B-A372-DB46BCFC0DB5}" type="parTrans" cxnId="{D3CFD7E6-7613-554B-9EA5-3E986B28A827}">
      <dgm:prSet/>
      <dgm:spPr/>
      <dgm:t>
        <a:bodyPr/>
        <a:lstStyle/>
        <a:p>
          <a:endParaRPr lang="de-DE"/>
        </a:p>
      </dgm:t>
    </dgm:pt>
    <dgm:pt modelId="{7F815296-589E-0749-9A9D-E1EE3D8BD0FD}" type="sibTrans" cxnId="{D3CFD7E6-7613-554B-9EA5-3E986B28A827}">
      <dgm:prSet/>
      <dgm:spPr/>
      <dgm:t>
        <a:bodyPr/>
        <a:lstStyle/>
        <a:p>
          <a:endParaRPr lang="de-DE"/>
        </a:p>
      </dgm:t>
    </dgm:pt>
    <dgm:pt modelId="{12CB1D73-7E67-7046-9BAE-107494981FA3}">
      <dgm:prSet phldrT="[Text]"/>
      <dgm:spPr/>
      <dgm:t>
        <a:bodyPr/>
        <a:lstStyle/>
        <a:p>
          <a:r>
            <a:rPr lang="de-DE" dirty="0"/>
            <a:t>Communication</a:t>
          </a:r>
        </a:p>
      </dgm:t>
    </dgm:pt>
    <dgm:pt modelId="{F5BDFDAB-8062-4D48-AA29-B48C7190AF6F}" type="parTrans" cxnId="{35612126-7C4D-844E-92C5-10DB1D60D650}">
      <dgm:prSet/>
      <dgm:spPr/>
      <dgm:t>
        <a:bodyPr/>
        <a:lstStyle/>
        <a:p>
          <a:endParaRPr lang="de-DE"/>
        </a:p>
      </dgm:t>
    </dgm:pt>
    <dgm:pt modelId="{5BD26328-97D9-4849-BE7F-BA5F17B059CE}" type="sibTrans" cxnId="{35612126-7C4D-844E-92C5-10DB1D60D650}">
      <dgm:prSet/>
      <dgm:spPr/>
      <dgm:t>
        <a:bodyPr/>
        <a:lstStyle/>
        <a:p>
          <a:endParaRPr lang="de-DE"/>
        </a:p>
      </dgm:t>
    </dgm:pt>
    <dgm:pt modelId="{50F3BA55-5DBB-E646-9CEA-2DB314A828BF}">
      <dgm:prSet phldrT="[Text]"/>
      <dgm:spPr/>
      <dgm:t>
        <a:bodyPr/>
        <a:lstStyle/>
        <a:p>
          <a:r>
            <a:rPr lang="de-DE" dirty="0"/>
            <a:t>Integration</a:t>
          </a:r>
        </a:p>
      </dgm:t>
    </dgm:pt>
    <dgm:pt modelId="{7984E5E1-C9C1-2340-9259-2A61C19C1E7D}" type="parTrans" cxnId="{3C56CF51-8BDD-F84D-BEB7-ED0FA2BFFE26}">
      <dgm:prSet/>
      <dgm:spPr/>
      <dgm:t>
        <a:bodyPr/>
        <a:lstStyle/>
        <a:p>
          <a:endParaRPr lang="de-DE"/>
        </a:p>
      </dgm:t>
    </dgm:pt>
    <dgm:pt modelId="{7F69E634-E1D0-AA4C-82CE-9453DD43917B}" type="sibTrans" cxnId="{3C56CF51-8BDD-F84D-BEB7-ED0FA2BFFE26}">
      <dgm:prSet/>
      <dgm:spPr/>
      <dgm:t>
        <a:bodyPr/>
        <a:lstStyle/>
        <a:p>
          <a:endParaRPr lang="de-DE"/>
        </a:p>
      </dgm:t>
    </dgm:pt>
    <dgm:pt modelId="{7AAE0D25-AF6C-4B41-8AD3-311E86CE383E}" type="pres">
      <dgm:prSet presAssocID="{80474317-01A9-8A48-B2DC-C9897F6B0986}" presName="compositeShape" presStyleCnt="0">
        <dgm:presLayoutVars>
          <dgm:dir/>
          <dgm:resizeHandles/>
        </dgm:presLayoutVars>
      </dgm:prSet>
      <dgm:spPr/>
    </dgm:pt>
    <dgm:pt modelId="{706DAC0A-1CF7-0841-A6DD-B3989931EAE8}" type="pres">
      <dgm:prSet presAssocID="{80474317-01A9-8A48-B2DC-C9897F6B0986}" presName="pyramid" presStyleLbl="node1" presStyleIdx="0" presStyleCnt="1" custScaleX="221819" custLinFactNeighborX="521" custLinFactNeighborY="-1142"/>
      <dgm:spPr/>
    </dgm:pt>
    <dgm:pt modelId="{56D9ACEA-A022-8B4D-841E-B90D8FD7FE27}" type="pres">
      <dgm:prSet presAssocID="{80474317-01A9-8A48-B2DC-C9897F6B0986}" presName="theList" presStyleCnt="0"/>
      <dgm:spPr/>
    </dgm:pt>
    <dgm:pt modelId="{2BB33A73-B37C-3C4E-B9DE-592C814CB6B0}" type="pres">
      <dgm:prSet presAssocID="{D151F256-6E6D-B345-A9BE-BDFE1439A852}" presName="aNode" presStyleLbl="fgAcc1" presStyleIdx="0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9186789E-1B6C-8A49-8053-979CF9CF16B1}" type="pres">
      <dgm:prSet presAssocID="{D151F256-6E6D-B345-A9BE-BDFE1439A852}" presName="aSpace" presStyleCnt="0"/>
      <dgm:spPr/>
    </dgm:pt>
    <dgm:pt modelId="{FC1F41F5-898B-7C4B-8497-F0F0736ADB7C}" type="pres">
      <dgm:prSet presAssocID="{7B6E59B8-DB84-1448-98D3-A38067DB73A5}" presName="aNode" presStyleLbl="fgAcc1" presStyleIdx="1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D59649C4-51CC-6049-A344-992B49C8FC34}" type="pres">
      <dgm:prSet presAssocID="{7B6E59B8-DB84-1448-98D3-A38067DB73A5}" presName="aSpace" presStyleCnt="0"/>
      <dgm:spPr/>
    </dgm:pt>
    <dgm:pt modelId="{773549A4-1062-E249-AA63-9BEEB2E34D55}" type="pres">
      <dgm:prSet presAssocID="{F0586667-9A7C-FB4B-9176-93BB5DD32EE4}" presName="aNode" presStyleLbl="fgAcc1" presStyleIdx="2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92625F27-14D7-0649-B14A-43B639DB30E5}" type="pres">
      <dgm:prSet presAssocID="{F0586667-9A7C-FB4B-9176-93BB5DD32EE4}" presName="aSpace" presStyleCnt="0"/>
      <dgm:spPr/>
    </dgm:pt>
    <dgm:pt modelId="{33044DAE-EA90-104D-B4CC-ECAF01689EF5}" type="pres">
      <dgm:prSet presAssocID="{12CB1D73-7E67-7046-9BAE-107494981FA3}" presName="aNode" presStyleLbl="fgAcc1" presStyleIdx="3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074F8A4A-D5AE-C141-A242-7EBDBFB0B210}" type="pres">
      <dgm:prSet presAssocID="{12CB1D73-7E67-7046-9BAE-107494981FA3}" presName="aSpace" presStyleCnt="0"/>
      <dgm:spPr/>
    </dgm:pt>
    <dgm:pt modelId="{CF4EAE33-1B2E-D348-B6F3-65F8F1CE237C}" type="pres">
      <dgm:prSet presAssocID="{50F3BA55-5DBB-E646-9CEA-2DB314A828BF}" presName="aNode" presStyleLbl="fgAcc1" presStyleIdx="4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79D4250E-39AD-F54E-8522-1E6ED626CF75}" type="pres">
      <dgm:prSet presAssocID="{50F3BA55-5DBB-E646-9CEA-2DB314A828BF}" presName="aSpace" presStyleCnt="0"/>
      <dgm:spPr/>
    </dgm:pt>
    <dgm:pt modelId="{DCF82666-8A53-1E47-BC69-CCEC94BE7FB0}" type="pres">
      <dgm:prSet presAssocID="{C386E2C1-67BA-124B-AFC9-2B8AD075C6CC}" presName="aNode" presStyleLbl="fgAcc1" presStyleIdx="5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E9161E75-46FF-0F42-84D7-49EB8B413DBF}" type="pres">
      <dgm:prSet presAssocID="{C386E2C1-67BA-124B-AFC9-2B8AD075C6CC}" presName="aSpace" presStyleCnt="0"/>
      <dgm:spPr/>
    </dgm:pt>
  </dgm:ptLst>
  <dgm:cxnLst>
    <dgm:cxn modelId="{47ACBD10-C8F4-0842-AB94-68A419642E47}" type="presOf" srcId="{80474317-01A9-8A48-B2DC-C9897F6B0986}" destId="{7AAE0D25-AF6C-4B41-8AD3-311E86CE383E}" srcOrd="0" destOrd="0" presId="urn:microsoft.com/office/officeart/2005/8/layout/pyramid2"/>
    <dgm:cxn modelId="{0C883320-3183-D445-90CE-4AE74EF58EDD}" type="presOf" srcId="{F0586667-9A7C-FB4B-9176-93BB5DD32EE4}" destId="{773549A4-1062-E249-AA63-9BEEB2E34D55}" srcOrd="0" destOrd="0" presId="urn:microsoft.com/office/officeart/2005/8/layout/pyramid2"/>
    <dgm:cxn modelId="{35612126-7C4D-844E-92C5-10DB1D60D650}" srcId="{80474317-01A9-8A48-B2DC-C9897F6B0986}" destId="{12CB1D73-7E67-7046-9BAE-107494981FA3}" srcOrd="3" destOrd="0" parTransId="{F5BDFDAB-8062-4D48-AA29-B48C7190AF6F}" sibTransId="{5BD26328-97D9-4849-BE7F-BA5F17B059CE}"/>
    <dgm:cxn modelId="{BCDD312E-4568-9544-98B2-8F459425FE36}" srcId="{80474317-01A9-8A48-B2DC-C9897F6B0986}" destId="{D151F256-6E6D-B345-A9BE-BDFE1439A852}" srcOrd="0" destOrd="0" parTransId="{C76E1217-4B7A-4F4A-97C5-DA0A9FA08375}" sibTransId="{18DCFFD9-49C0-244C-B0BB-876D8E70F493}"/>
    <dgm:cxn modelId="{0F9B692E-E187-E547-9252-C2507D116B88}" type="presOf" srcId="{12CB1D73-7E67-7046-9BAE-107494981FA3}" destId="{33044DAE-EA90-104D-B4CC-ECAF01689EF5}" srcOrd="0" destOrd="0" presId="urn:microsoft.com/office/officeart/2005/8/layout/pyramid2"/>
    <dgm:cxn modelId="{34771D4A-C0F1-6B42-8238-CDF92334FE76}" type="presOf" srcId="{7B6E59B8-DB84-1448-98D3-A38067DB73A5}" destId="{FC1F41F5-898B-7C4B-8497-F0F0736ADB7C}" srcOrd="0" destOrd="0" presId="urn:microsoft.com/office/officeart/2005/8/layout/pyramid2"/>
    <dgm:cxn modelId="{57A73C50-7559-3A42-83DC-FD41CC473D96}" srcId="{80474317-01A9-8A48-B2DC-C9897F6B0986}" destId="{7B6E59B8-DB84-1448-98D3-A38067DB73A5}" srcOrd="1" destOrd="0" parTransId="{97F8A1C9-E0E9-7D46-90AC-BA55FC4BAB63}" sibTransId="{6CB65E2E-D61D-9F4C-9847-440C476D4A36}"/>
    <dgm:cxn modelId="{3C56CF51-8BDD-F84D-BEB7-ED0FA2BFFE26}" srcId="{80474317-01A9-8A48-B2DC-C9897F6B0986}" destId="{50F3BA55-5DBB-E646-9CEA-2DB314A828BF}" srcOrd="4" destOrd="0" parTransId="{7984E5E1-C9C1-2340-9259-2A61C19C1E7D}" sibTransId="{7F69E634-E1D0-AA4C-82CE-9453DD43917B}"/>
    <dgm:cxn modelId="{6655375C-A62A-7C4B-B670-C1DCD16DD3A4}" srcId="{80474317-01A9-8A48-B2DC-C9897F6B0986}" destId="{F0586667-9A7C-FB4B-9176-93BB5DD32EE4}" srcOrd="2" destOrd="0" parTransId="{971E4125-484B-F340-A090-D3D2BCB59B33}" sibTransId="{5FB8C648-9EF1-E946-91F5-F7314D596947}"/>
    <dgm:cxn modelId="{97091471-D3B0-8241-9ECC-385DC6A8A58E}" type="presOf" srcId="{50F3BA55-5DBB-E646-9CEA-2DB314A828BF}" destId="{CF4EAE33-1B2E-D348-B6F3-65F8F1CE237C}" srcOrd="0" destOrd="0" presId="urn:microsoft.com/office/officeart/2005/8/layout/pyramid2"/>
    <dgm:cxn modelId="{3693A297-9FFD-2949-855C-C319ED101AE6}" type="presOf" srcId="{C386E2C1-67BA-124B-AFC9-2B8AD075C6CC}" destId="{DCF82666-8A53-1E47-BC69-CCEC94BE7FB0}" srcOrd="0" destOrd="0" presId="urn:microsoft.com/office/officeart/2005/8/layout/pyramid2"/>
    <dgm:cxn modelId="{D3CFD7E6-7613-554B-9EA5-3E986B28A827}" srcId="{80474317-01A9-8A48-B2DC-C9897F6B0986}" destId="{C386E2C1-67BA-124B-AFC9-2B8AD075C6CC}" srcOrd="5" destOrd="0" parTransId="{64BFB33A-8B35-074B-A372-DB46BCFC0DB5}" sibTransId="{7F815296-589E-0749-9A9D-E1EE3D8BD0FD}"/>
    <dgm:cxn modelId="{07AF59EE-338C-8645-A40E-0B732E76F7B9}" type="presOf" srcId="{D151F256-6E6D-B345-A9BE-BDFE1439A852}" destId="{2BB33A73-B37C-3C4E-B9DE-592C814CB6B0}" srcOrd="0" destOrd="0" presId="urn:microsoft.com/office/officeart/2005/8/layout/pyramid2"/>
    <dgm:cxn modelId="{0F84F70B-4EFE-0142-8C91-DE0607A666A7}" type="presParOf" srcId="{7AAE0D25-AF6C-4B41-8AD3-311E86CE383E}" destId="{706DAC0A-1CF7-0841-A6DD-B3989931EAE8}" srcOrd="0" destOrd="0" presId="urn:microsoft.com/office/officeart/2005/8/layout/pyramid2"/>
    <dgm:cxn modelId="{5F73F5C4-65EB-554D-BECF-DD33BA8857F6}" type="presParOf" srcId="{7AAE0D25-AF6C-4B41-8AD3-311E86CE383E}" destId="{56D9ACEA-A022-8B4D-841E-B90D8FD7FE27}" srcOrd="1" destOrd="0" presId="urn:microsoft.com/office/officeart/2005/8/layout/pyramid2"/>
    <dgm:cxn modelId="{993C7AFD-EFBF-4B41-9124-72A96F9B18D9}" type="presParOf" srcId="{56D9ACEA-A022-8B4D-841E-B90D8FD7FE27}" destId="{2BB33A73-B37C-3C4E-B9DE-592C814CB6B0}" srcOrd="0" destOrd="0" presId="urn:microsoft.com/office/officeart/2005/8/layout/pyramid2"/>
    <dgm:cxn modelId="{FC7F19D7-87D7-A44E-81C5-C8F9356C7D86}" type="presParOf" srcId="{56D9ACEA-A022-8B4D-841E-B90D8FD7FE27}" destId="{9186789E-1B6C-8A49-8053-979CF9CF16B1}" srcOrd="1" destOrd="0" presId="urn:microsoft.com/office/officeart/2005/8/layout/pyramid2"/>
    <dgm:cxn modelId="{29206196-BC5D-7A47-B242-D622A9F43474}" type="presParOf" srcId="{56D9ACEA-A022-8B4D-841E-B90D8FD7FE27}" destId="{FC1F41F5-898B-7C4B-8497-F0F0736ADB7C}" srcOrd="2" destOrd="0" presId="urn:microsoft.com/office/officeart/2005/8/layout/pyramid2"/>
    <dgm:cxn modelId="{D44AC2F4-2A09-5D4E-A99C-86ACA1215526}" type="presParOf" srcId="{56D9ACEA-A022-8B4D-841E-B90D8FD7FE27}" destId="{D59649C4-51CC-6049-A344-992B49C8FC34}" srcOrd="3" destOrd="0" presId="urn:microsoft.com/office/officeart/2005/8/layout/pyramid2"/>
    <dgm:cxn modelId="{2CF4C3DD-D61A-4646-8C19-53D1723B4DE5}" type="presParOf" srcId="{56D9ACEA-A022-8B4D-841E-B90D8FD7FE27}" destId="{773549A4-1062-E249-AA63-9BEEB2E34D55}" srcOrd="4" destOrd="0" presId="urn:microsoft.com/office/officeart/2005/8/layout/pyramid2"/>
    <dgm:cxn modelId="{E50C1573-86EB-F744-BE36-2E1535398827}" type="presParOf" srcId="{56D9ACEA-A022-8B4D-841E-B90D8FD7FE27}" destId="{92625F27-14D7-0649-B14A-43B639DB30E5}" srcOrd="5" destOrd="0" presId="urn:microsoft.com/office/officeart/2005/8/layout/pyramid2"/>
    <dgm:cxn modelId="{BEA1A84E-C312-9740-835A-74DF891ED0DF}" type="presParOf" srcId="{56D9ACEA-A022-8B4D-841E-B90D8FD7FE27}" destId="{33044DAE-EA90-104D-B4CC-ECAF01689EF5}" srcOrd="6" destOrd="0" presId="urn:microsoft.com/office/officeart/2005/8/layout/pyramid2"/>
    <dgm:cxn modelId="{2A041FEB-4859-9945-9229-F4265144F6D9}" type="presParOf" srcId="{56D9ACEA-A022-8B4D-841E-B90D8FD7FE27}" destId="{074F8A4A-D5AE-C141-A242-7EBDBFB0B210}" srcOrd="7" destOrd="0" presId="urn:microsoft.com/office/officeart/2005/8/layout/pyramid2"/>
    <dgm:cxn modelId="{B4B7F7E7-83FC-BC4F-8C44-5B1568C9B652}" type="presParOf" srcId="{56D9ACEA-A022-8B4D-841E-B90D8FD7FE27}" destId="{CF4EAE33-1B2E-D348-B6F3-65F8F1CE237C}" srcOrd="8" destOrd="0" presId="urn:microsoft.com/office/officeart/2005/8/layout/pyramid2"/>
    <dgm:cxn modelId="{C4D85DBD-7384-9D4E-AA05-2634AF94083E}" type="presParOf" srcId="{56D9ACEA-A022-8B4D-841E-B90D8FD7FE27}" destId="{79D4250E-39AD-F54E-8522-1E6ED626CF75}" srcOrd="9" destOrd="0" presId="urn:microsoft.com/office/officeart/2005/8/layout/pyramid2"/>
    <dgm:cxn modelId="{49006E02-6579-1D40-9F1C-006F042AB279}" type="presParOf" srcId="{56D9ACEA-A022-8B4D-841E-B90D8FD7FE27}" destId="{DCF82666-8A53-1E47-BC69-CCEC94BE7FB0}" srcOrd="10" destOrd="0" presId="urn:microsoft.com/office/officeart/2005/8/layout/pyramid2"/>
    <dgm:cxn modelId="{16E4C208-0D4B-6942-B55C-F355483DF75A}" type="presParOf" srcId="{56D9ACEA-A022-8B4D-841E-B90D8FD7FE27}" destId="{E9161E75-46FF-0F42-84D7-49EB8B413DBF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74317-01A9-8A48-B2DC-C9897F6B09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D151F256-6E6D-B345-A9BE-BDFE1439A85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Geschäft</a:t>
          </a:r>
        </a:p>
      </dgm:t>
    </dgm:pt>
    <dgm:pt modelId="{C76E1217-4B7A-4F4A-97C5-DA0A9FA08375}" type="parTrans" cxnId="{BCDD312E-4568-9544-98B2-8F459425FE36}">
      <dgm:prSet/>
      <dgm:spPr/>
      <dgm:t>
        <a:bodyPr/>
        <a:lstStyle/>
        <a:p>
          <a:endParaRPr lang="de-DE"/>
        </a:p>
      </dgm:t>
    </dgm:pt>
    <dgm:pt modelId="{18DCFFD9-49C0-244C-B0BB-876D8E70F493}" type="sibTrans" cxnId="{BCDD312E-4568-9544-98B2-8F459425FE36}">
      <dgm:prSet/>
      <dgm:spPr/>
      <dgm:t>
        <a:bodyPr/>
        <a:lstStyle/>
        <a:p>
          <a:endParaRPr lang="de-DE"/>
        </a:p>
      </dgm:t>
    </dgm:pt>
    <dgm:pt modelId="{7B6E59B8-DB84-1448-98D3-A38067DB73A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Funktion</a:t>
          </a:r>
        </a:p>
      </dgm:t>
    </dgm:pt>
    <dgm:pt modelId="{97F8A1C9-E0E9-7D46-90AC-BA55FC4BAB63}" type="parTrans" cxnId="{57A73C50-7559-3A42-83DC-FD41CC473D96}">
      <dgm:prSet/>
      <dgm:spPr/>
      <dgm:t>
        <a:bodyPr/>
        <a:lstStyle/>
        <a:p>
          <a:endParaRPr lang="de-DE"/>
        </a:p>
      </dgm:t>
    </dgm:pt>
    <dgm:pt modelId="{6CB65E2E-D61D-9F4C-9847-440C476D4A36}" type="sibTrans" cxnId="{57A73C50-7559-3A42-83DC-FD41CC473D96}">
      <dgm:prSet/>
      <dgm:spPr/>
      <dgm:t>
        <a:bodyPr/>
        <a:lstStyle/>
        <a:p>
          <a:endParaRPr lang="de-DE"/>
        </a:p>
      </dgm:t>
    </dgm:pt>
    <dgm:pt modelId="{F0586667-9A7C-FB4B-9176-93BB5DD32EE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Information</a:t>
          </a:r>
        </a:p>
      </dgm:t>
    </dgm:pt>
    <dgm:pt modelId="{971E4125-484B-F340-A090-D3D2BCB59B33}" type="parTrans" cxnId="{6655375C-A62A-7C4B-B670-C1DCD16DD3A4}">
      <dgm:prSet/>
      <dgm:spPr/>
      <dgm:t>
        <a:bodyPr/>
        <a:lstStyle/>
        <a:p>
          <a:endParaRPr lang="de-DE"/>
        </a:p>
      </dgm:t>
    </dgm:pt>
    <dgm:pt modelId="{5FB8C648-9EF1-E946-91F5-F7314D596947}" type="sibTrans" cxnId="{6655375C-A62A-7C4B-B670-C1DCD16DD3A4}">
      <dgm:prSet/>
      <dgm:spPr/>
      <dgm:t>
        <a:bodyPr/>
        <a:lstStyle/>
        <a:p>
          <a:endParaRPr lang="de-DE"/>
        </a:p>
      </dgm:t>
    </dgm:pt>
    <dgm:pt modelId="{C386E2C1-67BA-124B-AFC9-2B8AD075C6C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Gegenstand</a:t>
          </a:r>
        </a:p>
      </dgm:t>
    </dgm:pt>
    <dgm:pt modelId="{64BFB33A-8B35-074B-A372-DB46BCFC0DB5}" type="parTrans" cxnId="{D3CFD7E6-7613-554B-9EA5-3E986B28A827}">
      <dgm:prSet/>
      <dgm:spPr/>
      <dgm:t>
        <a:bodyPr/>
        <a:lstStyle/>
        <a:p>
          <a:endParaRPr lang="de-DE"/>
        </a:p>
      </dgm:t>
    </dgm:pt>
    <dgm:pt modelId="{7F815296-589E-0749-9A9D-E1EE3D8BD0FD}" type="sibTrans" cxnId="{D3CFD7E6-7613-554B-9EA5-3E986B28A827}">
      <dgm:prSet/>
      <dgm:spPr/>
      <dgm:t>
        <a:bodyPr/>
        <a:lstStyle/>
        <a:p>
          <a:endParaRPr lang="de-DE"/>
        </a:p>
      </dgm:t>
    </dgm:pt>
    <dgm:pt modelId="{12CB1D73-7E67-7046-9BAE-107494981FA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Kommunikation</a:t>
          </a:r>
        </a:p>
      </dgm:t>
    </dgm:pt>
    <dgm:pt modelId="{F5BDFDAB-8062-4D48-AA29-B48C7190AF6F}" type="parTrans" cxnId="{35612126-7C4D-844E-92C5-10DB1D60D650}">
      <dgm:prSet/>
      <dgm:spPr/>
      <dgm:t>
        <a:bodyPr/>
        <a:lstStyle/>
        <a:p>
          <a:endParaRPr lang="de-DE"/>
        </a:p>
      </dgm:t>
    </dgm:pt>
    <dgm:pt modelId="{5BD26328-97D9-4849-BE7F-BA5F17B059CE}" type="sibTrans" cxnId="{35612126-7C4D-844E-92C5-10DB1D60D650}">
      <dgm:prSet/>
      <dgm:spPr/>
      <dgm:t>
        <a:bodyPr/>
        <a:lstStyle/>
        <a:p>
          <a:endParaRPr lang="de-DE"/>
        </a:p>
      </dgm:t>
    </dgm:pt>
    <dgm:pt modelId="{50F3BA55-5DBB-E646-9CEA-2DB314A828B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Integration</a:t>
          </a:r>
        </a:p>
      </dgm:t>
    </dgm:pt>
    <dgm:pt modelId="{7984E5E1-C9C1-2340-9259-2A61C19C1E7D}" type="parTrans" cxnId="{3C56CF51-8BDD-F84D-BEB7-ED0FA2BFFE26}">
      <dgm:prSet/>
      <dgm:spPr/>
      <dgm:t>
        <a:bodyPr/>
        <a:lstStyle/>
        <a:p>
          <a:endParaRPr lang="de-DE"/>
        </a:p>
      </dgm:t>
    </dgm:pt>
    <dgm:pt modelId="{7F69E634-E1D0-AA4C-82CE-9453DD43917B}" type="sibTrans" cxnId="{3C56CF51-8BDD-F84D-BEB7-ED0FA2BFFE26}">
      <dgm:prSet/>
      <dgm:spPr/>
      <dgm:t>
        <a:bodyPr/>
        <a:lstStyle/>
        <a:p>
          <a:endParaRPr lang="de-DE"/>
        </a:p>
      </dgm:t>
    </dgm:pt>
    <dgm:pt modelId="{E246585C-900D-4DA9-A817-78BC7E8B0D50}" type="pres">
      <dgm:prSet presAssocID="{80474317-01A9-8A48-B2DC-C9897F6B0986}" presName="root" presStyleCnt="0">
        <dgm:presLayoutVars>
          <dgm:dir/>
          <dgm:resizeHandles val="exact"/>
        </dgm:presLayoutVars>
      </dgm:prSet>
      <dgm:spPr/>
    </dgm:pt>
    <dgm:pt modelId="{E2FB3C76-E2DF-4E1E-85DF-9AAD62912DA7}" type="pres">
      <dgm:prSet presAssocID="{D151F256-6E6D-B345-A9BE-BDFE1439A852}" presName="compNode" presStyleCnt="0"/>
      <dgm:spPr/>
    </dgm:pt>
    <dgm:pt modelId="{DC69899B-65CD-4798-9BC5-9B362CF2BEF6}" type="pres">
      <dgm:prSet presAssocID="{D151F256-6E6D-B345-A9BE-BDFE1439A852}" presName="bgRect" presStyleLbl="bgShp" presStyleIdx="0" presStyleCnt="6"/>
      <dgm:spPr/>
    </dgm:pt>
    <dgm:pt modelId="{25137DD3-C1D4-454B-920D-64414857936C}" type="pres">
      <dgm:prSet presAssocID="{D151F256-6E6D-B345-A9BE-BDFE1439A85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6C90565D-F3BA-4F04-BFF6-63AF0503088C}" type="pres">
      <dgm:prSet presAssocID="{D151F256-6E6D-B345-A9BE-BDFE1439A852}" presName="spaceRect" presStyleCnt="0"/>
      <dgm:spPr/>
    </dgm:pt>
    <dgm:pt modelId="{17078456-40CF-40D2-B186-4808061FB300}" type="pres">
      <dgm:prSet presAssocID="{D151F256-6E6D-B345-A9BE-BDFE1439A852}" presName="parTx" presStyleLbl="revTx" presStyleIdx="0" presStyleCnt="6">
        <dgm:presLayoutVars>
          <dgm:chMax val="0"/>
          <dgm:chPref val="0"/>
        </dgm:presLayoutVars>
      </dgm:prSet>
      <dgm:spPr/>
    </dgm:pt>
    <dgm:pt modelId="{636832BA-E1FD-4314-BF22-D98BF60DB32C}" type="pres">
      <dgm:prSet presAssocID="{18DCFFD9-49C0-244C-B0BB-876D8E70F493}" presName="sibTrans" presStyleCnt="0"/>
      <dgm:spPr/>
    </dgm:pt>
    <dgm:pt modelId="{FC1C076B-E56D-4457-89B7-BC3BE9F606CE}" type="pres">
      <dgm:prSet presAssocID="{7B6E59B8-DB84-1448-98D3-A38067DB73A5}" presName="compNode" presStyleCnt="0"/>
      <dgm:spPr/>
    </dgm:pt>
    <dgm:pt modelId="{D0EEF9E1-D087-48F2-8735-01E3B0A82E7C}" type="pres">
      <dgm:prSet presAssocID="{7B6E59B8-DB84-1448-98D3-A38067DB73A5}" presName="bgRect" presStyleLbl="bgShp" presStyleIdx="1" presStyleCnt="6"/>
      <dgm:spPr/>
    </dgm:pt>
    <dgm:pt modelId="{076B52DB-61D7-40D5-BF2B-B6BC750C6FEE}" type="pres">
      <dgm:prSet presAssocID="{7B6E59B8-DB84-1448-98D3-A38067DB73A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298171B-905A-42FC-B93E-2C4062A3D6C4}" type="pres">
      <dgm:prSet presAssocID="{7B6E59B8-DB84-1448-98D3-A38067DB73A5}" presName="spaceRect" presStyleCnt="0"/>
      <dgm:spPr/>
    </dgm:pt>
    <dgm:pt modelId="{7563ACE8-9CE1-45CE-A877-79F8DA8518B3}" type="pres">
      <dgm:prSet presAssocID="{7B6E59B8-DB84-1448-98D3-A38067DB73A5}" presName="parTx" presStyleLbl="revTx" presStyleIdx="1" presStyleCnt="6">
        <dgm:presLayoutVars>
          <dgm:chMax val="0"/>
          <dgm:chPref val="0"/>
        </dgm:presLayoutVars>
      </dgm:prSet>
      <dgm:spPr/>
    </dgm:pt>
    <dgm:pt modelId="{3F02B09E-DF19-45A8-85A2-CFFCEC31589D}" type="pres">
      <dgm:prSet presAssocID="{6CB65E2E-D61D-9F4C-9847-440C476D4A36}" presName="sibTrans" presStyleCnt="0"/>
      <dgm:spPr/>
    </dgm:pt>
    <dgm:pt modelId="{961C63EA-9331-41ED-AEF1-D2514D2B4E5A}" type="pres">
      <dgm:prSet presAssocID="{F0586667-9A7C-FB4B-9176-93BB5DD32EE4}" presName="compNode" presStyleCnt="0"/>
      <dgm:spPr/>
    </dgm:pt>
    <dgm:pt modelId="{66330459-7DC8-46AF-A23E-E7F92AA691FE}" type="pres">
      <dgm:prSet presAssocID="{F0586667-9A7C-FB4B-9176-93BB5DD32EE4}" presName="bgRect" presStyleLbl="bgShp" presStyleIdx="2" presStyleCnt="6"/>
      <dgm:spPr/>
    </dgm:pt>
    <dgm:pt modelId="{97345D90-E612-445F-B54A-EDEF630475E0}" type="pres">
      <dgm:prSet presAssocID="{F0586667-9A7C-FB4B-9176-93BB5DD32EE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FA37B0DB-5450-45BD-9A65-FB9A85A9015F}" type="pres">
      <dgm:prSet presAssocID="{F0586667-9A7C-FB4B-9176-93BB5DD32EE4}" presName="spaceRect" presStyleCnt="0"/>
      <dgm:spPr/>
    </dgm:pt>
    <dgm:pt modelId="{B8217A80-EAB0-4DF2-A8B9-1453D9617C20}" type="pres">
      <dgm:prSet presAssocID="{F0586667-9A7C-FB4B-9176-93BB5DD32EE4}" presName="parTx" presStyleLbl="revTx" presStyleIdx="2" presStyleCnt="6">
        <dgm:presLayoutVars>
          <dgm:chMax val="0"/>
          <dgm:chPref val="0"/>
        </dgm:presLayoutVars>
      </dgm:prSet>
      <dgm:spPr/>
    </dgm:pt>
    <dgm:pt modelId="{8A659A77-794E-402C-950F-93ABF52721D3}" type="pres">
      <dgm:prSet presAssocID="{5FB8C648-9EF1-E946-91F5-F7314D596947}" presName="sibTrans" presStyleCnt="0"/>
      <dgm:spPr/>
    </dgm:pt>
    <dgm:pt modelId="{91C1E20C-79B0-479E-BC00-411A46B7D7E8}" type="pres">
      <dgm:prSet presAssocID="{12CB1D73-7E67-7046-9BAE-107494981FA3}" presName="compNode" presStyleCnt="0"/>
      <dgm:spPr/>
    </dgm:pt>
    <dgm:pt modelId="{E7086D31-19C1-4A6D-899B-68B144580E39}" type="pres">
      <dgm:prSet presAssocID="{12CB1D73-7E67-7046-9BAE-107494981FA3}" presName="bgRect" presStyleLbl="bgShp" presStyleIdx="3" presStyleCnt="6"/>
      <dgm:spPr/>
    </dgm:pt>
    <dgm:pt modelId="{04EBBAD5-0214-419C-B0DE-0CEB1D72BE8F}" type="pres">
      <dgm:prSet presAssocID="{12CB1D73-7E67-7046-9BAE-107494981FA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429189C2-4441-488D-B7B2-978CF6E00787}" type="pres">
      <dgm:prSet presAssocID="{12CB1D73-7E67-7046-9BAE-107494981FA3}" presName="spaceRect" presStyleCnt="0"/>
      <dgm:spPr/>
    </dgm:pt>
    <dgm:pt modelId="{1201B51B-EC7A-4A43-9445-22801F905A36}" type="pres">
      <dgm:prSet presAssocID="{12CB1D73-7E67-7046-9BAE-107494981FA3}" presName="parTx" presStyleLbl="revTx" presStyleIdx="3" presStyleCnt="6">
        <dgm:presLayoutVars>
          <dgm:chMax val="0"/>
          <dgm:chPref val="0"/>
        </dgm:presLayoutVars>
      </dgm:prSet>
      <dgm:spPr/>
    </dgm:pt>
    <dgm:pt modelId="{155BB7C8-C945-4BFD-8F24-ECFB980150E3}" type="pres">
      <dgm:prSet presAssocID="{5BD26328-97D9-4849-BE7F-BA5F17B059CE}" presName="sibTrans" presStyleCnt="0"/>
      <dgm:spPr/>
    </dgm:pt>
    <dgm:pt modelId="{43F93E21-10AE-416B-8576-1D7EAF9A62B7}" type="pres">
      <dgm:prSet presAssocID="{50F3BA55-5DBB-E646-9CEA-2DB314A828BF}" presName="compNode" presStyleCnt="0"/>
      <dgm:spPr/>
    </dgm:pt>
    <dgm:pt modelId="{F34480C4-29B5-4B00-8008-C488056D3277}" type="pres">
      <dgm:prSet presAssocID="{50F3BA55-5DBB-E646-9CEA-2DB314A828BF}" presName="bgRect" presStyleLbl="bgShp" presStyleIdx="4" presStyleCnt="6"/>
      <dgm:spPr/>
    </dgm:pt>
    <dgm:pt modelId="{F6427B7A-88A0-4990-A786-4D48CF46755A}" type="pres">
      <dgm:prSet presAssocID="{50F3BA55-5DBB-E646-9CEA-2DB314A828B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2A73D97-3ACF-48F1-814C-80CAEDE2F5F0}" type="pres">
      <dgm:prSet presAssocID="{50F3BA55-5DBB-E646-9CEA-2DB314A828BF}" presName="spaceRect" presStyleCnt="0"/>
      <dgm:spPr/>
    </dgm:pt>
    <dgm:pt modelId="{B814302E-838F-4A32-B00A-A1624C387551}" type="pres">
      <dgm:prSet presAssocID="{50F3BA55-5DBB-E646-9CEA-2DB314A828BF}" presName="parTx" presStyleLbl="revTx" presStyleIdx="4" presStyleCnt="6">
        <dgm:presLayoutVars>
          <dgm:chMax val="0"/>
          <dgm:chPref val="0"/>
        </dgm:presLayoutVars>
      </dgm:prSet>
      <dgm:spPr/>
    </dgm:pt>
    <dgm:pt modelId="{AE3662A6-3CBE-411E-8816-CBFC3115AD7E}" type="pres">
      <dgm:prSet presAssocID="{7F69E634-E1D0-AA4C-82CE-9453DD43917B}" presName="sibTrans" presStyleCnt="0"/>
      <dgm:spPr/>
    </dgm:pt>
    <dgm:pt modelId="{6EF33471-A0F8-4BC6-A847-420C2EA21345}" type="pres">
      <dgm:prSet presAssocID="{C386E2C1-67BA-124B-AFC9-2B8AD075C6CC}" presName="compNode" presStyleCnt="0"/>
      <dgm:spPr/>
    </dgm:pt>
    <dgm:pt modelId="{A157098D-839B-4F89-8442-4A59F4C79609}" type="pres">
      <dgm:prSet presAssocID="{C386E2C1-67BA-124B-AFC9-2B8AD075C6CC}" presName="bgRect" presStyleLbl="bgShp" presStyleIdx="5" presStyleCnt="6"/>
      <dgm:spPr/>
    </dgm:pt>
    <dgm:pt modelId="{BE0754A7-9CF1-4542-A2C8-8BA5EE120B3A}" type="pres">
      <dgm:prSet presAssocID="{C386E2C1-67BA-124B-AFC9-2B8AD075C6C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7215072E-D87C-426A-A8CF-A60096DE43C3}" type="pres">
      <dgm:prSet presAssocID="{C386E2C1-67BA-124B-AFC9-2B8AD075C6CC}" presName="spaceRect" presStyleCnt="0"/>
      <dgm:spPr/>
    </dgm:pt>
    <dgm:pt modelId="{3262A9E2-5166-4D7E-9B3E-480EFAC043B6}" type="pres">
      <dgm:prSet presAssocID="{C386E2C1-67BA-124B-AFC9-2B8AD075C6C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9AA9600-32DC-FD4D-82DA-002CE718DA4C}" type="presOf" srcId="{7B6E59B8-DB84-1448-98D3-A38067DB73A5}" destId="{7563ACE8-9CE1-45CE-A877-79F8DA8518B3}" srcOrd="0" destOrd="0" presId="urn:microsoft.com/office/officeart/2018/2/layout/IconVerticalSolidList"/>
    <dgm:cxn modelId="{3992B300-DAD2-5A4F-8516-1F970880AAD4}" type="presOf" srcId="{12CB1D73-7E67-7046-9BAE-107494981FA3}" destId="{1201B51B-EC7A-4A43-9445-22801F905A36}" srcOrd="0" destOrd="0" presId="urn:microsoft.com/office/officeart/2018/2/layout/IconVerticalSolidList"/>
    <dgm:cxn modelId="{B8169A05-2F9C-2246-B9B1-79D3A8792E48}" type="presOf" srcId="{D151F256-6E6D-B345-A9BE-BDFE1439A852}" destId="{17078456-40CF-40D2-B186-4808061FB300}" srcOrd="0" destOrd="0" presId="urn:microsoft.com/office/officeart/2018/2/layout/IconVerticalSolidList"/>
    <dgm:cxn modelId="{C66B3E0C-977B-5040-BCA6-82107E7FA693}" type="presOf" srcId="{F0586667-9A7C-FB4B-9176-93BB5DD32EE4}" destId="{B8217A80-EAB0-4DF2-A8B9-1453D9617C20}" srcOrd="0" destOrd="0" presId="urn:microsoft.com/office/officeart/2018/2/layout/IconVerticalSolidList"/>
    <dgm:cxn modelId="{35612126-7C4D-844E-92C5-10DB1D60D650}" srcId="{80474317-01A9-8A48-B2DC-C9897F6B0986}" destId="{12CB1D73-7E67-7046-9BAE-107494981FA3}" srcOrd="3" destOrd="0" parTransId="{F5BDFDAB-8062-4D48-AA29-B48C7190AF6F}" sibTransId="{5BD26328-97D9-4849-BE7F-BA5F17B059CE}"/>
    <dgm:cxn modelId="{BCDD312E-4568-9544-98B2-8F459425FE36}" srcId="{80474317-01A9-8A48-B2DC-C9897F6B0986}" destId="{D151F256-6E6D-B345-A9BE-BDFE1439A852}" srcOrd="0" destOrd="0" parTransId="{C76E1217-4B7A-4F4A-97C5-DA0A9FA08375}" sibTransId="{18DCFFD9-49C0-244C-B0BB-876D8E70F493}"/>
    <dgm:cxn modelId="{57A73C50-7559-3A42-83DC-FD41CC473D96}" srcId="{80474317-01A9-8A48-B2DC-C9897F6B0986}" destId="{7B6E59B8-DB84-1448-98D3-A38067DB73A5}" srcOrd="1" destOrd="0" parTransId="{97F8A1C9-E0E9-7D46-90AC-BA55FC4BAB63}" sibTransId="{6CB65E2E-D61D-9F4C-9847-440C476D4A36}"/>
    <dgm:cxn modelId="{3C56CF51-8BDD-F84D-BEB7-ED0FA2BFFE26}" srcId="{80474317-01A9-8A48-B2DC-C9897F6B0986}" destId="{50F3BA55-5DBB-E646-9CEA-2DB314A828BF}" srcOrd="4" destOrd="0" parTransId="{7984E5E1-C9C1-2340-9259-2A61C19C1E7D}" sibTransId="{7F69E634-E1D0-AA4C-82CE-9453DD43917B}"/>
    <dgm:cxn modelId="{6655375C-A62A-7C4B-B670-C1DCD16DD3A4}" srcId="{80474317-01A9-8A48-B2DC-C9897F6B0986}" destId="{F0586667-9A7C-FB4B-9176-93BB5DD32EE4}" srcOrd="2" destOrd="0" parTransId="{971E4125-484B-F340-A090-D3D2BCB59B33}" sibTransId="{5FB8C648-9EF1-E946-91F5-F7314D596947}"/>
    <dgm:cxn modelId="{D8FDD865-3ACD-F34E-BCC3-E5D1ADC6DB54}" type="presOf" srcId="{50F3BA55-5DBB-E646-9CEA-2DB314A828BF}" destId="{B814302E-838F-4A32-B00A-A1624C387551}" srcOrd="0" destOrd="0" presId="urn:microsoft.com/office/officeart/2018/2/layout/IconVerticalSolidList"/>
    <dgm:cxn modelId="{6016B2AE-B5A7-8841-B467-3AB0F0E15A82}" type="presOf" srcId="{C386E2C1-67BA-124B-AFC9-2B8AD075C6CC}" destId="{3262A9E2-5166-4D7E-9B3E-480EFAC043B6}" srcOrd="0" destOrd="0" presId="urn:microsoft.com/office/officeart/2018/2/layout/IconVerticalSolidList"/>
    <dgm:cxn modelId="{CD040AD4-0CA5-EC4D-A638-0841F980AEB3}" type="presOf" srcId="{80474317-01A9-8A48-B2DC-C9897F6B0986}" destId="{E246585C-900D-4DA9-A817-78BC7E8B0D50}" srcOrd="0" destOrd="0" presId="urn:microsoft.com/office/officeart/2018/2/layout/IconVerticalSolidList"/>
    <dgm:cxn modelId="{D3CFD7E6-7613-554B-9EA5-3E986B28A827}" srcId="{80474317-01A9-8A48-B2DC-C9897F6B0986}" destId="{C386E2C1-67BA-124B-AFC9-2B8AD075C6CC}" srcOrd="5" destOrd="0" parTransId="{64BFB33A-8B35-074B-A372-DB46BCFC0DB5}" sibTransId="{7F815296-589E-0749-9A9D-E1EE3D8BD0FD}"/>
    <dgm:cxn modelId="{341DAEA1-C9B0-E940-8185-50DAF478914D}" type="presParOf" srcId="{E246585C-900D-4DA9-A817-78BC7E8B0D50}" destId="{E2FB3C76-E2DF-4E1E-85DF-9AAD62912DA7}" srcOrd="0" destOrd="0" presId="urn:microsoft.com/office/officeart/2018/2/layout/IconVerticalSolidList"/>
    <dgm:cxn modelId="{78F2E4E2-C109-FF43-B10F-FD8E4909817F}" type="presParOf" srcId="{E2FB3C76-E2DF-4E1E-85DF-9AAD62912DA7}" destId="{DC69899B-65CD-4798-9BC5-9B362CF2BEF6}" srcOrd="0" destOrd="0" presId="urn:microsoft.com/office/officeart/2018/2/layout/IconVerticalSolidList"/>
    <dgm:cxn modelId="{500A229C-91FA-A744-A642-AE5AD21BE90D}" type="presParOf" srcId="{E2FB3C76-E2DF-4E1E-85DF-9AAD62912DA7}" destId="{25137DD3-C1D4-454B-920D-64414857936C}" srcOrd="1" destOrd="0" presId="urn:microsoft.com/office/officeart/2018/2/layout/IconVerticalSolidList"/>
    <dgm:cxn modelId="{A6BDF007-F334-3F4D-9BFF-298995CBDC75}" type="presParOf" srcId="{E2FB3C76-E2DF-4E1E-85DF-9AAD62912DA7}" destId="{6C90565D-F3BA-4F04-BFF6-63AF0503088C}" srcOrd="2" destOrd="0" presId="urn:microsoft.com/office/officeart/2018/2/layout/IconVerticalSolidList"/>
    <dgm:cxn modelId="{6BE1FA6E-8EAC-C94A-8665-21E7E05F2E09}" type="presParOf" srcId="{E2FB3C76-E2DF-4E1E-85DF-9AAD62912DA7}" destId="{17078456-40CF-40D2-B186-4808061FB300}" srcOrd="3" destOrd="0" presId="urn:microsoft.com/office/officeart/2018/2/layout/IconVerticalSolidList"/>
    <dgm:cxn modelId="{81803C46-4D65-1F4A-92B4-8B9BB2E4A859}" type="presParOf" srcId="{E246585C-900D-4DA9-A817-78BC7E8B0D50}" destId="{636832BA-E1FD-4314-BF22-D98BF60DB32C}" srcOrd="1" destOrd="0" presId="urn:microsoft.com/office/officeart/2018/2/layout/IconVerticalSolidList"/>
    <dgm:cxn modelId="{16837549-F64D-4F4F-8783-79E80C15EC31}" type="presParOf" srcId="{E246585C-900D-4DA9-A817-78BC7E8B0D50}" destId="{FC1C076B-E56D-4457-89B7-BC3BE9F606CE}" srcOrd="2" destOrd="0" presId="urn:microsoft.com/office/officeart/2018/2/layout/IconVerticalSolidList"/>
    <dgm:cxn modelId="{1FC27935-DBC0-7243-B904-FACB538FD583}" type="presParOf" srcId="{FC1C076B-E56D-4457-89B7-BC3BE9F606CE}" destId="{D0EEF9E1-D087-48F2-8735-01E3B0A82E7C}" srcOrd="0" destOrd="0" presId="urn:microsoft.com/office/officeart/2018/2/layout/IconVerticalSolidList"/>
    <dgm:cxn modelId="{EC54FC85-3AED-5C40-8C50-9CC17816F4E8}" type="presParOf" srcId="{FC1C076B-E56D-4457-89B7-BC3BE9F606CE}" destId="{076B52DB-61D7-40D5-BF2B-B6BC750C6FEE}" srcOrd="1" destOrd="0" presId="urn:microsoft.com/office/officeart/2018/2/layout/IconVerticalSolidList"/>
    <dgm:cxn modelId="{41133B5B-8291-F647-9AFA-8800E417387A}" type="presParOf" srcId="{FC1C076B-E56D-4457-89B7-BC3BE9F606CE}" destId="{3298171B-905A-42FC-B93E-2C4062A3D6C4}" srcOrd="2" destOrd="0" presId="urn:microsoft.com/office/officeart/2018/2/layout/IconVerticalSolidList"/>
    <dgm:cxn modelId="{A1C5C208-2AB0-5B45-8414-DEBEDF7CBFB2}" type="presParOf" srcId="{FC1C076B-E56D-4457-89B7-BC3BE9F606CE}" destId="{7563ACE8-9CE1-45CE-A877-79F8DA8518B3}" srcOrd="3" destOrd="0" presId="urn:microsoft.com/office/officeart/2018/2/layout/IconVerticalSolidList"/>
    <dgm:cxn modelId="{BE8EC0E3-6159-7746-A95D-AE836FC85A07}" type="presParOf" srcId="{E246585C-900D-4DA9-A817-78BC7E8B0D50}" destId="{3F02B09E-DF19-45A8-85A2-CFFCEC31589D}" srcOrd="3" destOrd="0" presId="urn:microsoft.com/office/officeart/2018/2/layout/IconVerticalSolidList"/>
    <dgm:cxn modelId="{D9239EB2-2088-7C49-BE57-A22597AA52FC}" type="presParOf" srcId="{E246585C-900D-4DA9-A817-78BC7E8B0D50}" destId="{961C63EA-9331-41ED-AEF1-D2514D2B4E5A}" srcOrd="4" destOrd="0" presId="urn:microsoft.com/office/officeart/2018/2/layout/IconVerticalSolidList"/>
    <dgm:cxn modelId="{5A8F86D6-E1BA-6943-AC58-306A42695A09}" type="presParOf" srcId="{961C63EA-9331-41ED-AEF1-D2514D2B4E5A}" destId="{66330459-7DC8-46AF-A23E-E7F92AA691FE}" srcOrd="0" destOrd="0" presId="urn:microsoft.com/office/officeart/2018/2/layout/IconVerticalSolidList"/>
    <dgm:cxn modelId="{03689F74-2142-5C40-B9DB-3CCCC8F9E0BC}" type="presParOf" srcId="{961C63EA-9331-41ED-AEF1-D2514D2B4E5A}" destId="{97345D90-E612-445F-B54A-EDEF630475E0}" srcOrd="1" destOrd="0" presId="urn:microsoft.com/office/officeart/2018/2/layout/IconVerticalSolidList"/>
    <dgm:cxn modelId="{8CCFD8FB-ECF4-8946-B342-B74CAA76B69A}" type="presParOf" srcId="{961C63EA-9331-41ED-AEF1-D2514D2B4E5A}" destId="{FA37B0DB-5450-45BD-9A65-FB9A85A9015F}" srcOrd="2" destOrd="0" presId="urn:microsoft.com/office/officeart/2018/2/layout/IconVerticalSolidList"/>
    <dgm:cxn modelId="{DEDFEAEE-4A36-DC45-8D66-83CCC520E47A}" type="presParOf" srcId="{961C63EA-9331-41ED-AEF1-D2514D2B4E5A}" destId="{B8217A80-EAB0-4DF2-A8B9-1453D9617C20}" srcOrd="3" destOrd="0" presId="urn:microsoft.com/office/officeart/2018/2/layout/IconVerticalSolidList"/>
    <dgm:cxn modelId="{54548677-EFE6-DC46-9475-A6125DD40923}" type="presParOf" srcId="{E246585C-900D-4DA9-A817-78BC7E8B0D50}" destId="{8A659A77-794E-402C-950F-93ABF52721D3}" srcOrd="5" destOrd="0" presId="urn:microsoft.com/office/officeart/2018/2/layout/IconVerticalSolidList"/>
    <dgm:cxn modelId="{7310A718-C260-2544-8666-926B5B55A387}" type="presParOf" srcId="{E246585C-900D-4DA9-A817-78BC7E8B0D50}" destId="{91C1E20C-79B0-479E-BC00-411A46B7D7E8}" srcOrd="6" destOrd="0" presId="urn:microsoft.com/office/officeart/2018/2/layout/IconVerticalSolidList"/>
    <dgm:cxn modelId="{B8DAB499-C608-424A-8460-0655B52595FD}" type="presParOf" srcId="{91C1E20C-79B0-479E-BC00-411A46B7D7E8}" destId="{E7086D31-19C1-4A6D-899B-68B144580E39}" srcOrd="0" destOrd="0" presId="urn:microsoft.com/office/officeart/2018/2/layout/IconVerticalSolidList"/>
    <dgm:cxn modelId="{422FCF23-D5B4-CA49-A5E8-E840FEEA5077}" type="presParOf" srcId="{91C1E20C-79B0-479E-BC00-411A46B7D7E8}" destId="{04EBBAD5-0214-419C-B0DE-0CEB1D72BE8F}" srcOrd="1" destOrd="0" presId="urn:microsoft.com/office/officeart/2018/2/layout/IconVerticalSolidList"/>
    <dgm:cxn modelId="{D64CF62D-CCC1-134A-9E34-E82EB4BD3847}" type="presParOf" srcId="{91C1E20C-79B0-479E-BC00-411A46B7D7E8}" destId="{429189C2-4441-488D-B7B2-978CF6E00787}" srcOrd="2" destOrd="0" presId="urn:microsoft.com/office/officeart/2018/2/layout/IconVerticalSolidList"/>
    <dgm:cxn modelId="{6F8A9EE5-A87D-524A-A8FF-7531E0D2C0CE}" type="presParOf" srcId="{91C1E20C-79B0-479E-BC00-411A46B7D7E8}" destId="{1201B51B-EC7A-4A43-9445-22801F905A36}" srcOrd="3" destOrd="0" presId="urn:microsoft.com/office/officeart/2018/2/layout/IconVerticalSolidList"/>
    <dgm:cxn modelId="{6D88C899-D5F5-2341-B259-3CFD86A5D583}" type="presParOf" srcId="{E246585C-900D-4DA9-A817-78BC7E8B0D50}" destId="{155BB7C8-C945-4BFD-8F24-ECFB980150E3}" srcOrd="7" destOrd="0" presId="urn:microsoft.com/office/officeart/2018/2/layout/IconVerticalSolidList"/>
    <dgm:cxn modelId="{19BB5F18-8AD8-D540-9659-E45BA4C588ED}" type="presParOf" srcId="{E246585C-900D-4DA9-A817-78BC7E8B0D50}" destId="{43F93E21-10AE-416B-8576-1D7EAF9A62B7}" srcOrd="8" destOrd="0" presId="urn:microsoft.com/office/officeart/2018/2/layout/IconVerticalSolidList"/>
    <dgm:cxn modelId="{E4D5E9C1-5ADE-6547-B680-1E54A499AD93}" type="presParOf" srcId="{43F93E21-10AE-416B-8576-1D7EAF9A62B7}" destId="{F34480C4-29B5-4B00-8008-C488056D3277}" srcOrd="0" destOrd="0" presId="urn:microsoft.com/office/officeart/2018/2/layout/IconVerticalSolidList"/>
    <dgm:cxn modelId="{F6AA394E-700A-0D46-A895-B24A62626107}" type="presParOf" srcId="{43F93E21-10AE-416B-8576-1D7EAF9A62B7}" destId="{F6427B7A-88A0-4990-A786-4D48CF46755A}" srcOrd="1" destOrd="0" presId="urn:microsoft.com/office/officeart/2018/2/layout/IconVerticalSolidList"/>
    <dgm:cxn modelId="{A93642CF-6B70-1C4E-BB88-93AA2E4460B2}" type="presParOf" srcId="{43F93E21-10AE-416B-8576-1D7EAF9A62B7}" destId="{32A73D97-3ACF-48F1-814C-80CAEDE2F5F0}" srcOrd="2" destOrd="0" presId="urn:microsoft.com/office/officeart/2018/2/layout/IconVerticalSolidList"/>
    <dgm:cxn modelId="{AF082324-A295-1940-B239-8FCB7A2255A9}" type="presParOf" srcId="{43F93E21-10AE-416B-8576-1D7EAF9A62B7}" destId="{B814302E-838F-4A32-B00A-A1624C387551}" srcOrd="3" destOrd="0" presId="urn:microsoft.com/office/officeart/2018/2/layout/IconVerticalSolidList"/>
    <dgm:cxn modelId="{9220F6A8-2507-E74D-9792-859309EF9BFF}" type="presParOf" srcId="{E246585C-900D-4DA9-A817-78BC7E8B0D50}" destId="{AE3662A6-3CBE-411E-8816-CBFC3115AD7E}" srcOrd="9" destOrd="0" presId="urn:microsoft.com/office/officeart/2018/2/layout/IconVerticalSolidList"/>
    <dgm:cxn modelId="{AC082688-EB9A-1D4E-A72A-C0AD82643829}" type="presParOf" srcId="{E246585C-900D-4DA9-A817-78BC7E8B0D50}" destId="{6EF33471-A0F8-4BC6-A847-420C2EA21345}" srcOrd="10" destOrd="0" presId="urn:microsoft.com/office/officeart/2018/2/layout/IconVerticalSolidList"/>
    <dgm:cxn modelId="{F11F7B8A-8971-464E-B671-2467EBDBFB1B}" type="presParOf" srcId="{6EF33471-A0F8-4BC6-A847-420C2EA21345}" destId="{A157098D-839B-4F89-8442-4A59F4C79609}" srcOrd="0" destOrd="0" presId="urn:microsoft.com/office/officeart/2018/2/layout/IconVerticalSolidList"/>
    <dgm:cxn modelId="{C652D2EC-01F4-BD4F-B731-F7C482B1FAC0}" type="presParOf" srcId="{6EF33471-A0F8-4BC6-A847-420C2EA21345}" destId="{BE0754A7-9CF1-4542-A2C8-8BA5EE120B3A}" srcOrd="1" destOrd="0" presId="urn:microsoft.com/office/officeart/2018/2/layout/IconVerticalSolidList"/>
    <dgm:cxn modelId="{511E5BF3-7C47-E94E-BFA2-7B87C1A09F22}" type="presParOf" srcId="{6EF33471-A0F8-4BC6-A847-420C2EA21345}" destId="{7215072E-D87C-426A-A8CF-A60096DE43C3}" srcOrd="2" destOrd="0" presId="urn:microsoft.com/office/officeart/2018/2/layout/IconVerticalSolidList"/>
    <dgm:cxn modelId="{0C22C472-1FA6-DF48-9BF6-967431F05ED2}" type="presParOf" srcId="{6EF33471-A0F8-4BC6-A847-420C2EA21345}" destId="{3262A9E2-5166-4D7E-9B3E-480EFAC043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ECD2A-C8D6-4945-A2D9-D9F5C4937AAB}">
      <dsp:nvSpPr>
        <dsp:cNvPr id="0" name=""/>
        <dsp:cNvSpPr/>
      </dsp:nvSpPr>
      <dsp:spPr>
        <a:xfrm rot="5400000">
          <a:off x="4216298" y="48941"/>
          <a:ext cx="685021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Wertschöpfungs-kette</a:t>
          </a:r>
        </a:p>
      </dsp:txBody>
      <dsp:txXfrm rot="-5400000">
        <a:off x="3930269" y="763410"/>
        <a:ext cx="1257079" cy="456681"/>
      </dsp:txXfrm>
    </dsp:sp>
    <dsp:sp modelId="{609AD4CF-E11E-3C4D-B068-95285DE71E6D}">
      <dsp:nvSpPr>
        <dsp:cNvPr id="0" name=""/>
        <dsp:cNvSpPr/>
      </dsp:nvSpPr>
      <dsp:spPr>
        <a:xfrm>
          <a:off x="5546486" y="436186"/>
          <a:ext cx="2418794" cy="130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546486" y="436186"/>
        <a:ext cx="2418794" cy="1300427"/>
      </dsp:txXfrm>
    </dsp:sp>
    <dsp:sp modelId="{6B0E4B32-30C5-2F44-A62B-681FC21E86E0}">
      <dsp:nvSpPr>
        <dsp:cNvPr id="0" name=""/>
        <dsp:cNvSpPr/>
      </dsp:nvSpPr>
      <dsp:spPr>
        <a:xfrm rot="5400000">
          <a:off x="2442020" y="-62266"/>
          <a:ext cx="729041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Automatisierung	</a:t>
          </a:r>
        </a:p>
      </dsp:txBody>
      <dsp:txXfrm rot="-5400000">
        <a:off x="2178001" y="637530"/>
        <a:ext cx="1257079" cy="486027"/>
      </dsp:txXfrm>
    </dsp:sp>
    <dsp:sp modelId="{E2E5B898-B175-7D43-9E97-649F8DEFB28F}">
      <dsp:nvSpPr>
        <dsp:cNvPr id="0" name=""/>
        <dsp:cNvSpPr/>
      </dsp:nvSpPr>
      <dsp:spPr>
        <a:xfrm rot="5400000">
          <a:off x="3061462" y="828458"/>
          <a:ext cx="950460" cy="105460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Flexibilität</a:t>
          </a:r>
        </a:p>
      </dsp:txBody>
      <dsp:txXfrm rot="-5400000">
        <a:off x="3185156" y="1038942"/>
        <a:ext cx="703072" cy="633640"/>
      </dsp:txXfrm>
    </dsp:sp>
    <dsp:sp modelId="{8C1AA216-77C4-3040-BD76-FDDFDF593092}">
      <dsp:nvSpPr>
        <dsp:cNvPr id="0" name=""/>
        <dsp:cNvSpPr/>
      </dsp:nvSpPr>
      <dsp:spPr>
        <a:xfrm>
          <a:off x="162718" y="1842382"/>
          <a:ext cx="2340768" cy="130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62718" y="1842382"/>
        <a:ext cx="2340768" cy="1300427"/>
      </dsp:txXfrm>
    </dsp:sp>
    <dsp:sp modelId="{C77684B8-A8A7-DF4C-BBE6-462736C361D2}">
      <dsp:nvSpPr>
        <dsp:cNvPr id="0" name=""/>
        <dsp:cNvSpPr/>
      </dsp:nvSpPr>
      <dsp:spPr>
        <a:xfrm rot="5400000">
          <a:off x="2126097" y="595401"/>
          <a:ext cx="641565" cy="154547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Sicherheit</a:t>
          </a:r>
        </a:p>
      </dsp:txBody>
      <dsp:txXfrm rot="-5400000">
        <a:off x="1931723" y="1154283"/>
        <a:ext cx="1030314" cy="427710"/>
      </dsp:txXfrm>
    </dsp:sp>
    <dsp:sp modelId="{A3EF7688-B4D2-2A44-8102-84A046109FEA}">
      <dsp:nvSpPr>
        <dsp:cNvPr id="0" name=""/>
        <dsp:cNvSpPr/>
      </dsp:nvSpPr>
      <dsp:spPr>
        <a:xfrm rot="5400000">
          <a:off x="3139770" y="-524657"/>
          <a:ext cx="836304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Vernetzung</a:t>
          </a:r>
        </a:p>
      </dsp:txBody>
      <dsp:txXfrm rot="-5400000">
        <a:off x="2929383" y="139384"/>
        <a:ext cx="1257079" cy="557536"/>
      </dsp:txXfrm>
    </dsp:sp>
    <dsp:sp modelId="{18B300F0-7DBF-AA41-9955-DF956A0E420D}">
      <dsp:nvSpPr>
        <dsp:cNvPr id="0" name=""/>
        <dsp:cNvSpPr/>
      </dsp:nvSpPr>
      <dsp:spPr>
        <a:xfrm>
          <a:off x="5546486" y="3682052"/>
          <a:ext cx="2418794" cy="130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546486" y="3682052"/>
        <a:ext cx="2418794" cy="1300427"/>
      </dsp:txXfrm>
    </dsp:sp>
    <dsp:sp modelId="{7E8B980D-FBE4-494A-BD41-A495DC3DF11E}">
      <dsp:nvSpPr>
        <dsp:cNvPr id="0" name=""/>
        <dsp:cNvSpPr/>
      </dsp:nvSpPr>
      <dsp:spPr>
        <a:xfrm rot="5400000">
          <a:off x="357041" y="2262810"/>
          <a:ext cx="2167378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 rot="-5400000">
        <a:off x="791762" y="2459681"/>
        <a:ext cx="1297935" cy="1491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EAE9D-1784-4A7B-B2C6-C3CBD4E894F6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CB39F-E7F5-4BBF-91DF-B8BBB3BF22C1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86392-2AF0-4E15-8782-E7DA91C062A0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Business</a:t>
          </a:r>
        </a:p>
      </dsp:txBody>
      <dsp:txXfrm>
        <a:off x="578678" y="1313725"/>
        <a:ext cx="1641796" cy="656718"/>
      </dsp:txXfrm>
    </dsp:sp>
    <dsp:sp modelId="{E2237D50-7A99-469B-9060-9E441D47CC9B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D2DDC-1229-44BA-A8D4-21087E434FA8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F985E-3E71-4BD2-8FB0-86BF0E341886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Functional</a:t>
          </a:r>
        </a:p>
      </dsp:txBody>
      <dsp:txXfrm>
        <a:off x="2507790" y="1313725"/>
        <a:ext cx="1641796" cy="656718"/>
      </dsp:txXfrm>
    </dsp:sp>
    <dsp:sp modelId="{AD59468E-50A1-4969-98D9-3FDC1C9C5E5B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4CA71-CA5D-4EA8-98DD-A4A0A9AFA875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66441-A7C8-4E5F-A228-B4ECC4C90B84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Information</a:t>
          </a:r>
        </a:p>
      </dsp:txBody>
      <dsp:txXfrm>
        <a:off x="4436901" y="1313725"/>
        <a:ext cx="1641796" cy="656718"/>
      </dsp:txXfrm>
    </dsp:sp>
    <dsp:sp modelId="{E5948F0A-8600-4C35-BA0F-C4D3DC3159B6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59DA8-B339-4C3D-86B9-745B4F5A3988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C0A29-41F7-4284-9FBC-5C6AF6377700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Communication</a:t>
          </a:r>
        </a:p>
      </dsp:txBody>
      <dsp:txXfrm>
        <a:off x="6366012" y="1313725"/>
        <a:ext cx="1641796" cy="656718"/>
      </dsp:txXfrm>
    </dsp:sp>
    <dsp:sp modelId="{CC7ADBB1-33F5-4E48-8D7D-6EBEAC2C1CE4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33916-3619-411E-8FFD-05D325D26DC6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2E517-78F5-46FB-B162-2A970A33E2D3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Integration</a:t>
          </a:r>
        </a:p>
      </dsp:txBody>
      <dsp:txXfrm>
        <a:off x="8295124" y="1313725"/>
        <a:ext cx="1641796" cy="656718"/>
      </dsp:txXfrm>
    </dsp:sp>
    <dsp:sp modelId="{27AA6574-9501-4B0A-9B6C-DD5532654306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40057-1F10-4586-AB00-6A914FEBD53D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0C57D-0E3A-40C9-98C8-7B86AD4A65E1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Asset</a:t>
          </a:r>
        </a:p>
      </dsp:txBody>
      <dsp:txXfrm>
        <a:off x="4436901" y="3694331"/>
        <a:ext cx="1641796" cy="656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DAC0A-1CF7-0841-A6DD-B3989931EAE8}">
      <dsp:nvSpPr>
        <dsp:cNvPr id="0" name=""/>
        <dsp:cNvSpPr/>
      </dsp:nvSpPr>
      <dsp:spPr>
        <a:xfrm>
          <a:off x="-8138" y="0"/>
          <a:ext cx="10531877" cy="474796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33A73-B37C-3C4E-B9DE-592C814CB6B0}">
      <dsp:nvSpPr>
        <dsp:cNvPr id="0" name=""/>
        <dsp:cNvSpPr/>
      </dsp:nvSpPr>
      <dsp:spPr>
        <a:xfrm>
          <a:off x="1294998" y="449509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Business</a:t>
          </a:r>
        </a:p>
      </dsp:txBody>
      <dsp:txXfrm>
        <a:off x="1322513" y="477024"/>
        <a:ext cx="1686683" cy="508616"/>
      </dsp:txXfrm>
    </dsp:sp>
    <dsp:sp modelId="{FC1F41F5-898B-7C4B-8497-F0F0736ADB7C}">
      <dsp:nvSpPr>
        <dsp:cNvPr id="0" name=""/>
        <dsp:cNvSpPr/>
      </dsp:nvSpPr>
      <dsp:spPr>
        <a:xfrm>
          <a:off x="1294998" y="1082242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Functional</a:t>
          </a:r>
          <a:endParaRPr lang="de-DE" sz="1700" kern="1200" dirty="0"/>
        </a:p>
      </dsp:txBody>
      <dsp:txXfrm>
        <a:off x="1322513" y="1109757"/>
        <a:ext cx="1686683" cy="508616"/>
      </dsp:txXfrm>
    </dsp:sp>
    <dsp:sp modelId="{773549A4-1062-E249-AA63-9BEEB2E34D55}">
      <dsp:nvSpPr>
        <dsp:cNvPr id="0" name=""/>
        <dsp:cNvSpPr/>
      </dsp:nvSpPr>
      <dsp:spPr>
        <a:xfrm>
          <a:off x="1294998" y="1714976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Information</a:t>
          </a:r>
        </a:p>
      </dsp:txBody>
      <dsp:txXfrm>
        <a:off x="1322513" y="1742491"/>
        <a:ext cx="1686683" cy="508616"/>
      </dsp:txXfrm>
    </dsp:sp>
    <dsp:sp modelId="{33044DAE-EA90-104D-B4CC-ECAF01689EF5}">
      <dsp:nvSpPr>
        <dsp:cNvPr id="0" name=""/>
        <dsp:cNvSpPr/>
      </dsp:nvSpPr>
      <dsp:spPr>
        <a:xfrm>
          <a:off x="1294998" y="2347709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Communication</a:t>
          </a:r>
        </a:p>
      </dsp:txBody>
      <dsp:txXfrm>
        <a:off x="1322513" y="2375224"/>
        <a:ext cx="1686683" cy="508616"/>
      </dsp:txXfrm>
    </dsp:sp>
    <dsp:sp modelId="{CF4EAE33-1B2E-D348-B6F3-65F8F1CE237C}">
      <dsp:nvSpPr>
        <dsp:cNvPr id="0" name=""/>
        <dsp:cNvSpPr/>
      </dsp:nvSpPr>
      <dsp:spPr>
        <a:xfrm>
          <a:off x="1294998" y="2980442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Integration</a:t>
          </a:r>
        </a:p>
      </dsp:txBody>
      <dsp:txXfrm>
        <a:off x="1322513" y="3007957"/>
        <a:ext cx="1686683" cy="508616"/>
      </dsp:txXfrm>
    </dsp:sp>
    <dsp:sp modelId="{DCF82666-8A53-1E47-BC69-CCEC94BE7FB0}">
      <dsp:nvSpPr>
        <dsp:cNvPr id="0" name=""/>
        <dsp:cNvSpPr/>
      </dsp:nvSpPr>
      <dsp:spPr>
        <a:xfrm>
          <a:off x="1294998" y="3613175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Asset</a:t>
          </a:r>
        </a:p>
      </dsp:txBody>
      <dsp:txXfrm>
        <a:off x="1322513" y="3640690"/>
        <a:ext cx="1686683" cy="508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9899B-65CD-4798-9BC5-9B362CF2BEF6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37DD3-C1D4-454B-920D-64414857936C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78456-40CF-40D2-B186-4808061FB300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Geschäft</a:t>
          </a:r>
        </a:p>
      </dsp:txBody>
      <dsp:txXfrm>
        <a:off x="692764" y="1407"/>
        <a:ext cx="9822835" cy="599796"/>
      </dsp:txXfrm>
    </dsp:sp>
    <dsp:sp modelId="{D0EEF9E1-D087-48F2-8735-01E3B0A82E7C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B52DB-61D7-40D5-BF2B-B6BC750C6FEE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3ACE8-9CE1-45CE-A877-79F8DA8518B3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Funktion</a:t>
          </a:r>
        </a:p>
      </dsp:txBody>
      <dsp:txXfrm>
        <a:off x="692764" y="751152"/>
        <a:ext cx="9822835" cy="599796"/>
      </dsp:txXfrm>
    </dsp:sp>
    <dsp:sp modelId="{66330459-7DC8-46AF-A23E-E7F92AA691FE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45D90-E612-445F-B54A-EDEF630475E0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17A80-EAB0-4DF2-A8B9-1453D9617C20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Information</a:t>
          </a:r>
        </a:p>
      </dsp:txBody>
      <dsp:txXfrm>
        <a:off x="692764" y="1500898"/>
        <a:ext cx="9822835" cy="599796"/>
      </dsp:txXfrm>
    </dsp:sp>
    <dsp:sp modelId="{E7086D31-19C1-4A6D-899B-68B144580E39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BBAD5-0214-419C-B0DE-0CEB1D72BE8F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1B51B-EC7A-4A43-9445-22801F905A36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Kommunikation</a:t>
          </a:r>
        </a:p>
      </dsp:txBody>
      <dsp:txXfrm>
        <a:off x="692764" y="2250643"/>
        <a:ext cx="9822835" cy="599796"/>
      </dsp:txXfrm>
    </dsp:sp>
    <dsp:sp modelId="{F34480C4-29B5-4B00-8008-C488056D3277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27B7A-88A0-4990-A786-4D48CF46755A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4302E-838F-4A32-B00A-A1624C387551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Integration</a:t>
          </a:r>
        </a:p>
      </dsp:txBody>
      <dsp:txXfrm>
        <a:off x="692764" y="3000388"/>
        <a:ext cx="9822835" cy="599796"/>
      </dsp:txXfrm>
    </dsp:sp>
    <dsp:sp modelId="{A157098D-839B-4F89-8442-4A59F4C79609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754A7-9CF1-4542-A2C8-8BA5EE120B3A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2A9E2-5166-4D7E-9B3E-480EFAC043B6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Gegenstand</a:t>
          </a:r>
        </a:p>
      </dsp:txBody>
      <dsp:txXfrm>
        <a:off x="692764" y="3750134"/>
        <a:ext cx="9822835" cy="5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C8009-BA0B-0141-8D3B-98A7E226B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95A0FA-AC3D-934D-A450-81A58C3F3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42A5DF-2D3B-614D-A981-E09BA709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14.01.20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9514EE-2855-9148-B9E2-DB55F0C0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8E36A-B5C4-234C-B114-147A8652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6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9929B-459B-CD44-A23C-AC75FEC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251408-FD9F-7343-A362-2A0990C33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CE4A69-E3C4-E443-9747-EB51A0C0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14.01.20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95C3A0-3A40-1D4B-AA6F-EC1F7E79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711259-5319-3340-99CB-B05E7122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8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07913D-EA45-0147-8D3F-53AB8335F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EF4939-DD5A-AA4D-B0EB-8F9F717E3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D43AED-6DC6-7F4F-BE83-5C225514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14.01.20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45D4B7-E0BE-F24D-A160-424BF5AE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F672ED-DB32-0844-B0DA-351AA345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82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A73F0-7C3B-BC48-829B-58578210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3A26E-5E26-C549-94BD-D09779CF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402333-BBEB-3643-A9F0-A99492E3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14.01.20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444DA2-6B03-E246-9001-D866DE1E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4D477-5B88-DA40-8D60-FEE8E985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5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08720-6AEF-EE45-81FE-9073BE26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BCEBF6-98E9-C545-87BC-B7C0B8811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D5E74-9387-0442-9ABE-36199C5C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14.01.20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43CA0D-693C-C045-B649-26FDDEC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3D27CF-C17E-B14A-B8DB-8EC9C81B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90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4697B-35FD-B644-B6F4-B5265DF8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722E35-3234-1D4A-BE56-FE253DFC4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1ACEED-EDA3-1549-9574-0E9D12233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A9761D-AAA5-FB4D-A239-980FA26B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14.01.20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79336B-23D5-BD48-A0DB-160C15EA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FE227C-6921-2D46-BEFA-17788F92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78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52DBB-38B7-274F-9738-71A7F394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B4FC50-743C-D64D-B629-18660E8DE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D96AEF-1E89-974C-AC7F-44340B78E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CD976A-461B-0C4F-BE49-055DFE937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5C89-19FB-1243-8D51-9BE212961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586EE6-8DB1-E34A-B61E-5E992398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14.01.20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E6553D-9525-7C43-A729-7690AE70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49082E2-A691-BF4E-BED9-72C48F7D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57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8FA8D-3265-1C44-8E6D-92EBEA6A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2A53A1-CD6B-514C-A242-67BDD847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14.01.20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220767-E322-5A45-A06A-2083D4F6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D25BEC-CDEA-4045-B88D-408E725C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81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B4BEBA-3FB6-6947-8733-0EBD1361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14.01.20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D2C697-ECF5-6942-8488-104FD8F6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98AAD2-1B71-A742-BD73-E2621771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01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E3082-C392-8B4A-B75A-C144F46C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09C0B-E931-3D4B-B0AB-C18054A53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9BC18D-DCE0-3B4E-829F-632579A3C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F82D50-FE85-DD42-AE2C-57D0C429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14.01.20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19934B-8997-F44E-BA46-5AADECBF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01BD10-BDC9-3B4F-894A-A83E0881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24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D97D6-FCB6-2744-A2E3-24871287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14B975-386A-424E-814D-8E2801090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DDC812-D671-6A48-8FEF-D368988F1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C6F1CD-1A13-EE42-8BAC-F194768A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14.01.20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BC24B3-D9A4-794F-B567-7753FC16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2A26FA-4907-9A4D-8915-05B7D48E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60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132C93-A420-2748-B843-347DE40B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296137-01DC-DD47-93C3-ADE14D497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FDAA7A-0306-4E48-81D2-A61B11719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8773E-0E1D-C44D-81DB-7C2B8F8EC2A7}" type="datetimeFigureOut">
              <a:rPr lang="de-DE" smtClean="0"/>
              <a:t>14.01.20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E9CA04-87A1-184F-8B90-1697E2AEA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38448B-E1A2-A340-9121-816A5FE12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05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jp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sv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5" Type="http://schemas.openxmlformats.org/officeDocument/2006/relationships/image" Target="../media/image50.sv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svg"/><Relationship Id="rId1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0E9A8-64A8-1A4B-AFA9-EA286E5AE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A873C3-98F7-1F4D-A7DE-380822545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8122730-29C1-1644-9CC0-E24B509AF0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59355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76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65443-1235-F444-9CB9-16E11150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3965"/>
          </a:xfrm>
        </p:spPr>
        <p:txBody>
          <a:bodyPr>
            <a:normAutofit fontScale="90000"/>
          </a:bodyPr>
          <a:lstStyle/>
          <a:p>
            <a:r>
              <a:rPr lang="de-DE" sz="1800" dirty="0"/>
              <a:t>Architektur Internet of Things Service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7074CC0-8C25-2F41-9697-330D3323B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90829"/>
            <a:ext cx="8611956" cy="55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1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BD22416D-51DF-9C42-BFB0-9CD6AED63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09" y="487954"/>
            <a:ext cx="10210391" cy="535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6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68BA56F-3BCA-F741-91C2-C169897FDE69}"/>
              </a:ext>
            </a:extLst>
          </p:cNvPr>
          <p:cNvSpPr txBox="1">
            <a:spLocks/>
          </p:cNvSpPr>
          <p:nvPr/>
        </p:nvSpPr>
        <p:spPr>
          <a:xfrm>
            <a:off x="192088" y="1"/>
            <a:ext cx="1180782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SAP Leonardo IoT </a:t>
            </a:r>
            <a:r>
              <a:rPr lang="de-DE" dirty="0" err="1"/>
              <a:t>Foundation</a:t>
            </a:r>
            <a:r>
              <a:rPr lang="de-DE" dirty="0"/>
              <a:t> und Edge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8A6A60AE-C548-DF41-9FDF-815F5972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2088" y="6597650"/>
            <a:ext cx="1079376" cy="215901"/>
          </a:xfrm>
        </p:spPr>
        <p:txBody>
          <a:bodyPr/>
          <a:lstStyle/>
          <a:p>
            <a:fld id="{D15945BB-CB13-F048-8038-6D73515B4389}" type="datetime1">
              <a:rPr lang="de-DE" smtClean="0"/>
              <a:pPr/>
              <a:t>14.01.20</a:t>
            </a:fld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CA73DC4-AC17-0A41-9D0A-C84F0D90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1504" y="6597650"/>
            <a:ext cx="8928992" cy="215899"/>
          </a:xfr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99F4C49-23DC-3E46-ABB2-E47FF43E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0537" y="6597649"/>
            <a:ext cx="1079376" cy="215900"/>
          </a:xfrm>
        </p:spPr>
        <p:txBody>
          <a:bodyPr/>
          <a:lstStyle/>
          <a:p>
            <a:fld id="{1DA9AA31-D53F-D84D-B952-53212CE9E55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Shape 2158">
            <a:extLst>
              <a:ext uri="{FF2B5EF4-FFF2-40B4-BE49-F238E27FC236}">
                <a16:creationId xmlns:a16="http://schemas.microsoft.com/office/drawing/2014/main" id="{E54C41D4-99EB-684C-B856-DC07CAEF4979}"/>
              </a:ext>
            </a:extLst>
          </p:cNvPr>
          <p:cNvSpPr/>
          <p:nvPr/>
        </p:nvSpPr>
        <p:spPr>
          <a:xfrm>
            <a:off x="9917439" y="2286076"/>
            <a:ext cx="1327144" cy="2441169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72000" rtlCol="0" anchor="t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and non- SAP Applications</a:t>
            </a:r>
          </a:p>
          <a:p>
            <a:pPr algn="ctr"/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Arial" charset="0"/>
              <a:cs typeface="Arial" charset="0"/>
              <a:sym typeface="Arial"/>
            </a:endParaRPr>
          </a:p>
          <a:p>
            <a:pPr marL="342900" indent="-342900" algn="ctr">
              <a:buFont typeface="Wingdings" panose="05000000000000000000" pitchFamily="2" charset="2"/>
              <a:buChar char="§"/>
            </a:pPr>
            <a:endParaRPr lang="en-US" sz="1100" dirty="0">
              <a:sym typeface="Arial"/>
            </a:endParaRPr>
          </a:p>
          <a:p>
            <a:pPr algn="ctr"/>
            <a:endParaRPr lang="en-US" sz="1600" b="1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  <a:p>
            <a:pPr algn="ctr"/>
            <a:endParaRPr lang="en-US" sz="1600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</p:txBody>
      </p:sp>
      <p:sp>
        <p:nvSpPr>
          <p:cNvPr id="9" name="Shape 2158">
            <a:extLst>
              <a:ext uri="{FF2B5EF4-FFF2-40B4-BE49-F238E27FC236}">
                <a16:creationId xmlns:a16="http://schemas.microsoft.com/office/drawing/2014/main" id="{019B456C-450F-9C42-9E79-34192DAB889F}"/>
              </a:ext>
            </a:extLst>
          </p:cNvPr>
          <p:cNvSpPr/>
          <p:nvPr/>
        </p:nvSpPr>
        <p:spPr>
          <a:xfrm>
            <a:off x="1941389" y="2614415"/>
            <a:ext cx="1848948" cy="2009321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Leonardo </a:t>
            </a:r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IoT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 Edge</a:t>
            </a:r>
            <a:endParaRPr lang="en-US" sz="1100" dirty="0">
              <a:sym typeface="Arial"/>
            </a:endParaRPr>
          </a:p>
          <a:p>
            <a:pPr algn="ctr"/>
            <a:endParaRPr lang="en-US" sz="1600" b="1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  <a:p>
            <a:pPr algn="ctr"/>
            <a:endParaRPr lang="en-US" sz="1600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1BA55543-AABF-BA4C-975F-5D2395A224A9}"/>
              </a:ext>
            </a:extLst>
          </p:cNvPr>
          <p:cNvSpPr txBox="1"/>
          <p:nvPr/>
        </p:nvSpPr>
        <p:spPr>
          <a:xfrm>
            <a:off x="10198456" y="4369281"/>
            <a:ext cx="774072" cy="1692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1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and more …</a:t>
            </a:r>
          </a:p>
        </p:txBody>
      </p:sp>
      <p:sp>
        <p:nvSpPr>
          <p:cNvPr id="11" name="TextBox 44">
            <a:extLst>
              <a:ext uri="{FF2B5EF4-FFF2-40B4-BE49-F238E27FC236}">
                <a16:creationId xmlns:a16="http://schemas.microsoft.com/office/drawing/2014/main" id="{2F349553-E994-F144-B8B6-956D3E71C6B9}"/>
              </a:ext>
            </a:extLst>
          </p:cNvPr>
          <p:cNvSpPr txBox="1"/>
          <p:nvPr/>
        </p:nvSpPr>
        <p:spPr>
          <a:xfrm>
            <a:off x="509271" y="3989449"/>
            <a:ext cx="83121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Sensor</a:t>
            </a:r>
            <a:b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</a:b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embedded</a:t>
            </a:r>
            <a:b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</a:b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things</a:t>
            </a:r>
          </a:p>
        </p:txBody>
      </p:sp>
      <p:sp>
        <p:nvSpPr>
          <p:cNvPr id="12" name="Rechteck 9">
            <a:extLst>
              <a:ext uri="{FF2B5EF4-FFF2-40B4-BE49-F238E27FC236}">
                <a16:creationId xmlns:a16="http://schemas.microsoft.com/office/drawing/2014/main" id="{10AF2AA2-7971-2749-B2C9-F966DBFF4C82}"/>
              </a:ext>
            </a:extLst>
          </p:cNvPr>
          <p:cNvSpPr/>
          <p:nvPr/>
        </p:nvSpPr>
        <p:spPr>
          <a:xfrm>
            <a:off x="4272017" y="1179323"/>
            <a:ext cx="5297282" cy="4464522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Shape 2158">
            <a:extLst>
              <a:ext uri="{FF2B5EF4-FFF2-40B4-BE49-F238E27FC236}">
                <a16:creationId xmlns:a16="http://schemas.microsoft.com/office/drawing/2014/main" id="{8408C44F-1F81-A44A-BB4A-2B74829FF7A9}"/>
              </a:ext>
            </a:extLst>
          </p:cNvPr>
          <p:cNvSpPr/>
          <p:nvPr/>
        </p:nvSpPr>
        <p:spPr>
          <a:xfrm>
            <a:off x="4552783" y="2945805"/>
            <a:ext cx="3793216" cy="1527901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1A98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Leonardo </a:t>
            </a:r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IoT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 Foundation</a:t>
            </a:r>
          </a:p>
        </p:txBody>
      </p:sp>
      <p:sp>
        <p:nvSpPr>
          <p:cNvPr id="14" name="Shape 2158">
            <a:extLst>
              <a:ext uri="{FF2B5EF4-FFF2-40B4-BE49-F238E27FC236}">
                <a16:creationId xmlns:a16="http://schemas.microsoft.com/office/drawing/2014/main" id="{A424B3F3-E597-2849-B505-F7EB8C104E19}"/>
              </a:ext>
            </a:extLst>
          </p:cNvPr>
          <p:cNvSpPr/>
          <p:nvPr/>
        </p:nvSpPr>
        <p:spPr>
          <a:xfrm>
            <a:off x="5798678" y="1503956"/>
            <a:ext cx="1493686" cy="262822"/>
          </a:xfrm>
          <a:prstGeom prst="roundRect">
            <a:avLst>
              <a:gd name="adj" fmla="val 399"/>
            </a:avLst>
          </a:prstGeom>
          <a:noFill/>
          <a:ln w="1905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100" b="1" kern="0" dirty="0">
                <a:solidFill>
                  <a:srgbClr val="1A9898"/>
                </a:solidFill>
                <a:ea typeface="BentonSans" charset="0"/>
                <a:cs typeface="BentonSans" charset="0"/>
              </a:rPr>
              <a:t>Your IoT application</a:t>
            </a:r>
            <a:endParaRPr lang="en-US" sz="1100" b="1" kern="0" dirty="0">
              <a:solidFill>
                <a:srgbClr val="1A9898"/>
              </a:solidFill>
              <a:ea typeface="BentonSans" charset="0"/>
              <a:cs typeface="BentonSans" charset="0"/>
              <a:sym typeface="Arial"/>
            </a:endParaRPr>
          </a:p>
        </p:txBody>
      </p:sp>
      <p:cxnSp>
        <p:nvCxnSpPr>
          <p:cNvPr id="15" name="Straight Connector 48">
            <a:extLst>
              <a:ext uri="{FF2B5EF4-FFF2-40B4-BE49-F238E27FC236}">
                <a16:creationId xmlns:a16="http://schemas.microsoft.com/office/drawing/2014/main" id="{B556A1CF-F7F7-8940-9F68-F443D48D5E12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 flipH="1">
            <a:off x="6449391" y="2153925"/>
            <a:ext cx="3949" cy="791880"/>
          </a:xfrm>
          <a:prstGeom prst="line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2158">
            <a:extLst>
              <a:ext uri="{FF2B5EF4-FFF2-40B4-BE49-F238E27FC236}">
                <a16:creationId xmlns:a16="http://schemas.microsoft.com/office/drawing/2014/main" id="{9BD5E1B2-1A8F-CE49-A0CD-310F952B8085}"/>
              </a:ext>
            </a:extLst>
          </p:cNvPr>
          <p:cNvSpPr/>
          <p:nvPr/>
        </p:nvSpPr>
        <p:spPr>
          <a:xfrm>
            <a:off x="1824970" y="2286075"/>
            <a:ext cx="7600311" cy="2441170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1A989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Leonardo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IoT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ea typeface="Arial" charset="0"/>
              <a:cs typeface="Arial" charset="0"/>
              <a:sym typeface="Arial"/>
            </a:endParaRPr>
          </a:p>
        </p:txBody>
      </p:sp>
      <p:cxnSp>
        <p:nvCxnSpPr>
          <p:cNvPr id="17" name="Straight Connector 50">
            <a:extLst>
              <a:ext uri="{FF2B5EF4-FFF2-40B4-BE49-F238E27FC236}">
                <a16:creationId xmlns:a16="http://schemas.microsoft.com/office/drawing/2014/main" id="{1C797119-5879-AF49-885D-FA6364D6178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345999" y="3709756"/>
            <a:ext cx="1569866" cy="0"/>
          </a:xfrm>
          <a:prstGeom prst="line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d 8">
            <a:extLst>
              <a:ext uri="{FF2B5EF4-FFF2-40B4-BE49-F238E27FC236}">
                <a16:creationId xmlns:a16="http://schemas.microsoft.com/office/drawing/2014/main" id="{534D8B3C-113F-6A4F-83A0-710C551F7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340" y="1793925"/>
            <a:ext cx="360000" cy="360000"/>
          </a:xfrm>
          <a:prstGeom prst="rect">
            <a:avLst/>
          </a:prstGeom>
        </p:spPr>
      </p:pic>
      <p:grpSp>
        <p:nvGrpSpPr>
          <p:cNvPr id="19" name="Gruppierung 7">
            <a:extLst>
              <a:ext uri="{FF2B5EF4-FFF2-40B4-BE49-F238E27FC236}">
                <a16:creationId xmlns:a16="http://schemas.microsoft.com/office/drawing/2014/main" id="{B164106C-2056-934A-8E31-4AED5A9A0976}"/>
              </a:ext>
            </a:extLst>
          </p:cNvPr>
          <p:cNvGrpSpPr/>
          <p:nvPr/>
        </p:nvGrpSpPr>
        <p:grpSpPr>
          <a:xfrm>
            <a:off x="8441046" y="3308330"/>
            <a:ext cx="1041770" cy="1185592"/>
            <a:chOff x="2871673" y="2333281"/>
            <a:chExt cx="1041770" cy="1185592"/>
          </a:xfrm>
        </p:grpSpPr>
        <p:sp>
          <p:nvSpPr>
            <p:cNvPr id="20" name="Rechteck 42">
              <a:extLst>
                <a:ext uri="{FF2B5EF4-FFF2-40B4-BE49-F238E27FC236}">
                  <a16:creationId xmlns:a16="http://schemas.microsoft.com/office/drawing/2014/main" id="{7501801B-A2EE-1C49-BD9E-05487515D8E0}"/>
                </a:ext>
              </a:extLst>
            </p:cNvPr>
            <p:cNvSpPr/>
            <p:nvPr/>
          </p:nvSpPr>
          <p:spPr>
            <a:xfrm>
              <a:off x="2871673" y="3011042"/>
              <a:ext cx="1041770" cy="5078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+mn-lt"/>
                </a:rPr>
                <a:t>SAP Cloud</a:t>
              </a:r>
              <a:br>
                <a:rPr lang="en-US" sz="1100" b="1" dirty="0">
                  <a:solidFill>
                    <a:srgbClr val="427CAC"/>
                  </a:solidFill>
                  <a:latin typeface="+mn-lt"/>
                </a:rPr>
              </a:br>
              <a:r>
                <a:rPr lang="en-US" sz="1100" b="1" dirty="0">
                  <a:solidFill>
                    <a:srgbClr val="427CAC"/>
                  </a:solidFill>
                  <a:latin typeface="+mn-lt"/>
                </a:rPr>
                <a:t>Platform Integration</a:t>
              </a:r>
              <a:endParaRPr lang="en-US" sz="110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endParaRPr>
            </a:p>
          </p:txBody>
        </p:sp>
        <p:pic>
          <p:nvPicPr>
            <p:cNvPr id="21" name="Bild 54">
              <a:extLst>
                <a:ext uri="{FF2B5EF4-FFF2-40B4-BE49-F238E27FC236}">
                  <a16:creationId xmlns:a16="http://schemas.microsoft.com/office/drawing/2014/main" id="{5A6873EC-F5F1-864B-983B-CCE7B9E4A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681" y="2333281"/>
              <a:ext cx="720000" cy="720000"/>
            </a:xfrm>
            <a:prstGeom prst="ellipse">
              <a:avLst/>
            </a:prstGeom>
            <a:solidFill>
              <a:schemeClr val="bg1"/>
            </a:solidFill>
          </p:spPr>
        </p:pic>
      </p:grpSp>
      <p:sp>
        <p:nvSpPr>
          <p:cNvPr id="22" name="Rechteck 85">
            <a:extLst>
              <a:ext uri="{FF2B5EF4-FFF2-40B4-BE49-F238E27FC236}">
                <a16:creationId xmlns:a16="http://schemas.microsoft.com/office/drawing/2014/main" id="{E5F007D8-A234-0F42-BA23-DD2375598378}"/>
              </a:ext>
            </a:extLst>
          </p:cNvPr>
          <p:cNvSpPr/>
          <p:nvPr/>
        </p:nvSpPr>
        <p:spPr>
          <a:xfrm>
            <a:off x="4538065" y="3193416"/>
            <a:ext cx="143773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SAP Cloud Platform Internet of Things </a:t>
            </a:r>
            <a:br>
              <a:rPr lang="en-US" sz="110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</a:br>
            <a:r>
              <a:rPr lang="en-US" sz="1050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(Core)</a:t>
            </a:r>
            <a:endParaRPr lang="en-US" sz="1100" dirty="0">
              <a:solidFill>
                <a:srgbClr val="427CAC"/>
              </a:solidFill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23" name="Bild 94">
            <a:extLst>
              <a:ext uri="{FF2B5EF4-FFF2-40B4-BE49-F238E27FC236}">
                <a16:creationId xmlns:a16="http://schemas.microsoft.com/office/drawing/2014/main" id="{0DECB678-C306-1C4A-AE68-2BF21CD07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34" y="3658364"/>
            <a:ext cx="720000" cy="720000"/>
          </a:xfrm>
          <a:prstGeom prst="ellipse">
            <a:avLst/>
          </a:prstGeom>
        </p:spPr>
      </p:pic>
      <p:sp>
        <p:nvSpPr>
          <p:cNvPr id="24" name="Rechteck 88">
            <a:extLst>
              <a:ext uri="{FF2B5EF4-FFF2-40B4-BE49-F238E27FC236}">
                <a16:creationId xmlns:a16="http://schemas.microsoft.com/office/drawing/2014/main" id="{0AE1F7B0-D4B0-AB40-9A70-ACBAFA6C55DF}"/>
              </a:ext>
            </a:extLst>
          </p:cNvPr>
          <p:cNvSpPr/>
          <p:nvPr/>
        </p:nvSpPr>
        <p:spPr>
          <a:xfrm>
            <a:off x="6844602" y="3302705"/>
            <a:ext cx="1569866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rgbClr val="427CAC"/>
                </a:solidFill>
                <a:latin typeface="+mn-lt"/>
              </a:rPr>
              <a:t>SAP IoT Application Enablement</a:t>
            </a:r>
            <a:endParaRPr lang="en-US" sz="1100" b="1" dirty="0">
              <a:solidFill>
                <a:srgbClr val="427CAC"/>
              </a:solidFill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25" name="Bild 95">
            <a:extLst>
              <a:ext uri="{FF2B5EF4-FFF2-40B4-BE49-F238E27FC236}">
                <a16:creationId xmlns:a16="http://schemas.microsoft.com/office/drawing/2014/main" id="{DBB58E46-BAE3-144D-AEF4-EC83E4734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731" y="3664316"/>
            <a:ext cx="720000" cy="720000"/>
          </a:xfrm>
          <a:prstGeom prst="ellipse">
            <a:avLst/>
          </a:prstGeom>
        </p:spPr>
      </p:pic>
      <p:sp>
        <p:nvSpPr>
          <p:cNvPr id="26" name="Abgerundetes Rechteck 30">
            <a:extLst>
              <a:ext uri="{FF2B5EF4-FFF2-40B4-BE49-F238E27FC236}">
                <a16:creationId xmlns:a16="http://schemas.microsoft.com/office/drawing/2014/main" id="{FF804686-7331-B845-89B7-808F2F2C290E}"/>
              </a:ext>
            </a:extLst>
          </p:cNvPr>
          <p:cNvSpPr/>
          <p:nvPr/>
        </p:nvSpPr>
        <p:spPr>
          <a:xfrm>
            <a:off x="5171678" y="5048386"/>
            <a:ext cx="2226986" cy="377700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/>
            <a:r>
              <a:rPr lang="en-US" sz="1100" b="1" dirty="0">
                <a:solidFill>
                  <a:srgbClr val="1A9898"/>
                </a:solidFill>
                <a:ea typeface="Arial" charset="0"/>
                <a:cs typeface="Arial" charset="0"/>
              </a:rPr>
              <a:t>Your IoT Data</a:t>
            </a:r>
            <a:b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</a:rPr>
            </a:b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</a:rPr>
              <a:t>Swift I Cassandra** I SAP HANA</a:t>
            </a:r>
          </a:p>
        </p:txBody>
      </p:sp>
      <p:pic>
        <p:nvPicPr>
          <p:cNvPr id="27" name="Bild 32">
            <a:extLst>
              <a:ext uri="{FF2B5EF4-FFF2-40B4-BE49-F238E27FC236}">
                <a16:creationId xmlns:a16="http://schemas.microsoft.com/office/drawing/2014/main" id="{0A697678-C13B-4B4F-82F7-FB3A436C0CE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77"/>
          <a:stretch/>
        </p:blipFill>
        <p:spPr>
          <a:xfrm>
            <a:off x="7486627" y="4983314"/>
            <a:ext cx="418207" cy="439857"/>
          </a:xfrm>
          <a:prstGeom prst="rect">
            <a:avLst/>
          </a:prstGeom>
        </p:spPr>
      </p:pic>
      <p:sp>
        <p:nvSpPr>
          <p:cNvPr id="28" name="Rechteck 96">
            <a:extLst>
              <a:ext uri="{FF2B5EF4-FFF2-40B4-BE49-F238E27FC236}">
                <a16:creationId xmlns:a16="http://schemas.microsoft.com/office/drawing/2014/main" id="{A5192166-F1DE-E948-BC1C-6115EA2685D1}"/>
              </a:ext>
            </a:extLst>
          </p:cNvPr>
          <p:cNvSpPr/>
          <p:nvPr/>
        </p:nvSpPr>
        <p:spPr>
          <a:xfrm>
            <a:off x="5141746" y="1787923"/>
            <a:ext cx="545021" cy="3231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05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SAP </a:t>
            </a:r>
            <a:br>
              <a:rPr lang="en-US" sz="105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</a:br>
            <a:r>
              <a:rPr lang="en-US" sz="105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Web IDE</a:t>
            </a:r>
          </a:p>
        </p:txBody>
      </p:sp>
      <p:sp>
        <p:nvSpPr>
          <p:cNvPr id="29" name="Rectangle 69">
            <a:extLst>
              <a:ext uri="{FF2B5EF4-FFF2-40B4-BE49-F238E27FC236}">
                <a16:creationId xmlns:a16="http://schemas.microsoft.com/office/drawing/2014/main" id="{4AC8FDAF-0A84-CA42-B6CC-044CD775650D}"/>
              </a:ext>
            </a:extLst>
          </p:cNvPr>
          <p:cNvSpPr/>
          <p:nvPr/>
        </p:nvSpPr>
        <p:spPr>
          <a:xfrm>
            <a:off x="8095745" y="1762077"/>
            <a:ext cx="1275990" cy="3231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050" b="1" dirty="0">
                <a:solidFill>
                  <a:srgbClr val="427CAC"/>
                </a:solidFill>
                <a:ea typeface="Arial" charset="0"/>
                <a:cs typeface="Arial" charset="0"/>
              </a:rPr>
              <a:t>Portal</a:t>
            </a:r>
            <a:br>
              <a:rPr lang="en-US" sz="1050" b="1" dirty="0">
                <a:solidFill>
                  <a:srgbClr val="427CAC"/>
                </a:solidFill>
                <a:ea typeface="Arial" charset="0"/>
                <a:cs typeface="Arial" charset="0"/>
              </a:rPr>
            </a:br>
            <a:r>
              <a:rPr lang="en-US" sz="1050" dirty="0">
                <a:solidFill>
                  <a:srgbClr val="427CAC"/>
                </a:solidFill>
                <a:ea typeface="Arial" charset="0"/>
                <a:cs typeface="Arial" charset="0"/>
              </a:rPr>
              <a:t>SAP Fiori Launchpad</a:t>
            </a:r>
          </a:p>
        </p:txBody>
      </p:sp>
      <p:cxnSp>
        <p:nvCxnSpPr>
          <p:cNvPr id="30" name="Gewinkelte Verbindung 42">
            <a:extLst>
              <a:ext uri="{FF2B5EF4-FFF2-40B4-BE49-F238E27FC236}">
                <a16:creationId xmlns:a16="http://schemas.microsoft.com/office/drawing/2014/main" id="{380728BE-7189-A141-A0B9-289C1F3881B7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7695731" y="4384316"/>
            <a:ext cx="0" cy="55278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71">
            <a:extLst>
              <a:ext uri="{FF2B5EF4-FFF2-40B4-BE49-F238E27FC236}">
                <a16:creationId xmlns:a16="http://schemas.microsoft.com/office/drawing/2014/main" id="{9FFA0F91-060E-D04B-A473-A80D7892DAF4}"/>
              </a:ext>
            </a:extLst>
          </p:cNvPr>
          <p:cNvSpPr txBox="1"/>
          <p:nvPr/>
        </p:nvSpPr>
        <p:spPr>
          <a:xfrm>
            <a:off x="641154" y="5669402"/>
            <a:ext cx="191238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latin typeface="+mn-lt"/>
                <a:ea typeface="Arial Unicode MS" pitchFamily="34" charset="-128"/>
                <a:cs typeface="Arial Unicode MS" pitchFamily="34" charset="-128"/>
              </a:rPr>
              <a:t>**Support of SAP Vora planned.</a:t>
            </a:r>
          </a:p>
        </p:txBody>
      </p:sp>
      <p:cxnSp>
        <p:nvCxnSpPr>
          <p:cNvPr id="32" name="Gewinkelte Verbindung 42">
            <a:extLst>
              <a:ext uri="{FF2B5EF4-FFF2-40B4-BE49-F238E27FC236}">
                <a16:creationId xmlns:a16="http://schemas.microsoft.com/office/drawing/2014/main" id="{0767F368-C9F6-424B-BA13-8AE10D56AA89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2871958" y="3411055"/>
            <a:ext cx="0" cy="54261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hape 2158">
            <a:extLst>
              <a:ext uri="{FF2B5EF4-FFF2-40B4-BE49-F238E27FC236}">
                <a16:creationId xmlns:a16="http://schemas.microsoft.com/office/drawing/2014/main" id="{75F9F231-F16F-F347-8BF2-633436F84B61}"/>
              </a:ext>
            </a:extLst>
          </p:cNvPr>
          <p:cNvSpPr/>
          <p:nvPr/>
        </p:nvSpPr>
        <p:spPr>
          <a:xfrm>
            <a:off x="4405362" y="2614072"/>
            <a:ext cx="4088655" cy="2009665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rPr>
              <a:t> </a:t>
            </a:r>
            <a:r>
              <a:rPr lang="en-US" sz="1100" b="1" dirty="0">
                <a:solidFill>
                  <a:srgbClr val="427CAC"/>
                </a:solidFill>
                <a:cs typeface="Arial" charset="0"/>
                <a:sym typeface="Arial"/>
              </a:rPr>
              <a:t>Cloud Foundry Environment</a:t>
            </a:r>
          </a:p>
        </p:txBody>
      </p:sp>
      <p:cxnSp>
        <p:nvCxnSpPr>
          <p:cNvPr id="34" name="Straight Connector 74">
            <a:extLst>
              <a:ext uri="{FF2B5EF4-FFF2-40B4-BE49-F238E27FC236}">
                <a16:creationId xmlns:a16="http://schemas.microsoft.com/office/drawing/2014/main" id="{FD8D5177-5AB6-6843-9766-5F52534B5B3D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>
            <a:off x="5616934" y="4018364"/>
            <a:ext cx="1718797" cy="5952"/>
          </a:xfrm>
          <a:prstGeom prst="line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5">
            <a:extLst>
              <a:ext uri="{FF2B5EF4-FFF2-40B4-BE49-F238E27FC236}">
                <a16:creationId xmlns:a16="http://schemas.microsoft.com/office/drawing/2014/main" id="{D45C031A-369A-E746-A60B-B213E618B61B}"/>
              </a:ext>
            </a:extLst>
          </p:cNvPr>
          <p:cNvSpPr/>
          <p:nvPr/>
        </p:nvSpPr>
        <p:spPr bwMode="gray">
          <a:xfrm>
            <a:off x="5889008" y="3745239"/>
            <a:ext cx="1120766" cy="543790"/>
          </a:xfrm>
          <a:prstGeom prst="rect">
            <a:avLst/>
          </a:prstGeom>
          <a:solidFill>
            <a:schemeClr val="bg1"/>
          </a:solidFill>
          <a:ln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</a:rPr>
              <a:t>Data Ingestion Pipeline</a:t>
            </a:r>
          </a:p>
        </p:txBody>
      </p:sp>
      <p:sp>
        <p:nvSpPr>
          <p:cNvPr id="36" name="TextBox 76">
            <a:extLst>
              <a:ext uri="{FF2B5EF4-FFF2-40B4-BE49-F238E27FC236}">
                <a16:creationId xmlns:a16="http://schemas.microsoft.com/office/drawing/2014/main" id="{3AD8A977-5220-A240-854E-4F365060B87A}"/>
              </a:ext>
            </a:extLst>
          </p:cNvPr>
          <p:cNvSpPr txBox="1"/>
          <p:nvPr/>
        </p:nvSpPr>
        <p:spPr>
          <a:xfrm>
            <a:off x="2423068" y="3591350"/>
            <a:ext cx="36067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run on</a:t>
            </a: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F4877084-417F-094E-B8FE-4F73B55D9DAB}"/>
              </a:ext>
            </a:extLst>
          </p:cNvPr>
          <p:cNvSpPr/>
          <p:nvPr/>
        </p:nvSpPr>
        <p:spPr>
          <a:xfrm>
            <a:off x="1695180" y="1798009"/>
            <a:ext cx="2253405" cy="3057549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 algn="ctr"/>
            <a:r>
              <a:rPr 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ea typeface="BentonSans" charset="0"/>
                <a:cs typeface="BentonSans" charset="0"/>
              </a:rPr>
              <a:t>Hardware Gateway</a:t>
            </a:r>
          </a:p>
        </p:txBody>
      </p:sp>
      <p:sp>
        <p:nvSpPr>
          <p:cNvPr id="38" name="Textfeld 6">
            <a:extLst>
              <a:ext uri="{FF2B5EF4-FFF2-40B4-BE49-F238E27FC236}">
                <a16:creationId xmlns:a16="http://schemas.microsoft.com/office/drawing/2014/main" id="{2523FE83-A41F-8D47-A97A-3DFD5E006CBD}"/>
              </a:ext>
            </a:extLst>
          </p:cNvPr>
          <p:cNvSpPr txBox="1"/>
          <p:nvPr/>
        </p:nvSpPr>
        <p:spPr>
          <a:xfrm>
            <a:off x="1919536" y="1196752"/>
            <a:ext cx="3521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BentonSans Medium" charset="0"/>
                <a:cs typeface="BentonSans Medium" charset="0"/>
              </a:rPr>
              <a:t>INTERNET</a:t>
            </a:r>
          </a:p>
        </p:txBody>
      </p:sp>
      <p:cxnSp>
        <p:nvCxnSpPr>
          <p:cNvPr id="39" name="Straight Arrow Connector 79">
            <a:extLst>
              <a:ext uri="{FF2B5EF4-FFF2-40B4-BE49-F238E27FC236}">
                <a16:creationId xmlns:a16="http://schemas.microsoft.com/office/drawing/2014/main" id="{85CA7CD5-57C9-794C-A322-36B2E90CDA02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3790337" y="3618905"/>
            <a:ext cx="615025" cy="17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Bild 35">
            <a:extLst>
              <a:ext uri="{FF2B5EF4-FFF2-40B4-BE49-F238E27FC236}">
                <a16:creationId xmlns:a16="http://schemas.microsoft.com/office/drawing/2014/main" id="{FB0D201C-AC00-8144-9220-CFD8E72EC6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745" y="1554091"/>
            <a:ext cx="720000" cy="720000"/>
          </a:xfrm>
          <a:prstGeom prst="ellipse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079A3FDF-81D5-9848-8324-CE64D5562AA1}"/>
              </a:ext>
            </a:extLst>
          </p:cNvPr>
          <p:cNvSpPr/>
          <p:nvPr/>
        </p:nvSpPr>
        <p:spPr bwMode="gray">
          <a:xfrm>
            <a:off x="1007197" y="3008049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D2E4DD-C7E6-0743-AD84-6FEBBD95B558}"/>
              </a:ext>
            </a:extLst>
          </p:cNvPr>
          <p:cNvSpPr/>
          <p:nvPr/>
        </p:nvSpPr>
        <p:spPr bwMode="gray">
          <a:xfrm>
            <a:off x="1139905" y="2773977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EC46A0-253D-CA47-B900-DCA8A1DDBCC0}"/>
              </a:ext>
            </a:extLst>
          </p:cNvPr>
          <p:cNvSpPr/>
          <p:nvPr/>
        </p:nvSpPr>
        <p:spPr bwMode="gray">
          <a:xfrm>
            <a:off x="1007197" y="3517429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5ED7B9-5208-4A4B-A7F0-A4D90BAC9C82}"/>
              </a:ext>
            </a:extLst>
          </p:cNvPr>
          <p:cNvSpPr/>
          <p:nvPr/>
        </p:nvSpPr>
        <p:spPr bwMode="gray">
          <a:xfrm>
            <a:off x="1312336" y="3975630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E6A1B4-69DB-C941-9C90-4A62F461EE2C}"/>
              </a:ext>
            </a:extLst>
          </p:cNvPr>
          <p:cNvSpPr/>
          <p:nvPr/>
        </p:nvSpPr>
        <p:spPr bwMode="gray">
          <a:xfrm>
            <a:off x="950807" y="3270166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D33C541-F24C-D642-AB1D-BB242F253E98}"/>
              </a:ext>
            </a:extLst>
          </p:cNvPr>
          <p:cNvSpPr/>
          <p:nvPr/>
        </p:nvSpPr>
        <p:spPr bwMode="gray">
          <a:xfrm>
            <a:off x="1325029" y="2614088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FD4FABC-1C15-3541-AE3D-D3490D0AF6B4}"/>
              </a:ext>
            </a:extLst>
          </p:cNvPr>
          <p:cNvSpPr/>
          <p:nvPr/>
        </p:nvSpPr>
        <p:spPr bwMode="gray">
          <a:xfrm>
            <a:off x="1136987" y="3762608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8" name="Rechteck 9">
            <a:extLst>
              <a:ext uri="{FF2B5EF4-FFF2-40B4-BE49-F238E27FC236}">
                <a16:creationId xmlns:a16="http://schemas.microsoft.com/office/drawing/2014/main" id="{9E1D1423-CE2A-6F40-98E4-2863AF01F048}"/>
              </a:ext>
            </a:extLst>
          </p:cNvPr>
          <p:cNvSpPr/>
          <p:nvPr/>
        </p:nvSpPr>
        <p:spPr>
          <a:xfrm>
            <a:off x="2102826" y="2953935"/>
            <a:ext cx="1538264" cy="457120"/>
          </a:xfrm>
          <a:prstGeom prst="rect">
            <a:avLst/>
          </a:prstGeom>
          <a:noFill/>
          <a:ln w="19050" cap="rnd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SAP Edge Services</a:t>
            </a:r>
            <a:endParaRPr lang="en-US" sz="1100" b="1" i="1" dirty="0">
              <a:solidFill>
                <a:srgbClr val="1A9898"/>
              </a:solidFill>
            </a:endParaRPr>
          </a:p>
        </p:txBody>
      </p:sp>
      <p:sp>
        <p:nvSpPr>
          <p:cNvPr id="49" name="Rechteck 9">
            <a:extLst>
              <a:ext uri="{FF2B5EF4-FFF2-40B4-BE49-F238E27FC236}">
                <a16:creationId xmlns:a16="http://schemas.microsoft.com/office/drawing/2014/main" id="{9ED5D27D-7F3A-FB42-98EF-9D4156B94886}"/>
              </a:ext>
            </a:extLst>
          </p:cNvPr>
          <p:cNvSpPr/>
          <p:nvPr/>
        </p:nvSpPr>
        <p:spPr>
          <a:xfrm>
            <a:off x="2102826" y="3953666"/>
            <a:ext cx="1538264" cy="520899"/>
          </a:xfrm>
          <a:prstGeom prst="rect">
            <a:avLst/>
          </a:prstGeom>
          <a:noFill/>
          <a:ln w="19050" cap="rnd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IoT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Gateway Edge*</a:t>
            </a:r>
            <a:endParaRPr lang="en-US" sz="1100" b="1" i="1" dirty="0">
              <a:solidFill>
                <a:srgbClr val="1A9898"/>
              </a:solidFill>
            </a:endParaRPr>
          </a:p>
        </p:txBody>
      </p:sp>
      <p:sp>
        <p:nvSpPr>
          <p:cNvPr id="50" name="TextBox 92">
            <a:extLst>
              <a:ext uri="{FF2B5EF4-FFF2-40B4-BE49-F238E27FC236}">
                <a16:creationId xmlns:a16="http://schemas.microsoft.com/office/drawing/2014/main" id="{9BEC0EBB-3A08-CA46-83E9-75F01886F638}"/>
              </a:ext>
            </a:extLst>
          </p:cNvPr>
          <p:cNvSpPr txBox="1"/>
          <p:nvPr/>
        </p:nvSpPr>
        <p:spPr>
          <a:xfrm>
            <a:off x="641154" y="5389508"/>
            <a:ext cx="301204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latin typeface="+mn-lt"/>
                <a:ea typeface="Arial Unicode MS" pitchFamily="34" charset="-128"/>
                <a:cs typeface="Arial Unicode MS" pitchFamily="34" charset="-128"/>
              </a:rPr>
              <a:t>*Belongs to SAP Cloud Platform Internet of Things</a:t>
            </a:r>
          </a:p>
        </p:txBody>
      </p:sp>
      <p:pic>
        <p:nvPicPr>
          <p:cNvPr id="51" name="Picture 93">
            <a:extLst>
              <a:ext uri="{FF2B5EF4-FFF2-40B4-BE49-F238E27FC236}">
                <a16:creationId xmlns:a16="http://schemas.microsoft.com/office/drawing/2014/main" id="{2A2FB2A6-8B1E-8D46-ACF9-8537A5DD50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5362" y="1297545"/>
            <a:ext cx="1800000" cy="142469"/>
          </a:xfrm>
          <a:prstGeom prst="rect">
            <a:avLst/>
          </a:prstGeom>
        </p:spPr>
      </p:pic>
      <p:pic>
        <p:nvPicPr>
          <p:cNvPr id="52" name="Picture 94">
            <a:extLst>
              <a:ext uri="{FF2B5EF4-FFF2-40B4-BE49-F238E27FC236}">
                <a16:creationId xmlns:a16="http://schemas.microsoft.com/office/drawing/2014/main" id="{DF4422AA-C348-5C46-A49F-B8694517C3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87187" y="2990997"/>
            <a:ext cx="1040518" cy="112634"/>
          </a:xfrm>
          <a:prstGeom prst="rect">
            <a:avLst/>
          </a:prstGeom>
        </p:spPr>
      </p:pic>
      <p:pic>
        <p:nvPicPr>
          <p:cNvPr id="53" name="Picture 89">
            <a:extLst>
              <a:ext uri="{FF2B5EF4-FFF2-40B4-BE49-F238E27FC236}">
                <a16:creationId xmlns:a16="http://schemas.microsoft.com/office/drawing/2014/main" id="{F07485FA-E188-A14C-B920-02E7E36AA2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7188" y="3857425"/>
            <a:ext cx="999340" cy="191160"/>
          </a:xfrm>
          <a:prstGeom prst="rect">
            <a:avLst/>
          </a:prstGeom>
        </p:spPr>
      </p:pic>
      <p:pic>
        <p:nvPicPr>
          <p:cNvPr id="54" name="Picture 95">
            <a:extLst>
              <a:ext uri="{FF2B5EF4-FFF2-40B4-BE49-F238E27FC236}">
                <a16:creationId xmlns:a16="http://schemas.microsoft.com/office/drawing/2014/main" id="{545ED53E-87FF-CD45-A50B-2A58D1BFC8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87188" y="3424327"/>
            <a:ext cx="1040518" cy="112402"/>
          </a:xfrm>
          <a:prstGeom prst="rect">
            <a:avLst/>
          </a:prstGeom>
        </p:spPr>
      </p:pic>
      <p:pic>
        <p:nvPicPr>
          <p:cNvPr id="55" name="Picture 96">
            <a:extLst>
              <a:ext uri="{FF2B5EF4-FFF2-40B4-BE49-F238E27FC236}">
                <a16:creationId xmlns:a16="http://schemas.microsoft.com/office/drawing/2014/main" id="{E9C5721B-4D51-8646-B911-5EDCCB7E40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45823" y="168183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4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4EB3D-115D-1549-98E4-AFA0CE73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4E9E276-1CE7-4A40-AE11-4D87A4798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630" y="365125"/>
            <a:ext cx="5708301" cy="60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00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99C80-FEE2-7143-8588-69C4D6B1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7AAF40-A892-CE49-9B92-DA4A5DF43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44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16727-FB06-7E45-8BC7-52425DC8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D80E6F8-96B9-9C4B-B526-68F3CCCE5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9144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902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D80E6F8-96B9-9C4B-B526-68F3CCCE5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51553"/>
              </p:ext>
            </p:extLst>
          </p:nvPr>
        </p:nvGraphicFramePr>
        <p:xfrm>
          <a:off x="1318054" y="1658292"/>
          <a:ext cx="10515600" cy="4747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4BC683C-9204-CB4A-91E4-26CD0C36312E}"/>
              </a:ext>
            </a:extLst>
          </p:cNvPr>
          <p:cNvGrpSpPr/>
          <p:nvPr/>
        </p:nvGrpSpPr>
        <p:grpSpPr>
          <a:xfrm>
            <a:off x="5157586" y="2327624"/>
            <a:ext cx="4006969" cy="516705"/>
            <a:chOff x="2389434" y="386730"/>
            <a:chExt cx="1596661" cy="516705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2CE50819-A8DD-034D-AE50-5090B444C89D}"/>
                </a:ext>
              </a:extLst>
            </p:cNvPr>
            <p:cNvSpPr/>
            <p:nvPr/>
          </p:nvSpPr>
          <p:spPr>
            <a:xfrm>
              <a:off x="2389434" y="386730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Abgerundetes Rechteck 4">
              <a:extLst>
                <a:ext uri="{FF2B5EF4-FFF2-40B4-BE49-F238E27FC236}">
                  <a16:creationId xmlns:a16="http://schemas.microsoft.com/office/drawing/2014/main" id="{9158259A-164B-5C47-83C8-371CB81D62D3}"/>
                </a:ext>
              </a:extLst>
            </p:cNvPr>
            <p:cNvSpPr txBox="1"/>
            <p:nvPr/>
          </p:nvSpPr>
          <p:spPr>
            <a:xfrm>
              <a:off x="2414657" y="411953"/>
              <a:ext cx="1546215" cy="466259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Organisation und Geschäftsprozesse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BE8B980-5ECC-F74E-959A-A89850FE3733}"/>
              </a:ext>
            </a:extLst>
          </p:cNvPr>
          <p:cNvGrpSpPr/>
          <p:nvPr/>
        </p:nvGrpSpPr>
        <p:grpSpPr>
          <a:xfrm>
            <a:off x="5157586" y="2907663"/>
            <a:ext cx="4006969" cy="516705"/>
            <a:chOff x="2389434" y="966769"/>
            <a:chExt cx="1596661" cy="516705"/>
          </a:xfrm>
        </p:grpSpPr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EF666B39-784D-AD40-B5C6-98A7A1E38BB0}"/>
                </a:ext>
              </a:extLst>
            </p:cNvPr>
            <p:cNvSpPr/>
            <p:nvPr/>
          </p:nvSpPr>
          <p:spPr>
            <a:xfrm>
              <a:off x="2389434" y="966769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1351709"/>
                <a:satOff val="-3484"/>
                <a:lumOff val="-235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Abgerundetes Rechteck 6">
              <a:extLst>
                <a:ext uri="{FF2B5EF4-FFF2-40B4-BE49-F238E27FC236}">
                  <a16:creationId xmlns:a16="http://schemas.microsoft.com/office/drawing/2014/main" id="{FA20E442-F1B7-434D-865C-62BBC4CB5B38}"/>
                </a:ext>
              </a:extLst>
            </p:cNvPr>
            <p:cNvSpPr txBox="1"/>
            <p:nvPr/>
          </p:nvSpPr>
          <p:spPr>
            <a:xfrm>
              <a:off x="2414657" y="991992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dirty="0"/>
                <a:t>Die Funktion eines Assets</a:t>
              </a:r>
              <a:endParaRPr lang="de-DE" sz="1600" kern="1200"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6064741-3ECE-8849-A48C-4F0CC2AAB6CD}"/>
              </a:ext>
            </a:extLst>
          </p:cNvPr>
          <p:cNvGrpSpPr/>
          <p:nvPr/>
        </p:nvGrpSpPr>
        <p:grpSpPr>
          <a:xfrm>
            <a:off x="5157586" y="3487701"/>
            <a:ext cx="4006969" cy="516705"/>
            <a:chOff x="2389434" y="1546807"/>
            <a:chExt cx="1596661" cy="516705"/>
          </a:xfrm>
        </p:grpSpPr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8405FDEC-F657-5940-8552-97C817F97780}"/>
                </a:ext>
              </a:extLst>
            </p:cNvPr>
            <p:cNvSpPr/>
            <p:nvPr/>
          </p:nvSpPr>
          <p:spPr>
            <a:xfrm>
              <a:off x="2389434" y="1546807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2703417"/>
                <a:satOff val="-6968"/>
                <a:lumOff val="-470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Abgerundetes Rechteck 8">
              <a:extLst>
                <a:ext uri="{FF2B5EF4-FFF2-40B4-BE49-F238E27FC236}">
                  <a16:creationId xmlns:a16="http://schemas.microsoft.com/office/drawing/2014/main" id="{331D709D-1B24-274A-94E8-D51D71DF0A26}"/>
                </a:ext>
              </a:extLst>
            </p:cNvPr>
            <p:cNvSpPr txBox="1"/>
            <p:nvPr/>
          </p:nvSpPr>
          <p:spPr>
            <a:xfrm>
              <a:off x="2414657" y="1572030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Die notwendigen Daten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344AEB2-7368-6C45-86D4-C15D3FE687E5}"/>
              </a:ext>
            </a:extLst>
          </p:cNvPr>
          <p:cNvGrpSpPr/>
          <p:nvPr/>
        </p:nvGrpSpPr>
        <p:grpSpPr>
          <a:xfrm>
            <a:off x="5157586" y="4067739"/>
            <a:ext cx="4006969" cy="516705"/>
            <a:chOff x="2389434" y="2126845"/>
            <a:chExt cx="1596661" cy="516705"/>
          </a:xfrm>
        </p:grpSpPr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4667352A-40FB-9949-A01A-4810812E14C3}"/>
                </a:ext>
              </a:extLst>
            </p:cNvPr>
            <p:cNvSpPr/>
            <p:nvPr/>
          </p:nvSpPr>
          <p:spPr>
            <a:xfrm>
              <a:off x="2389434" y="2126845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4055126"/>
                <a:satOff val="-10451"/>
                <a:lumOff val="-7059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Abgerundetes Rechteck 10">
              <a:extLst>
                <a:ext uri="{FF2B5EF4-FFF2-40B4-BE49-F238E27FC236}">
                  <a16:creationId xmlns:a16="http://schemas.microsoft.com/office/drawing/2014/main" id="{899BFFFA-EE7F-0C40-B081-32AE50BC8E0F}"/>
                </a:ext>
              </a:extLst>
            </p:cNvPr>
            <p:cNvSpPr txBox="1"/>
            <p:nvPr/>
          </p:nvSpPr>
          <p:spPr>
            <a:xfrm>
              <a:off x="2414657" y="2152068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Der Zugriff auf Informationen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3F24D30-BDAB-A34F-BE47-467CE514A49C}"/>
              </a:ext>
            </a:extLst>
          </p:cNvPr>
          <p:cNvGrpSpPr/>
          <p:nvPr/>
        </p:nvGrpSpPr>
        <p:grpSpPr>
          <a:xfrm>
            <a:off x="5157586" y="4647778"/>
            <a:ext cx="4006969" cy="516705"/>
            <a:chOff x="2389434" y="2706884"/>
            <a:chExt cx="1596661" cy="516705"/>
          </a:xfrm>
        </p:grpSpPr>
        <p:sp>
          <p:nvSpPr>
            <p:cNvPr id="16" name="Abgerundetes Rechteck 15">
              <a:extLst>
                <a:ext uri="{FF2B5EF4-FFF2-40B4-BE49-F238E27FC236}">
                  <a16:creationId xmlns:a16="http://schemas.microsoft.com/office/drawing/2014/main" id="{EB3EFF71-EC8E-5D44-81C9-F67C1EDB73EB}"/>
                </a:ext>
              </a:extLst>
            </p:cNvPr>
            <p:cNvSpPr/>
            <p:nvPr/>
          </p:nvSpPr>
          <p:spPr>
            <a:xfrm>
              <a:off x="2389434" y="2706884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5406834"/>
                <a:satOff val="-13935"/>
                <a:lumOff val="-9412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Abgerundetes Rechteck 12">
              <a:extLst>
                <a:ext uri="{FF2B5EF4-FFF2-40B4-BE49-F238E27FC236}">
                  <a16:creationId xmlns:a16="http://schemas.microsoft.com/office/drawing/2014/main" id="{18D5F6D7-C19F-A740-A2A9-B79ADC2A7929}"/>
                </a:ext>
              </a:extLst>
            </p:cNvPr>
            <p:cNvSpPr txBox="1"/>
            <p:nvPr/>
          </p:nvSpPr>
          <p:spPr>
            <a:xfrm>
              <a:off x="2414657" y="2732107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Übergang von der physischen in die virtuelle Welt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3728D25-E6E0-C747-BB71-9852C9BE5A7E}"/>
              </a:ext>
            </a:extLst>
          </p:cNvPr>
          <p:cNvGrpSpPr/>
          <p:nvPr/>
        </p:nvGrpSpPr>
        <p:grpSpPr>
          <a:xfrm>
            <a:off x="5157586" y="5227816"/>
            <a:ext cx="4006969" cy="516705"/>
            <a:chOff x="2389434" y="3286922"/>
            <a:chExt cx="1596661" cy="516705"/>
          </a:xfrm>
        </p:grpSpPr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id="{39CFD69B-B49A-2043-BA3A-33373BEBDF8C}"/>
                </a:ext>
              </a:extLst>
            </p:cNvPr>
            <p:cNvSpPr/>
            <p:nvPr/>
          </p:nvSpPr>
          <p:spPr>
            <a:xfrm>
              <a:off x="2389434" y="3286922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6758543"/>
                <a:satOff val="-17419"/>
                <a:lumOff val="-1176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Abgerundetes Rechteck 14">
              <a:extLst>
                <a:ext uri="{FF2B5EF4-FFF2-40B4-BE49-F238E27FC236}">
                  <a16:creationId xmlns:a16="http://schemas.microsoft.com/office/drawing/2014/main" id="{379C2DAC-53E1-634E-95AF-379E2BCEC25C}"/>
                </a:ext>
              </a:extLst>
            </p:cNvPr>
            <p:cNvSpPr txBox="1"/>
            <p:nvPr/>
          </p:nvSpPr>
          <p:spPr>
            <a:xfrm>
              <a:off x="2414657" y="3312145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Das reale Ding in der physischen Wel</a:t>
              </a:r>
              <a:r>
                <a:rPr lang="de-DE" sz="1600" dirty="0"/>
                <a:t>t</a:t>
              </a:r>
              <a:endParaRPr lang="de-DE" sz="1600" kern="1200" dirty="0"/>
            </a:p>
          </p:txBody>
        </p:sp>
      </p:grpSp>
      <p:sp>
        <p:nvSpPr>
          <p:cNvPr id="27" name="Pfeil nach oben 26">
            <a:extLst>
              <a:ext uri="{FF2B5EF4-FFF2-40B4-BE49-F238E27FC236}">
                <a16:creationId xmlns:a16="http://schemas.microsoft.com/office/drawing/2014/main" id="{1D0B2DDA-9D33-F141-AFE6-D030D3A5C8CC}"/>
              </a:ext>
            </a:extLst>
          </p:cNvPr>
          <p:cNvSpPr/>
          <p:nvPr/>
        </p:nvSpPr>
        <p:spPr>
          <a:xfrm>
            <a:off x="1131343" y="1779672"/>
            <a:ext cx="373421" cy="4626580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id="{80D2DD8C-F5FF-3847-9242-143E89AD911E}"/>
              </a:ext>
            </a:extLst>
          </p:cNvPr>
          <p:cNvSpPr/>
          <p:nvPr/>
        </p:nvSpPr>
        <p:spPr>
          <a:xfrm>
            <a:off x="2506362" y="5976169"/>
            <a:ext cx="8847438" cy="51670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49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16727-FB06-7E45-8BC7-52425DC8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D80E6F8-96B9-9C4B-B526-68F3CCCE5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1893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065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525DA-06BE-CA43-97C2-95A11706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E5B94B5-DE8A-D944-B2C8-B93FC1D3E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Business</a:t>
            </a:r>
          </a:p>
          <a:p>
            <a:pPr lvl="0"/>
            <a:r>
              <a:rPr lang="de-DE" dirty="0" err="1"/>
              <a:t>Functional</a:t>
            </a:r>
            <a:endParaRPr lang="de-DE" dirty="0"/>
          </a:p>
          <a:p>
            <a:pPr lvl="0"/>
            <a:r>
              <a:rPr lang="de-DE" dirty="0"/>
              <a:t>Information</a:t>
            </a:r>
          </a:p>
          <a:p>
            <a:pPr lvl="0"/>
            <a:r>
              <a:rPr lang="de-DE" dirty="0"/>
              <a:t>Communication</a:t>
            </a:r>
          </a:p>
          <a:p>
            <a:pPr lvl="0"/>
            <a:r>
              <a:rPr lang="de-DE" dirty="0"/>
              <a:t>Integration</a:t>
            </a:r>
          </a:p>
          <a:p>
            <a:pPr lvl="0"/>
            <a:r>
              <a:rPr lang="de-DE" dirty="0"/>
              <a:t>Asset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53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FC7EF6F-468C-AD45-8AFF-E03C44364EEB}"/>
              </a:ext>
            </a:extLst>
          </p:cNvPr>
          <p:cNvGrpSpPr/>
          <p:nvPr/>
        </p:nvGrpSpPr>
        <p:grpSpPr>
          <a:xfrm>
            <a:off x="2726422" y="1355812"/>
            <a:ext cx="5660930" cy="2301788"/>
            <a:chOff x="2726422" y="1355812"/>
            <a:chExt cx="5660930" cy="2301788"/>
          </a:xfrm>
        </p:grpSpPr>
        <p:sp>
          <p:nvSpPr>
            <p:cNvPr id="4" name="Abgerundetes Rechteck 3">
              <a:extLst>
                <a:ext uri="{FF2B5EF4-FFF2-40B4-BE49-F238E27FC236}">
                  <a16:creationId xmlns:a16="http://schemas.microsoft.com/office/drawing/2014/main" id="{46F2655B-3536-B343-A585-128CE73D04EE}"/>
                </a:ext>
              </a:extLst>
            </p:cNvPr>
            <p:cNvSpPr/>
            <p:nvPr/>
          </p:nvSpPr>
          <p:spPr>
            <a:xfrm>
              <a:off x="2726422" y="1376565"/>
              <a:ext cx="5660930" cy="22810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44B7D1CF-6F69-9348-96E9-3EA689844925}"/>
                </a:ext>
              </a:extLst>
            </p:cNvPr>
            <p:cNvSpPr/>
            <p:nvPr/>
          </p:nvSpPr>
          <p:spPr>
            <a:xfrm>
              <a:off x="2860646" y="1725144"/>
              <a:ext cx="1711354" cy="51872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Anwendung</a:t>
              </a:r>
            </a:p>
          </p:txBody>
        </p:sp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527517F9-AC4C-2940-9D63-2D5CC5C7274D}"/>
                </a:ext>
              </a:extLst>
            </p:cNvPr>
            <p:cNvSpPr/>
            <p:nvPr/>
          </p:nvSpPr>
          <p:spPr>
            <a:xfrm>
              <a:off x="2860646" y="2357209"/>
              <a:ext cx="1711354" cy="51872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Middleware/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Betriebssystem</a:t>
              </a:r>
            </a:p>
          </p:txBody>
        </p: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5BF09DB4-9A72-414C-B463-4DC342EF323F}"/>
                </a:ext>
              </a:extLst>
            </p:cNvPr>
            <p:cNvSpPr/>
            <p:nvPr/>
          </p:nvSpPr>
          <p:spPr>
            <a:xfrm>
              <a:off x="2860646" y="298927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</a:t>
              </a:r>
            </a:p>
          </p:txBody>
        </p:sp>
        <p:sp>
          <p:nvSpPr>
            <p:cNvPr id="8" name="Abgerundetes Rechteck 7">
              <a:extLst>
                <a:ext uri="{FF2B5EF4-FFF2-40B4-BE49-F238E27FC236}">
                  <a16:creationId xmlns:a16="http://schemas.microsoft.com/office/drawing/2014/main" id="{48FF9847-955A-E343-8810-FFE362A13C1D}"/>
                </a:ext>
              </a:extLst>
            </p:cNvPr>
            <p:cNvSpPr/>
            <p:nvPr/>
          </p:nvSpPr>
          <p:spPr>
            <a:xfrm>
              <a:off x="4690844" y="1725144"/>
              <a:ext cx="1711354" cy="51872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Anwendung</a:t>
              </a:r>
            </a:p>
          </p:txBody>
        </p:sp>
        <p:sp>
          <p:nvSpPr>
            <p:cNvPr id="9" name="Abgerundetes Rechteck 8">
              <a:extLst>
                <a:ext uri="{FF2B5EF4-FFF2-40B4-BE49-F238E27FC236}">
                  <a16:creationId xmlns:a16="http://schemas.microsoft.com/office/drawing/2014/main" id="{B0732AC3-EA74-3A47-8C8C-6E8676D00DA6}"/>
                </a:ext>
              </a:extLst>
            </p:cNvPr>
            <p:cNvSpPr/>
            <p:nvPr/>
          </p:nvSpPr>
          <p:spPr>
            <a:xfrm>
              <a:off x="4690844" y="2357209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Middleware/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Betriebssystem</a:t>
              </a:r>
            </a:p>
          </p:txBody>
        </p:sp>
        <p:sp>
          <p:nvSpPr>
            <p:cNvPr id="10" name="Abgerundetes Rechteck 9">
              <a:extLst>
                <a:ext uri="{FF2B5EF4-FFF2-40B4-BE49-F238E27FC236}">
                  <a16:creationId xmlns:a16="http://schemas.microsoft.com/office/drawing/2014/main" id="{9FF06318-A7E7-B047-AB76-14CB9466971F}"/>
                </a:ext>
              </a:extLst>
            </p:cNvPr>
            <p:cNvSpPr/>
            <p:nvPr/>
          </p:nvSpPr>
          <p:spPr>
            <a:xfrm>
              <a:off x="4690844" y="300740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</a:t>
              </a:r>
            </a:p>
          </p:txBody>
        </p:sp>
        <p:sp>
          <p:nvSpPr>
            <p:cNvPr id="11" name="Abgerundetes Rechteck 10">
              <a:extLst>
                <a:ext uri="{FF2B5EF4-FFF2-40B4-BE49-F238E27FC236}">
                  <a16:creationId xmlns:a16="http://schemas.microsoft.com/office/drawing/2014/main" id="{E3CCC502-E302-E147-BCBD-8D8EB5FE2457}"/>
                </a:ext>
              </a:extLst>
            </p:cNvPr>
            <p:cNvSpPr/>
            <p:nvPr/>
          </p:nvSpPr>
          <p:spPr>
            <a:xfrm>
              <a:off x="6547607" y="172514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Anwendung</a:t>
              </a:r>
            </a:p>
          </p:txBody>
        </p:sp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EC2943B3-DE98-004A-9992-0598AAAD9261}"/>
                </a:ext>
              </a:extLst>
            </p:cNvPr>
            <p:cNvSpPr/>
            <p:nvPr/>
          </p:nvSpPr>
          <p:spPr>
            <a:xfrm>
              <a:off x="6547607" y="2357209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Middleware/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Betriebssystem</a:t>
              </a:r>
            </a:p>
          </p:txBody>
        </p:sp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id="{57DA0106-A98F-E842-A589-0E4E6C628340}"/>
                </a:ext>
              </a:extLst>
            </p:cNvPr>
            <p:cNvSpPr/>
            <p:nvPr/>
          </p:nvSpPr>
          <p:spPr>
            <a:xfrm>
              <a:off x="6547607" y="300740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1DE3A70-2859-9C48-B49D-6CB04D7C63DC}"/>
                </a:ext>
              </a:extLst>
            </p:cNvPr>
            <p:cNvSpPr txBox="1"/>
            <p:nvPr/>
          </p:nvSpPr>
          <p:spPr>
            <a:xfrm>
              <a:off x="3463227" y="1355812"/>
              <a:ext cx="1099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IaaS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20D6049-0748-8046-BD5F-BC2C2278E2B6}"/>
                </a:ext>
              </a:extLst>
            </p:cNvPr>
            <p:cNvSpPr txBox="1"/>
            <p:nvPr/>
          </p:nvSpPr>
          <p:spPr>
            <a:xfrm>
              <a:off x="5214379" y="1376565"/>
              <a:ext cx="1099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PaaS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5377E54-3FFF-3244-A2C4-92BD0CEF16CA}"/>
                </a:ext>
              </a:extLst>
            </p:cNvPr>
            <p:cNvSpPr txBox="1"/>
            <p:nvPr/>
          </p:nvSpPr>
          <p:spPr>
            <a:xfrm>
              <a:off x="7044577" y="1376565"/>
              <a:ext cx="1099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91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3C5986B-1562-E848-B747-83F3B4F5F4BC}"/>
              </a:ext>
            </a:extLst>
          </p:cNvPr>
          <p:cNvSpPr/>
          <p:nvPr/>
        </p:nvSpPr>
        <p:spPr>
          <a:xfrm>
            <a:off x="2021122" y="1288320"/>
            <a:ext cx="7072576" cy="3576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E88B6-2AA9-B541-8867-1828B54E137C}"/>
              </a:ext>
            </a:extLst>
          </p:cNvPr>
          <p:cNvSpPr/>
          <p:nvPr/>
        </p:nvSpPr>
        <p:spPr>
          <a:xfrm>
            <a:off x="4740164" y="2359572"/>
            <a:ext cx="1555531" cy="13978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System</a:t>
            </a:r>
          </a:p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66FD1A6-4BB9-0649-9403-0C8B6C5DA476}"/>
              </a:ext>
            </a:extLst>
          </p:cNvPr>
          <p:cNvSpPr txBox="1"/>
          <p:nvPr/>
        </p:nvSpPr>
        <p:spPr>
          <a:xfrm>
            <a:off x="4740164" y="1874164"/>
            <a:ext cx="15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Systemkontext</a:t>
            </a:r>
          </a:p>
        </p:txBody>
      </p:sp>
      <p:pic>
        <p:nvPicPr>
          <p:cNvPr id="10" name="Grafik 9" descr="Gruppe">
            <a:extLst>
              <a:ext uri="{FF2B5EF4-FFF2-40B4-BE49-F238E27FC236}">
                <a16:creationId xmlns:a16="http://schemas.microsoft.com/office/drawing/2014/main" id="{F6FF9355-1543-004C-A802-7CB5B07BD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9009" y="1718442"/>
            <a:ext cx="777766" cy="64113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647108F-EAB4-BA47-BA6B-B78035BA236C}"/>
              </a:ext>
            </a:extLst>
          </p:cNvPr>
          <p:cNvSpPr txBox="1"/>
          <p:nvPr/>
        </p:nvSpPr>
        <p:spPr>
          <a:xfrm>
            <a:off x="7382081" y="2172063"/>
            <a:ext cx="17497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Stakeholder:</a:t>
            </a:r>
          </a:p>
          <a:p>
            <a:r>
              <a:rPr lang="de-DE" sz="1200" dirty="0"/>
              <a:t>Wartungspersonal, Kunden (EVU),</a:t>
            </a:r>
          </a:p>
          <a:p>
            <a:r>
              <a:rPr lang="de-DE" sz="1200" dirty="0"/>
              <a:t>Auftraggeber/Branche,</a:t>
            </a:r>
          </a:p>
          <a:p>
            <a:r>
              <a:rPr lang="de-DE" sz="1200" dirty="0"/>
              <a:t>Entwickler/innen &amp; Architekt(inn)en, </a:t>
            </a:r>
          </a:p>
          <a:p>
            <a:r>
              <a:rPr lang="de-DE" sz="1200" dirty="0"/>
              <a:t>Systemadministrator/in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EF2091-5E52-1F49-95EF-A1391ACF95F5}"/>
              </a:ext>
            </a:extLst>
          </p:cNvPr>
          <p:cNvCxnSpPr>
            <a:cxnSpLocks/>
          </p:cNvCxnSpPr>
          <p:nvPr/>
        </p:nvCxnSpPr>
        <p:spPr>
          <a:xfrm flipV="1">
            <a:off x="6479177" y="2266034"/>
            <a:ext cx="679832" cy="54248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 descr="Zahnräder">
            <a:extLst>
              <a:ext uri="{FF2B5EF4-FFF2-40B4-BE49-F238E27FC236}">
                <a16:creationId xmlns:a16="http://schemas.microsoft.com/office/drawing/2014/main" id="{D6966137-D2C8-B844-B05A-1A1F040F0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9624" y="1511063"/>
            <a:ext cx="755839" cy="755839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CDEB53D3-9074-ED42-8686-0E42F5A25498}"/>
              </a:ext>
            </a:extLst>
          </p:cNvPr>
          <p:cNvSpPr txBox="1"/>
          <p:nvPr/>
        </p:nvSpPr>
        <p:spPr>
          <a:xfrm>
            <a:off x="2923992" y="1863511"/>
            <a:ext cx="1555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Standards und Normen</a:t>
            </a:r>
          </a:p>
          <a:p>
            <a:r>
              <a:rPr lang="de-DE" sz="1200" dirty="0"/>
              <a:t>RAMI 4.0</a:t>
            </a:r>
          </a:p>
          <a:p>
            <a:r>
              <a:rPr lang="de-DE" sz="1200" dirty="0"/>
              <a:t>Industrie-4.0-</a:t>
            </a:r>
            <a:br>
              <a:rPr lang="de-DE" sz="1200" dirty="0"/>
            </a:br>
            <a:r>
              <a:rPr lang="de-DE" sz="1200" dirty="0"/>
              <a:t>Komponente</a:t>
            </a:r>
            <a:endParaRPr lang="de-DE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A390633-F319-F143-96C9-166F79F25377}"/>
              </a:ext>
            </a:extLst>
          </p:cNvPr>
          <p:cNvCxnSpPr>
            <a:cxnSpLocks/>
          </p:cNvCxnSpPr>
          <p:nvPr/>
        </p:nvCxnSpPr>
        <p:spPr>
          <a:xfrm>
            <a:off x="3825220" y="2571596"/>
            <a:ext cx="838671" cy="337002"/>
          </a:xfrm>
          <a:prstGeom prst="straightConnector1">
            <a:avLst/>
          </a:prstGeom>
          <a:ln w="444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Dokument">
            <a:extLst>
              <a:ext uri="{FF2B5EF4-FFF2-40B4-BE49-F238E27FC236}">
                <a16:creationId xmlns:a16="http://schemas.microsoft.com/office/drawing/2014/main" id="{197B0B96-8CDF-294E-9C1A-4C42BCFD19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96151" y="1511063"/>
            <a:ext cx="633549" cy="633549"/>
          </a:xfrm>
          <a:prstGeom prst="rect">
            <a:avLst/>
          </a:prstGeom>
        </p:spPr>
      </p:pic>
      <p:pic>
        <p:nvPicPr>
          <p:cNvPr id="31" name="Grafik 30" descr="Chevron Pfeile">
            <a:extLst>
              <a:ext uri="{FF2B5EF4-FFF2-40B4-BE49-F238E27FC236}">
                <a16:creationId xmlns:a16="http://schemas.microsoft.com/office/drawing/2014/main" id="{1EFCBE95-394E-0D42-9F43-57F9D46E29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49722" y="3413484"/>
            <a:ext cx="598170" cy="598170"/>
          </a:xfrm>
          <a:prstGeom prst="rect">
            <a:avLst/>
          </a:prstGeom>
        </p:spPr>
      </p:pic>
      <p:pic>
        <p:nvPicPr>
          <p:cNvPr id="35" name="Grafik 34" descr="Internet">
            <a:extLst>
              <a:ext uri="{FF2B5EF4-FFF2-40B4-BE49-F238E27FC236}">
                <a16:creationId xmlns:a16="http://schemas.microsoft.com/office/drawing/2014/main" id="{54F62784-C7BB-B847-8CBC-7A8CCC4960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0997" y="3336819"/>
            <a:ext cx="693406" cy="693406"/>
          </a:xfrm>
          <a:prstGeom prst="rect">
            <a:avLst/>
          </a:prstGeom>
        </p:spPr>
      </p:pic>
      <p:pic>
        <p:nvPicPr>
          <p:cNvPr id="37" name="Grafik 36" descr="Ethernet">
            <a:extLst>
              <a:ext uri="{FF2B5EF4-FFF2-40B4-BE49-F238E27FC236}">
                <a16:creationId xmlns:a16="http://schemas.microsoft.com/office/drawing/2014/main" id="{63969D89-9A63-9045-BABF-53DCBBA585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86335" y="2963857"/>
            <a:ext cx="693406" cy="693406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319AE77A-15F3-1C45-8640-AC678A3AB8EA}"/>
              </a:ext>
            </a:extLst>
          </p:cNvPr>
          <p:cNvSpPr txBox="1"/>
          <p:nvPr/>
        </p:nvSpPr>
        <p:spPr>
          <a:xfrm>
            <a:off x="6923009" y="3861926"/>
            <a:ext cx="21706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Geschäftsprozesse und Ereignisse</a:t>
            </a:r>
          </a:p>
          <a:p>
            <a:r>
              <a:rPr lang="de-DE" sz="1200" dirty="0"/>
              <a:t>Use Cases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AA9D8ED-68B3-1F4C-9C24-2E553795932F}"/>
              </a:ext>
            </a:extLst>
          </p:cNvPr>
          <p:cNvSpPr txBox="1"/>
          <p:nvPr/>
        </p:nvSpPr>
        <p:spPr>
          <a:xfrm>
            <a:off x="2848200" y="3941522"/>
            <a:ext cx="25381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Existierende Systeme</a:t>
            </a:r>
          </a:p>
          <a:p>
            <a:r>
              <a:rPr lang="de-DE" sz="1200" dirty="0"/>
              <a:t>Prototyp, </a:t>
            </a:r>
          </a:p>
          <a:p>
            <a:r>
              <a:rPr lang="de-DE" sz="1200" dirty="0"/>
              <a:t>SCADA-System,</a:t>
            </a:r>
          </a:p>
          <a:p>
            <a:r>
              <a:rPr lang="de-DE" sz="1200" dirty="0"/>
              <a:t>SAP S/4 HANA</a:t>
            </a:r>
          </a:p>
          <a:p>
            <a:pPr marL="285750" indent="-285750">
              <a:buFontTx/>
              <a:buChar char="-"/>
            </a:pPr>
            <a:endParaRPr lang="de-DE" sz="1200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1E8BE6-58EB-B246-98F8-8EF55689BD1A}"/>
              </a:ext>
            </a:extLst>
          </p:cNvPr>
          <p:cNvCxnSpPr>
            <a:cxnSpLocks/>
          </p:cNvCxnSpPr>
          <p:nvPr/>
        </p:nvCxnSpPr>
        <p:spPr>
          <a:xfrm flipH="1" flipV="1">
            <a:off x="6408288" y="3516918"/>
            <a:ext cx="541434" cy="26494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766BB3F-E397-DB45-985F-1DFD9F1053F0}"/>
              </a:ext>
            </a:extLst>
          </p:cNvPr>
          <p:cNvCxnSpPr>
            <a:cxnSpLocks/>
          </p:cNvCxnSpPr>
          <p:nvPr/>
        </p:nvCxnSpPr>
        <p:spPr>
          <a:xfrm flipV="1">
            <a:off x="3606996" y="3370129"/>
            <a:ext cx="1026754" cy="323397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Netzwerk">
            <a:extLst>
              <a:ext uri="{FF2B5EF4-FFF2-40B4-BE49-F238E27FC236}">
                <a16:creationId xmlns:a16="http://schemas.microsoft.com/office/drawing/2014/main" id="{01ED763E-66E2-7040-B228-2DA995B150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30961" y="2849796"/>
            <a:ext cx="762235" cy="7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2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1834A208-F919-9F4A-9E68-88458D87AA87}"/>
              </a:ext>
            </a:extLst>
          </p:cNvPr>
          <p:cNvSpPr/>
          <p:nvPr/>
        </p:nvSpPr>
        <p:spPr>
          <a:xfrm>
            <a:off x="2715317" y="2366227"/>
            <a:ext cx="6113373" cy="6913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97B4E4D-5296-1C4C-BA52-2FFB16B237EE}"/>
              </a:ext>
            </a:extLst>
          </p:cNvPr>
          <p:cNvSpPr/>
          <p:nvPr/>
        </p:nvSpPr>
        <p:spPr>
          <a:xfrm>
            <a:off x="2715318" y="874252"/>
            <a:ext cx="6113372" cy="15123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39C106F-C5FB-914C-8BDF-08AA03F1A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8867" y="4854240"/>
            <a:ext cx="2070714" cy="1600606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29143AA-E10A-8242-841C-2358DCD3D126}"/>
              </a:ext>
            </a:extLst>
          </p:cNvPr>
          <p:cNvSpPr/>
          <p:nvPr/>
        </p:nvSpPr>
        <p:spPr>
          <a:xfrm>
            <a:off x="3339264" y="937867"/>
            <a:ext cx="1606296" cy="2844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Geschäftsprozesse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91DC78-B30A-BB46-9CD9-58C1A335F6E2}"/>
              </a:ext>
            </a:extLst>
          </p:cNvPr>
          <p:cNvSpPr/>
          <p:nvPr/>
        </p:nvSpPr>
        <p:spPr>
          <a:xfrm>
            <a:off x="3339264" y="1276554"/>
            <a:ext cx="1606296" cy="2844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Funktionen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948B082-1A81-6649-8D91-A56341A1AE72}"/>
              </a:ext>
            </a:extLst>
          </p:cNvPr>
          <p:cNvSpPr/>
          <p:nvPr/>
        </p:nvSpPr>
        <p:spPr>
          <a:xfrm>
            <a:off x="3323253" y="1624908"/>
            <a:ext cx="1606296" cy="282061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Information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D7462F7-8E45-8346-90AC-D289173709E0}"/>
              </a:ext>
            </a:extLst>
          </p:cNvPr>
          <p:cNvSpPr/>
          <p:nvPr/>
        </p:nvSpPr>
        <p:spPr>
          <a:xfrm>
            <a:off x="3323253" y="1961108"/>
            <a:ext cx="1606296" cy="28441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Kommunikation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14AB83B-1E4E-CF4F-ACA7-B4B5446BAEEC}"/>
              </a:ext>
            </a:extLst>
          </p:cNvPr>
          <p:cNvSpPr/>
          <p:nvPr/>
        </p:nvSpPr>
        <p:spPr>
          <a:xfrm>
            <a:off x="3327967" y="2299657"/>
            <a:ext cx="1601582" cy="2844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Integration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93290CA-B2A3-724C-B4E5-D6D62615A855}"/>
              </a:ext>
            </a:extLst>
          </p:cNvPr>
          <p:cNvSpPr/>
          <p:nvPr/>
        </p:nvSpPr>
        <p:spPr>
          <a:xfrm>
            <a:off x="3327967" y="2638206"/>
            <a:ext cx="1601582" cy="30167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Physische Dinge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C40E8CC-7D4F-3044-A844-180A153A0778}"/>
              </a:ext>
            </a:extLst>
          </p:cNvPr>
          <p:cNvSpPr txBox="1"/>
          <p:nvPr/>
        </p:nvSpPr>
        <p:spPr>
          <a:xfrm rot="16200000">
            <a:off x="2429962" y="1728242"/>
            <a:ext cx="112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Digitale Welt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44244A7-88BA-7647-8159-41A0F9473F6E}"/>
              </a:ext>
            </a:extLst>
          </p:cNvPr>
          <p:cNvSpPr txBox="1"/>
          <p:nvPr/>
        </p:nvSpPr>
        <p:spPr>
          <a:xfrm rot="16200000">
            <a:off x="2761784" y="2563424"/>
            <a:ext cx="462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real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A6B1713-CFA9-6A43-98D8-C93BB9C82C76}"/>
              </a:ext>
            </a:extLst>
          </p:cNvPr>
          <p:cNvSpPr/>
          <p:nvPr/>
        </p:nvSpPr>
        <p:spPr>
          <a:xfrm>
            <a:off x="5137953" y="938836"/>
            <a:ext cx="2767794" cy="2740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SAP Cloud Platform Integration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A74ACEC-DF79-EB49-B253-BDA574DD83A9}"/>
              </a:ext>
            </a:extLst>
          </p:cNvPr>
          <p:cNvSpPr/>
          <p:nvPr/>
        </p:nvSpPr>
        <p:spPr>
          <a:xfrm>
            <a:off x="5137953" y="1276554"/>
            <a:ext cx="2767794" cy="27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SAP Leonardo IoT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FA26582-A6A6-DB4A-B930-3B1B51F5DF5F}"/>
              </a:ext>
            </a:extLst>
          </p:cNvPr>
          <p:cNvSpPr/>
          <p:nvPr/>
        </p:nvSpPr>
        <p:spPr>
          <a:xfrm>
            <a:off x="5137953" y="1619233"/>
            <a:ext cx="2767794" cy="27117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SCP Internet of Things Service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404083B-DFB5-FD41-BCA7-572B39BAA2A6}"/>
              </a:ext>
            </a:extLst>
          </p:cNvPr>
          <p:cNvSpPr/>
          <p:nvPr/>
        </p:nvSpPr>
        <p:spPr>
          <a:xfrm>
            <a:off x="5137953" y="1965868"/>
            <a:ext cx="2767794" cy="27965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Gateway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BD3D984-3412-E849-9955-E4684F8CD081}"/>
              </a:ext>
            </a:extLst>
          </p:cNvPr>
          <p:cNvSpPr/>
          <p:nvPr/>
        </p:nvSpPr>
        <p:spPr>
          <a:xfrm>
            <a:off x="5137742" y="2299657"/>
            <a:ext cx="2758332" cy="3291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rechnerverarbeitbare Sensorik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D56A05B-2F62-534A-8C63-D03A33100A0A}"/>
              </a:ext>
            </a:extLst>
          </p:cNvPr>
          <p:cNvSpPr/>
          <p:nvPr/>
        </p:nvSpPr>
        <p:spPr>
          <a:xfrm>
            <a:off x="5137952" y="2670937"/>
            <a:ext cx="2767795" cy="2711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Produktionsanlage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6FD1344-F597-3148-B24D-BD7679F0C29A}"/>
              </a:ext>
            </a:extLst>
          </p:cNvPr>
          <p:cNvSpPr txBox="1"/>
          <p:nvPr/>
        </p:nvSpPr>
        <p:spPr>
          <a:xfrm rot="5400000">
            <a:off x="7362536" y="1541578"/>
            <a:ext cx="151231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dirty="0"/>
              <a:t>Verwaltungsschale</a:t>
            </a:r>
            <a:endParaRPr lang="de-DE" sz="105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C950313-E25D-F34F-91B2-E4CE0BA9D5EC}"/>
              </a:ext>
            </a:extLst>
          </p:cNvPr>
          <p:cNvSpPr/>
          <p:nvPr/>
        </p:nvSpPr>
        <p:spPr>
          <a:xfrm>
            <a:off x="7020031" y="485424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endParaRPr lang="de-DE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7AFE130-CFB2-E14C-97A9-A15995BB4446}"/>
              </a:ext>
            </a:extLst>
          </p:cNvPr>
          <p:cNvSpPr txBox="1"/>
          <p:nvPr/>
        </p:nvSpPr>
        <p:spPr>
          <a:xfrm rot="5400000">
            <a:off x="7487361" y="1801493"/>
            <a:ext cx="200424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dirty="0"/>
              <a:t>Industrie-4.0-Komponente</a:t>
            </a:r>
          </a:p>
        </p:txBody>
      </p:sp>
    </p:spTree>
    <p:extLst>
      <p:ext uri="{BB962C8B-B14F-4D97-AF65-F5344CB8AC3E}">
        <p14:creationId xmlns:p14="http://schemas.microsoft.com/office/powerpoint/2010/main" val="424892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9">
            <a:extLst>
              <a:ext uri="{FF2B5EF4-FFF2-40B4-BE49-F238E27FC236}">
                <a16:creationId xmlns:a16="http://schemas.microsoft.com/office/drawing/2014/main" id="{5A53C325-06C4-6940-8E1D-A0B300932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86" y="1672448"/>
            <a:ext cx="10887686" cy="280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4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Macintosh PowerPoint</Application>
  <PresentationFormat>Breitbild</PresentationFormat>
  <Paragraphs>111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Fira Code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Architektur Internet of Things Service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Kübra Tokuc</dc:creator>
  <cp:lastModifiedBy>Kübra Tokuc</cp:lastModifiedBy>
  <cp:revision>30</cp:revision>
  <dcterms:created xsi:type="dcterms:W3CDTF">2019-11-29T11:36:43Z</dcterms:created>
  <dcterms:modified xsi:type="dcterms:W3CDTF">2020-01-19T17:14:51Z</dcterms:modified>
</cp:coreProperties>
</file>