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69"/>
    <p:restoredTop sz="94762"/>
  </p:normalViewPr>
  <p:slideViewPr>
    <p:cSldViewPr snapToGrid="0" snapToObjects="1">
      <p:cViewPr>
        <p:scale>
          <a:sx n="110" d="100"/>
          <a:sy n="110" d="100"/>
        </p:scale>
        <p:origin x="14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3.png"/><Relationship Id="rId6" Type="http://schemas.openxmlformats.org/officeDocument/2006/relationships/image" Target="../media/image6.svg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17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12" Type="http://schemas.openxmlformats.org/officeDocument/2006/relationships/image" Target="../media/image30.svg"/><Relationship Id="rId2" Type="http://schemas.openxmlformats.org/officeDocument/2006/relationships/image" Target="../media/image20.svg"/><Relationship Id="rId1" Type="http://schemas.openxmlformats.org/officeDocument/2006/relationships/image" Target="../media/image31.png"/><Relationship Id="rId6" Type="http://schemas.openxmlformats.org/officeDocument/2006/relationships/image" Target="../media/image24.svg"/><Relationship Id="rId11" Type="http://schemas.openxmlformats.org/officeDocument/2006/relationships/image" Target="../media/image36.png"/><Relationship Id="rId5" Type="http://schemas.openxmlformats.org/officeDocument/2006/relationships/image" Target="../media/image3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3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FDA8FD-13F8-9044-979C-51F3326787FC}" type="doc">
      <dgm:prSet loTypeId="urn:microsoft.com/office/officeart/2008/layout/AlternatingHexagons" loCatId="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75D99DF6-342D-0141-9EF3-12FB15EBBF91}">
      <dgm:prSet phldrT="[Text]"/>
      <dgm:spPr/>
      <dgm:t>
        <a:bodyPr/>
        <a:lstStyle/>
        <a:p>
          <a:r>
            <a:rPr lang="de-DE" dirty="0"/>
            <a:t>Wertschöpfungs-kette</a:t>
          </a:r>
        </a:p>
      </dgm:t>
    </dgm:pt>
    <dgm:pt modelId="{9498BAA1-2CB4-0A46-886E-04ADE90F43B3}" type="parTrans" cxnId="{43E86CF0-19F3-C748-9A3B-83F59915F415}">
      <dgm:prSet/>
      <dgm:spPr/>
      <dgm:t>
        <a:bodyPr/>
        <a:lstStyle/>
        <a:p>
          <a:endParaRPr lang="de-DE"/>
        </a:p>
      </dgm:t>
    </dgm:pt>
    <dgm:pt modelId="{149233C2-B5FA-5F4D-BDC0-098D3E4319F7}" type="sibTrans" cxnId="{43E86CF0-19F3-C748-9A3B-83F59915F415}">
      <dgm:prSet/>
      <dgm:spPr/>
      <dgm:t>
        <a:bodyPr/>
        <a:lstStyle/>
        <a:p>
          <a:r>
            <a:rPr lang="de-DE" dirty="0"/>
            <a:t>Automatisierung	</a:t>
          </a:r>
        </a:p>
      </dgm:t>
    </dgm:pt>
    <dgm:pt modelId="{859C5281-8349-EF43-BFD7-65EB677BFD26}">
      <dgm:prSet phldrT="[Text]" phldr="1"/>
      <dgm:spPr/>
      <dgm:t>
        <a:bodyPr/>
        <a:lstStyle/>
        <a:p>
          <a:endParaRPr lang="de-DE"/>
        </a:p>
      </dgm:t>
    </dgm:pt>
    <dgm:pt modelId="{4BAB0194-CF96-FD49-AF87-C4FEFF7423FA}" type="parTrans" cxnId="{23CE0989-2DB0-F749-AD6B-CB00A595C006}">
      <dgm:prSet/>
      <dgm:spPr/>
      <dgm:t>
        <a:bodyPr/>
        <a:lstStyle/>
        <a:p>
          <a:endParaRPr lang="de-DE"/>
        </a:p>
      </dgm:t>
    </dgm:pt>
    <dgm:pt modelId="{15BF2555-8DE6-924E-9C44-A94CE700EE29}" type="sibTrans" cxnId="{23CE0989-2DB0-F749-AD6B-CB00A595C006}">
      <dgm:prSet/>
      <dgm:spPr/>
      <dgm:t>
        <a:bodyPr/>
        <a:lstStyle/>
        <a:p>
          <a:endParaRPr lang="de-DE"/>
        </a:p>
      </dgm:t>
    </dgm:pt>
    <dgm:pt modelId="{16DEF225-D7B2-2D4D-A5CF-5D9F4FBDE432}">
      <dgm:prSet phldrT="[Text]"/>
      <dgm:spPr/>
      <dgm:t>
        <a:bodyPr/>
        <a:lstStyle/>
        <a:p>
          <a:r>
            <a:rPr lang="de-DE" dirty="0"/>
            <a:t>Flexibilität</a:t>
          </a:r>
        </a:p>
      </dgm:t>
    </dgm:pt>
    <dgm:pt modelId="{7575032C-EA45-7B48-9E76-C27F607EBABF}" type="parTrans" cxnId="{EF682352-19DB-FE48-82E7-102D85F207BA}">
      <dgm:prSet/>
      <dgm:spPr/>
      <dgm:t>
        <a:bodyPr/>
        <a:lstStyle/>
        <a:p>
          <a:endParaRPr lang="de-DE"/>
        </a:p>
      </dgm:t>
    </dgm:pt>
    <dgm:pt modelId="{54AF4A1B-2CA6-734E-8CE9-526ACDD711BB}" type="sibTrans" cxnId="{EF682352-19DB-FE48-82E7-102D85F207BA}">
      <dgm:prSet/>
      <dgm:spPr/>
      <dgm:t>
        <a:bodyPr/>
        <a:lstStyle/>
        <a:p>
          <a:r>
            <a:rPr lang="de-DE" dirty="0"/>
            <a:t>Sicherheit</a:t>
          </a:r>
        </a:p>
      </dgm:t>
    </dgm:pt>
    <dgm:pt modelId="{07A2F0BE-866C-DE40-9757-746FCE397D59}">
      <dgm:prSet phldrT="[Text]" phldr="1"/>
      <dgm:spPr/>
      <dgm:t>
        <a:bodyPr/>
        <a:lstStyle/>
        <a:p>
          <a:endParaRPr lang="de-DE"/>
        </a:p>
      </dgm:t>
    </dgm:pt>
    <dgm:pt modelId="{005A133E-3B0C-9542-8950-3E2464BDE6E5}" type="parTrans" cxnId="{59CCF44D-7ED9-A948-9359-08EB3B17E3CD}">
      <dgm:prSet/>
      <dgm:spPr/>
      <dgm:t>
        <a:bodyPr/>
        <a:lstStyle/>
        <a:p>
          <a:endParaRPr lang="de-DE"/>
        </a:p>
      </dgm:t>
    </dgm:pt>
    <dgm:pt modelId="{585530CC-A7AD-7A4C-8096-D645FB2B2857}" type="sibTrans" cxnId="{59CCF44D-7ED9-A948-9359-08EB3B17E3CD}">
      <dgm:prSet/>
      <dgm:spPr/>
      <dgm:t>
        <a:bodyPr/>
        <a:lstStyle/>
        <a:p>
          <a:endParaRPr lang="de-DE"/>
        </a:p>
      </dgm:t>
    </dgm:pt>
    <dgm:pt modelId="{E491192C-97D6-4A46-9223-091E4E51478F}">
      <dgm:prSet phldrT="[Text]"/>
      <dgm:spPr/>
      <dgm:t>
        <a:bodyPr/>
        <a:lstStyle/>
        <a:p>
          <a:r>
            <a:rPr lang="de-DE" dirty="0"/>
            <a:t>Vernetzung</a:t>
          </a:r>
        </a:p>
      </dgm:t>
    </dgm:pt>
    <dgm:pt modelId="{296686DC-8A6A-0141-B3DA-6321C3F138F2}" type="parTrans" cxnId="{D006C717-88AF-9C4C-BA60-38D1217A64DB}">
      <dgm:prSet/>
      <dgm:spPr/>
      <dgm:t>
        <a:bodyPr/>
        <a:lstStyle/>
        <a:p>
          <a:endParaRPr lang="de-DE"/>
        </a:p>
      </dgm:t>
    </dgm:pt>
    <dgm:pt modelId="{48905D5C-60D7-5E43-9D80-BE18DDF5D045}" type="sibTrans" cxnId="{D006C717-88AF-9C4C-BA60-38D1217A64DB}">
      <dgm:prSet/>
      <dgm:spPr/>
      <dgm:t>
        <a:bodyPr/>
        <a:lstStyle/>
        <a:p>
          <a:endParaRPr lang="de-DE"/>
        </a:p>
      </dgm:t>
    </dgm:pt>
    <dgm:pt modelId="{C58A7DA4-CAAD-8644-9923-73878122DB3E}">
      <dgm:prSet phldrT="[Text]" phldr="1"/>
      <dgm:spPr/>
      <dgm:t>
        <a:bodyPr/>
        <a:lstStyle/>
        <a:p>
          <a:endParaRPr lang="de-DE"/>
        </a:p>
      </dgm:t>
    </dgm:pt>
    <dgm:pt modelId="{60540E89-D485-9543-97F2-2B02F4811495}" type="parTrans" cxnId="{4B129C87-B58B-0F4E-8AD6-C89B359B2A1E}">
      <dgm:prSet/>
      <dgm:spPr/>
      <dgm:t>
        <a:bodyPr/>
        <a:lstStyle/>
        <a:p>
          <a:endParaRPr lang="de-DE"/>
        </a:p>
      </dgm:t>
    </dgm:pt>
    <dgm:pt modelId="{2C880334-C06C-CB42-905E-010D095CC417}" type="sibTrans" cxnId="{4B129C87-B58B-0F4E-8AD6-C89B359B2A1E}">
      <dgm:prSet/>
      <dgm:spPr/>
      <dgm:t>
        <a:bodyPr/>
        <a:lstStyle/>
        <a:p>
          <a:endParaRPr lang="de-DE"/>
        </a:p>
      </dgm:t>
    </dgm:pt>
    <dgm:pt modelId="{B009AB8B-3426-B047-9BA4-6CF027B2D7ED}" type="pres">
      <dgm:prSet presAssocID="{79FDA8FD-13F8-9044-979C-51F3326787FC}" presName="Name0" presStyleCnt="0">
        <dgm:presLayoutVars>
          <dgm:chMax/>
          <dgm:chPref/>
          <dgm:dir/>
          <dgm:animLvl val="lvl"/>
        </dgm:presLayoutVars>
      </dgm:prSet>
      <dgm:spPr/>
    </dgm:pt>
    <dgm:pt modelId="{C8675D12-AB51-7C4C-9EC6-2000DA2F9DAA}" type="pres">
      <dgm:prSet presAssocID="{75D99DF6-342D-0141-9EF3-12FB15EBBF91}" presName="composite" presStyleCnt="0"/>
      <dgm:spPr/>
    </dgm:pt>
    <dgm:pt modelId="{5EAECD2A-C8D6-4945-A2D9-D9F5C4937AAB}" type="pres">
      <dgm:prSet presAssocID="{75D99DF6-342D-0141-9EF3-12FB15EBBF91}" presName="Parent1" presStyleLbl="node1" presStyleIdx="0" presStyleCnt="6" custScaleY="31606" custLinFactNeighborX="655" custLinFactNeighborY="-4367">
        <dgm:presLayoutVars>
          <dgm:chMax val="1"/>
          <dgm:chPref val="1"/>
          <dgm:bulletEnabled val="1"/>
        </dgm:presLayoutVars>
      </dgm:prSet>
      <dgm:spPr/>
    </dgm:pt>
    <dgm:pt modelId="{609AD4CF-E11E-3C4D-B068-95285DE71E6D}" type="pres">
      <dgm:prSet presAssocID="{75D99DF6-342D-0141-9EF3-12FB15EBBF91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2C07E07-5685-A744-91CF-21F3C5A47BC1}" type="pres">
      <dgm:prSet presAssocID="{75D99DF6-342D-0141-9EF3-12FB15EBBF91}" presName="BalanceSpacing" presStyleCnt="0"/>
      <dgm:spPr/>
    </dgm:pt>
    <dgm:pt modelId="{C6BC213C-FF93-354F-A35E-600EB7FA8A92}" type="pres">
      <dgm:prSet presAssocID="{75D99DF6-342D-0141-9EF3-12FB15EBBF91}" presName="BalanceSpacing1" presStyleCnt="0"/>
      <dgm:spPr/>
    </dgm:pt>
    <dgm:pt modelId="{6B0E4B32-30C5-2F44-A62B-681FC21E86E0}" type="pres">
      <dgm:prSet presAssocID="{149233C2-B5FA-5F4D-BDC0-098D3E4319F7}" presName="Accent1Text" presStyleLbl="node1" presStyleIdx="1" presStyleCnt="6" custScaleY="33637" custLinFactNeighborX="15727" custLinFactNeighborY="-9498"/>
      <dgm:spPr/>
    </dgm:pt>
    <dgm:pt modelId="{46658F6A-043D-C84E-9AD6-CA80BE9DCC30}" type="pres">
      <dgm:prSet presAssocID="{149233C2-B5FA-5F4D-BDC0-098D3E4319F7}" presName="spaceBetweenRectangles" presStyleCnt="0"/>
      <dgm:spPr/>
    </dgm:pt>
    <dgm:pt modelId="{9309F948-C04A-6B49-AC65-0BDEC60CF8F1}" type="pres">
      <dgm:prSet presAssocID="{16DEF225-D7B2-2D4D-A5CF-5D9F4FBDE432}" presName="composite" presStyleCnt="0"/>
      <dgm:spPr/>
    </dgm:pt>
    <dgm:pt modelId="{E2E5B898-B175-7D43-9E97-649F8DEFB28F}" type="pres">
      <dgm:prSet presAssocID="{16DEF225-D7B2-2D4D-A5CF-5D9F4FBDE432}" presName="Parent1" presStyleLbl="node1" presStyleIdx="2" presStyleCnt="6" custScaleX="55929" custScaleY="43853" custLinFactNeighborX="656" custLinFactNeighborY="-52452">
        <dgm:presLayoutVars>
          <dgm:chMax val="1"/>
          <dgm:chPref val="1"/>
          <dgm:bulletEnabled val="1"/>
        </dgm:presLayoutVars>
      </dgm:prSet>
      <dgm:spPr/>
    </dgm:pt>
    <dgm:pt modelId="{8C1AA216-77C4-3040-BD76-FDDFDF593092}" type="pres">
      <dgm:prSet presAssocID="{16DEF225-D7B2-2D4D-A5CF-5D9F4FBDE432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A0316ACB-9D73-464A-B905-95B518966665}" type="pres">
      <dgm:prSet presAssocID="{16DEF225-D7B2-2D4D-A5CF-5D9F4FBDE432}" presName="BalanceSpacing" presStyleCnt="0"/>
      <dgm:spPr/>
    </dgm:pt>
    <dgm:pt modelId="{DFC90D19-340C-E046-8285-7F415EEE7347}" type="pres">
      <dgm:prSet presAssocID="{16DEF225-D7B2-2D4D-A5CF-5D9F4FBDE432}" presName="BalanceSpacing1" presStyleCnt="0"/>
      <dgm:spPr/>
    </dgm:pt>
    <dgm:pt modelId="{C77684B8-A8A7-DF4C-BBE6-462736C361D2}" type="pres">
      <dgm:prSet presAssocID="{54AF4A1B-2CA6-734E-8CE9-526ACDD711BB}" presName="Accent1Text" presStyleLbl="node1" presStyleIdx="3" presStyleCnt="6" custScaleX="81961" custScaleY="29601" custLinFactX="-65140" custLinFactNeighborX="-100000" custLinFactNeighborY="-51881"/>
      <dgm:spPr/>
    </dgm:pt>
    <dgm:pt modelId="{F31F3B28-D96A-EE4F-99EA-C8E01D2D5405}" type="pres">
      <dgm:prSet presAssocID="{54AF4A1B-2CA6-734E-8CE9-526ACDD711BB}" presName="spaceBetweenRectangles" presStyleCnt="0"/>
      <dgm:spPr/>
    </dgm:pt>
    <dgm:pt modelId="{3F58B613-E9AC-724E-8E98-E13B53B4DC6A}" type="pres">
      <dgm:prSet presAssocID="{E491192C-97D6-4A46-9223-091E4E51478F}" presName="composite" presStyleCnt="0"/>
      <dgm:spPr/>
    </dgm:pt>
    <dgm:pt modelId="{A3EF7688-B4D2-2A44-8102-84A046109FEA}" type="pres">
      <dgm:prSet presAssocID="{E491192C-97D6-4A46-9223-091E4E51478F}" presName="Parent1" presStyleLbl="node1" presStyleIdx="4" presStyleCnt="6" custScaleY="38586" custLinFactY="-85553" custLinFactNeighborX="-52425" custLinFactNeighborY="-100000">
        <dgm:presLayoutVars>
          <dgm:chMax val="1"/>
          <dgm:chPref val="1"/>
          <dgm:bulletEnabled val="1"/>
        </dgm:presLayoutVars>
      </dgm:prSet>
      <dgm:spPr/>
    </dgm:pt>
    <dgm:pt modelId="{18B300F0-7DBF-AA41-9955-DF956A0E420D}" type="pres">
      <dgm:prSet presAssocID="{E491192C-97D6-4A46-9223-091E4E51478F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E6C38FE5-E80F-9B40-957D-24662096AF13}" type="pres">
      <dgm:prSet presAssocID="{E491192C-97D6-4A46-9223-091E4E51478F}" presName="BalanceSpacing" presStyleCnt="0"/>
      <dgm:spPr/>
    </dgm:pt>
    <dgm:pt modelId="{3FB399F6-B04D-9541-80D5-61E4CF770288}" type="pres">
      <dgm:prSet presAssocID="{E491192C-97D6-4A46-9223-091E4E51478F}" presName="BalanceSpacing1" presStyleCnt="0"/>
      <dgm:spPr/>
    </dgm:pt>
    <dgm:pt modelId="{7E8B980D-FBE4-494A-BD41-A495DC3DF11E}" type="pres">
      <dgm:prSet presAssocID="{48905D5C-60D7-5E43-9D80-BE18DDF5D045}" presName="Accent1Text" presStyleLbl="node1" presStyleIdx="5" presStyleCnt="6" custLinFactNeighborX="-56706" custLinFactNeighborY="-51982"/>
      <dgm:spPr/>
    </dgm:pt>
  </dgm:ptLst>
  <dgm:cxnLst>
    <dgm:cxn modelId="{D006C717-88AF-9C4C-BA60-38D1217A64DB}" srcId="{79FDA8FD-13F8-9044-979C-51F3326787FC}" destId="{E491192C-97D6-4A46-9223-091E4E51478F}" srcOrd="2" destOrd="0" parTransId="{296686DC-8A6A-0141-B3DA-6321C3F138F2}" sibTransId="{48905D5C-60D7-5E43-9D80-BE18DDF5D045}"/>
    <dgm:cxn modelId="{7FE8C228-126A-024A-8E3B-61D252B04C74}" type="presOf" srcId="{75D99DF6-342D-0141-9EF3-12FB15EBBF91}" destId="{5EAECD2A-C8D6-4945-A2D9-D9F5C4937AAB}" srcOrd="0" destOrd="0" presId="urn:microsoft.com/office/officeart/2008/layout/AlternatingHexagons"/>
    <dgm:cxn modelId="{1C37AC2C-E613-D749-A6DA-8F3BC905B76A}" type="presOf" srcId="{54AF4A1B-2CA6-734E-8CE9-526ACDD711BB}" destId="{C77684B8-A8A7-DF4C-BBE6-462736C361D2}" srcOrd="0" destOrd="0" presId="urn:microsoft.com/office/officeart/2008/layout/AlternatingHexagons"/>
    <dgm:cxn modelId="{59CCF44D-7ED9-A948-9359-08EB3B17E3CD}" srcId="{16DEF225-D7B2-2D4D-A5CF-5D9F4FBDE432}" destId="{07A2F0BE-866C-DE40-9757-746FCE397D59}" srcOrd="0" destOrd="0" parTransId="{005A133E-3B0C-9542-8950-3E2464BDE6E5}" sibTransId="{585530CC-A7AD-7A4C-8096-D645FB2B2857}"/>
    <dgm:cxn modelId="{EF682352-19DB-FE48-82E7-102D85F207BA}" srcId="{79FDA8FD-13F8-9044-979C-51F3326787FC}" destId="{16DEF225-D7B2-2D4D-A5CF-5D9F4FBDE432}" srcOrd="1" destOrd="0" parTransId="{7575032C-EA45-7B48-9E76-C27F607EBABF}" sibTransId="{54AF4A1B-2CA6-734E-8CE9-526ACDD711BB}"/>
    <dgm:cxn modelId="{B93E8E55-271A-0043-995A-E5D2DA5B698A}" type="presOf" srcId="{E491192C-97D6-4A46-9223-091E4E51478F}" destId="{A3EF7688-B4D2-2A44-8102-84A046109FEA}" srcOrd="0" destOrd="0" presId="urn:microsoft.com/office/officeart/2008/layout/AlternatingHexagons"/>
    <dgm:cxn modelId="{22D3C673-70DF-7748-B358-B7DB2AF736A0}" type="presOf" srcId="{16DEF225-D7B2-2D4D-A5CF-5D9F4FBDE432}" destId="{E2E5B898-B175-7D43-9E97-649F8DEFB28F}" srcOrd="0" destOrd="0" presId="urn:microsoft.com/office/officeart/2008/layout/AlternatingHexagons"/>
    <dgm:cxn modelId="{1AAD6C81-BD4F-1F46-8120-880FA0BC5E9D}" type="presOf" srcId="{149233C2-B5FA-5F4D-BDC0-098D3E4319F7}" destId="{6B0E4B32-30C5-2F44-A62B-681FC21E86E0}" srcOrd="0" destOrd="0" presId="urn:microsoft.com/office/officeart/2008/layout/AlternatingHexagons"/>
    <dgm:cxn modelId="{4B129C87-B58B-0F4E-8AD6-C89B359B2A1E}" srcId="{E491192C-97D6-4A46-9223-091E4E51478F}" destId="{C58A7DA4-CAAD-8644-9923-73878122DB3E}" srcOrd="0" destOrd="0" parTransId="{60540E89-D485-9543-97F2-2B02F4811495}" sibTransId="{2C880334-C06C-CB42-905E-010D095CC417}"/>
    <dgm:cxn modelId="{23CE0989-2DB0-F749-AD6B-CB00A595C006}" srcId="{75D99DF6-342D-0141-9EF3-12FB15EBBF91}" destId="{859C5281-8349-EF43-BFD7-65EB677BFD26}" srcOrd="0" destOrd="0" parTransId="{4BAB0194-CF96-FD49-AF87-C4FEFF7423FA}" sibTransId="{15BF2555-8DE6-924E-9C44-A94CE700EE29}"/>
    <dgm:cxn modelId="{C9667998-B505-A148-93CE-68778164A79A}" type="presOf" srcId="{859C5281-8349-EF43-BFD7-65EB677BFD26}" destId="{609AD4CF-E11E-3C4D-B068-95285DE71E6D}" srcOrd="0" destOrd="0" presId="urn:microsoft.com/office/officeart/2008/layout/AlternatingHexagons"/>
    <dgm:cxn modelId="{DD5CE9B6-4519-4A49-884E-4D243721918B}" type="presOf" srcId="{79FDA8FD-13F8-9044-979C-51F3326787FC}" destId="{B009AB8B-3426-B047-9BA4-6CF027B2D7ED}" srcOrd="0" destOrd="0" presId="urn:microsoft.com/office/officeart/2008/layout/AlternatingHexagons"/>
    <dgm:cxn modelId="{98B7E1CC-3F36-7742-80D9-71B49EA70584}" type="presOf" srcId="{48905D5C-60D7-5E43-9D80-BE18DDF5D045}" destId="{7E8B980D-FBE4-494A-BD41-A495DC3DF11E}" srcOrd="0" destOrd="0" presId="urn:microsoft.com/office/officeart/2008/layout/AlternatingHexagons"/>
    <dgm:cxn modelId="{7FBEAAD3-09F8-4A4A-A542-9D2AE7E79D32}" type="presOf" srcId="{07A2F0BE-866C-DE40-9757-746FCE397D59}" destId="{8C1AA216-77C4-3040-BD76-FDDFDF593092}" srcOrd="0" destOrd="0" presId="urn:microsoft.com/office/officeart/2008/layout/AlternatingHexagons"/>
    <dgm:cxn modelId="{43E86CF0-19F3-C748-9A3B-83F59915F415}" srcId="{79FDA8FD-13F8-9044-979C-51F3326787FC}" destId="{75D99DF6-342D-0141-9EF3-12FB15EBBF91}" srcOrd="0" destOrd="0" parTransId="{9498BAA1-2CB4-0A46-886E-04ADE90F43B3}" sibTransId="{149233C2-B5FA-5F4D-BDC0-098D3E4319F7}"/>
    <dgm:cxn modelId="{34E720FD-F73B-BA47-8B87-487BDBBB6CC7}" type="presOf" srcId="{C58A7DA4-CAAD-8644-9923-73878122DB3E}" destId="{18B300F0-7DBF-AA41-9955-DF956A0E420D}" srcOrd="0" destOrd="0" presId="urn:microsoft.com/office/officeart/2008/layout/AlternatingHexagons"/>
    <dgm:cxn modelId="{9B3FF030-2733-B644-BACB-964B7E01FDF6}" type="presParOf" srcId="{B009AB8B-3426-B047-9BA4-6CF027B2D7ED}" destId="{C8675D12-AB51-7C4C-9EC6-2000DA2F9DAA}" srcOrd="0" destOrd="0" presId="urn:microsoft.com/office/officeart/2008/layout/AlternatingHexagons"/>
    <dgm:cxn modelId="{83BF7750-CE1F-9C46-93F2-F40D1B52C0E1}" type="presParOf" srcId="{C8675D12-AB51-7C4C-9EC6-2000DA2F9DAA}" destId="{5EAECD2A-C8D6-4945-A2D9-D9F5C4937AAB}" srcOrd="0" destOrd="0" presId="urn:microsoft.com/office/officeart/2008/layout/AlternatingHexagons"/>
    <dgm:cxn modelId="{C32EB8D6-6E30-6A45-BB45-DC7A844DC74D}" type="presParOf" srcId="{C8675D12-AB51-7C4C-9EC6-2000DA2F9DAA}" destId="{609AD4CF-E11E-3C4D-B068-95285DE71E6D}" srcOrd="1" destOrd="0" presId="urn:microsoft.com/office/officeart/2008/layout/AlternatingHexagons"/>
    <dgm:cxn modelId="{ABE8E1B6-6CD0-B547-9ADE-3F168377DD07}" type="presParOf" srcId="{C8675D12-AB51-7C4C-9EC6-2000DA2F9DAA}" destId="{F2C07E07-5685-A744-91CF-21F3C5A47BC1}" srcOrd="2" destOrd="0" presId="urn:microsoft.com/office/officeart/2008/layout/AlternatingHexagons"/>
    <dgm:cxn modelId="{84CB3DD4-BDED-0C42-9B56-FF3E18A65B61}" type="presParOf" srcId="{C8675D12-AB51-7C4C-9EC6-2000DA2F9DAA}" destId="{C6BC213C-FF93-354F-A35E-600EB7FA8A92}" srcOrd="3" destOrd="0" presId="urn:microsoft.com/office/officeart/2008/layout/AlternatingHexagons"/>
    <dgm:cxn modelId="{DAC8ABFE-2E33-5C41-837A-589BC4F86314}" type="presParOf" srcId="{C8675D12-AB51-7C4C-9EC6-2000DA2F9DAA}" destId="{6B0E4B32-30C5-2F44-A62B-681FC21E86E0}" srcOrd="4" destOrd="0" presId="urn:microsoft.com/office/officeart/2008/layout/AlternatingHexagons"/>
    <dgm:cxn modelId="{D4B01EE5-73CB-6444-B87C-BE6C658AE3DB}" type="presParOf" srcId="{B009AB8B-3426-B047-9BA4-6CF027B2D7ED}" destId="{46658F6A-043D-C84E-9AD6-CA80BE9DCC30}" srcOrd="1" destOrd="0" presId="urn:microsoft.com/office/officeart/2008/layout/AlternatingHexagons"/>
    <dgm:cxn modelId="{BB408F51-AA9D-D14C-921B-6554B1C4B044}" type="presParOf" srcId="{B009AB8B-3426-B047-9BA4-6CF027B2D7ED}" destId="{9309F948-C04A-6B49-AC65-0BDEC60CF8F1}" srcOrd="2" destOrd="0" presId="urn:microsoft.com/office/officeart/2008/layout/AlternatingHexagons"/>
    <dgm:cxn modelId="{7B366516-6746-764A-A0A9-7CF571628F8A}" type="presParOf" srcId="{9309F948-C04A-6B49-AC65-0BDEC60CF8F1}" destId="{E2E5B898-B175-7D43-9E97-649F8DEFB28F}" srcOrd="0" destOrd="0" presId="urn:microsoft.com/office/officeart/2008/layout/AlternatingHexagons"/>
    <dgm:cxn modelId="{D618A4FC-3A13-A045-A170-3991D9675C06}" type="presParOf" srcId="{9309F948-C04A-6B49-AC65-0BDEC60CF8F1}" destId="{8C1AA216-77C4-3040-BD76-FDDFDF593092}" srcOrd="1" destOrd="0" presId="urn:microsoft.com/office/officeart/2008/layout/AlternatingHexagons"/>
    <dgm:cxn modelId="{E9F6E716-CCA3-1548-B02D-7958CE9E3848}" type="presParOf" srcId="{9309F948-C04A-6B49-AC65-0BDEC60CF8F1}" destId="{A0316ACB-9D73-464A-B905-95B518966665}" srcOrd="2" destOrd="0" presId="urn:microsoft.com/office/officeart/2008/layout/AlternatingHexagons"/>
    <dgm:cxn modelId="{8739DCF9-018A-FF4A-8E59-C36D43F35F1D}" type="presParOf" srcId="{9309F948-C04A-6B49-AC65-0BDEC60CF8F1}" destId="{DFC90D19-340C-E046-8285-7F415EEE7347}" srcOrd="3" destOrd="0" presId="urn:microsoft.com/office/officeart/2008/layout/AlternatingHexagons"/>
    <dgm:cxn modelId="{1B7728D3-3153-5241-99C3-F712A25A1B7B}" type="presParOf" srcId="{9309F948-C04A-6B49-AC65-0BDEC60CF8F1}" destId="{C77684B8-A8A7-DF4C-BBE6-462736C361D2}" srcOrd="4" destOrd="0" presId="urn:microsoft.com/office/officeart/2008/layout/AlternatingHexagons"/>
    <dgm:cxn modelId="{6B6D6708-A251-E64D-9D70-EBB8BD214F1F}" type="presParOf" srcId="{B009AB8B-3426-B047-9BA4-6CF027B2D7ED}" destId="{F31F3B28-D96A-EE4F-99EA-C8E01D2D5405}" srcOrd="3" destOrd="0" presId="urn:microsoft.com/office/officeart/2008/layout/AlternatingHexagons"/>
    <dgm:cxn modelId="{81C00B15-B288-DE40-A0D8-CFBD51D4397C}" type="presParOf" srcId="{B009AB8B-3426-B047-9BA4-6CF027B2D7ED}" destId="{3F58B613-E9AC-724E-8E98-E13B53B4DC6A}" srcOrd="4" destOrd="0" presId="urn:microsoft.com/office/officeart/2008/layout/AlternatingHexagons"/>
    <dgm:cxn modelId="{89A126FC-0D32-B841-8784-707C1E5A0EF4}" type="presParOf" srcId="{3F58B613-E9AC-724E-8E98-E13B53B4DC6A}" destId="{A3EF7688-B4D2-2A44-8102-84A046109FEA}" srcOrd="0" destOrd="0" presId="urn:microsoft.com/office/officeart/2008/layout/AlternatingHexagons"/>
    <dgm:cxn modelId="{EB5C25D6-F977-CF47-A628-A51690D624CD}" type="presParOf" srcId="{3F58B613-E9AC-724E-8E98-E13B53B4DC6A}" destId="{18B300F0-7DBF-AA41-9955-DF956A0E420D}" srcOrd="1" destOrd="0" presId="urn:microsoft.com/office/officeart/2008/layout/AlternatingHexagons"/>
    <dgm:cxn modelId="{46FAAEFD-5238-BB48-997C-BD0DACD66739}" type="presParOf" srcId="{3F58B613-E9AC-724E-8E98-E13B53B4DC6A}" destId="{E6C38FE5-E80F-9B40-957D-24662096AF13}" srcOrd="2" destOrd="0" presId="urn:microsoft.com/office/officeart/2008/layout/AlternatingHexagons"/>
    <dgm:cxn modelId="{3E6277F8-3E78-834C-9400-C20FF3F26E85}" type="presParOf" srcId="{3F58B613-E9AC-724E-8E98-E13B53B4DC6A}" destId="{3FB399F6-B04D-9541-80D5-61E4CF770288}" srcOrd="3" destOrd="0" presId="urn:microsoft.com/office/officeart/2008/layout/AlternatingHexagons"/>
    <dgm:cxn modelId="{D3679BD9-6F0D-AB48-A615-2E1ABF51E6B0}" type="presParOf" srcId="{3F58B613-E9AC-724E-8E98-E13B53B4DC6A}" destId="{7E8B980D-FBE4-494A-BD41-A495DC3DF11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474317-01A9-8A48-B2DC-C9897F6B098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</dgm:pt>
    <dgm:pt modelId="{D151F256-6E6D-B345-A9BE-BDFE1439A852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Business</a:t>
          </a:r>
        </a:p>
      </dgm:t>
    </dgm:pt>
    <dgm:pt modelId="{C76E1217-4B7A-4F4A-97C5-DA0A9FA08375}" type="parTrans" cxnId="{BCDD312E-4568-9544-98B2-8F459425FE36}">
      <dgm:prSet/>
      <dgm:spPr/>
      <dgm:t>
        <a:bodyPr/>
        <a:lstStyle/>
        <a:p>
          <a:endParaRPr lang="de-DE"/>
        </a:p>
      </dgm:t>
    </dgm:pt>
    <dgm:pt modelId="{18DCFFD9-49C0-244C-B0BB-876D8E70F493}" type="sibTrans" cxnId="{BCDD312E-4568-9544-98B2-8F459425FE36}">
      <dgm:prSet/>
      <dgm:spPr/>
      <dgm:t>
        <a:bodyPr/>
        <a:lstStyle/>
        <a:p>
          <a:endParaRPr lang="de-DE"/>
        </a:p>
      </dgm:t>
    </dgm:pt>
    <dgm:pt modelId="{7B6E59B8-DB84-1448-98D3-A38067DB73A5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Functional</a:t>
          </a:r>
        </a:p>
      </dgm:t>
    </dgm:pt>
    <dgm:pt modelId="{97F8A1C9-E0E9-7D46-90AC-BA55FC4BAB63}" type="parTrans" cxnId="{57A73C50-7559-3A42-83DC-FD41CC473D96}">
      <dgm:prSet/>
      <dgm:spPr/>
      <dgm:t>
        <a:bodyPr/>
        <a:lstStyle/>
        <a:p>
          <a:endParaRPr lang="de-DE"/>
        </a:p>
      </dgm:t>
    </dgm:pt>
    <dgm:pt modelId="{6CB65E2E-D61D-9F4C-9847-440C476D4A36}" type="sibTrans" cxnId="{57A73C50-7559-3A42-83DC-FD41CC473D96}">
      <dgm:prSet/>
      <dgm:spPr/>
      <dgm:t>
        <a:bodyPr/>
        <a:lstStyle/>
        <a:p>
          <a:endParaRPr lang="de-DE"/>
        </a:p>
      </dgm:t>
    </dgm:pt>
    <dgm:pt modelId="{F0586667-9A7C-FB4B-9176-93BB5DD32EE4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Information</a:t>
          </a:r>
        </a:p>
      </dgm:t>
    </dgm:pt>
    <dgm:pt modelId="{971E4125-484B-F340-A090-D3D2BCB59B33}" type="parTrans" cxnId="{6655375C-A62A-7C4B-B670-C1DCD16DD3A4}">
      <dgm:prSet/>
      <dgm:spPr/>
      <dgm:t>
        <a:bodyPr/>
        <a:lstStyle/>
        <a:p>
          <a:endParaRPr lang="de-DE"/>
        </a:p>
      </dgm:t>
    </dgm:pt>
    <dgm:pt modelId="{5FB8C648-9EF1-E946-91F5-F7314D596947}" type="sibTrans" cxnId="{6655375C-A62A-7C4B-B670-C1DCD16DD3A4}">
      <dgm:prSet/>
      <dgm:spPr/>
      <dgm:t>
        <a:bodyPr/>
        <a:lstStyle/>
        <a:p>
          <a:endParaRPr lang="de-DE"/>
        </a:p>
      </dgm:t>
    </dgm:pt>
    <dgm:pt modelId="{C386E2C1-67BA-124B-AFC9-2B8AD075C6CC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Asset</a:t>
          </a:r>
        </a:p>
      </dgm:t>
    </dgm:pt>
    <dgm:pt modelId="{64BFB33A-8B35-074B-A372-DB46BCFC0DB5}" type="parTrans" cxnId="{D3CFD7E6-7613-554B-9EA5-3E986B28A827}">
      <dgm:prSet/>
      <dgm:spPr/>
      <dgm:t>
        <a:bodyPr/>
        <a:lstStyle/>
        <a:p>
          <a:endParaRPr lang="de-DE"/>
        </a:p>
      </dgm:t>
    </dgm:pt>
    <dgm:pt modelId="{7F815296-589E-0749-9A9D-E1EE3D8BD0FD}" type="sibTrans" cxnId="{D3CFD7E6-7613-554B-9EA5-3E986B28A827}">
      <dgm:prSet/>
      <dgm:spPr/>
      <dgm:t>
        <a:bodyPr/>
        <a:lstStyle/>
        <a:p>
          <a:endParaRPr lang="de-DE"/>
        </a:p>
      </dgm:t>
    </dgm:pt>
    <dgm:pt modelId="{12CB1D73-7E67-7046-9BAE-107494981FA3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Communication</a:t>
          </a:r>
        </a:p>
      </dgm:t>
    </dgm:pt>
    <dgm:pt modelId="{F5BDFDAB-8062-4D48-AA29-B48C7190AF6F}" type="parTrans" cxnId="{35612126-7C4D-844E-92C5-10DB1D60D650}">
      <dgm:prSet/>
      <dgm:spPr/>
      <dgm:t>
        <a:bodyPr/>
        <a:lstStyle/>
        <a:p>
          <a:endParaRPr lang="de-DE"/>
        </a:p>
      </dgm:t>
    </dgm:pt>
    <dgm:pt modelId="{5BD26328-97D9-4849-BE7F-BA5F17B059CE}" type="sibTrans" cxnId="{35612126-7C4D-844E-92C5-10DB1D60D650}">
      <dgm:prSet/>
      <dgm:spPr/>
      <dgm:t>
        <a:bodyPr/>
        <a:lstStyle/>
        <a:p>
          <a:endParaRPr lang="de-DE"/>
        </a:p>
      </dgm:t>
    </dgm:pt>
    <dgm:pt modelId="{50F3BA55-5DBB-E646-9CEA-2DB314A828BF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Integration</a:t>
          </a:r>
        </a:p>
      </dgm:t>
    </dgm:pt>
    <dgm:pt modelId="{7984E5E1-C9C1-2340-9259-2A61C19C1E7D}" type="parTrans" cxnId="{3C56CF51-8BDD-F84D-BEB7-ED0FA2BFFE26}">
      <dgm:prSet/>
      <dgm:spPr/>
      <dgm:t>
        <a:bodyPr/>
        <a:lstStyle/>
        <a:p>
          <a:endParaRPr lang="de-DE"/>
        </a:p>
      </dgm:t>
    </dgm:pt>
    <dgm:pt modelId="{7F69E634-E1D0-AA4C-82CE-9453DD43917B}" type="sibTrans" cxnId="{3C56CF51-8BDD-F84D-BEB7-ED0FA2BFFE26}">
      <dgm:prSet/>
      <dgm:spPr/>
      <dgm:t>
        <a:bodyPr/>
        <a:lstStyle/>
        <a:p>
          <a:endParaRPr lang="de-DE"/>
        </a:p>
      </dgm:t>
    </dgm:pt>
    <dgm:pt modelId="{88C0EFC6-3BBA-40DD-93C7-4C6615A15AEF}" type="pres">
      <dgm:prSet presAssocID="{80474317-01A9-8A48-B2DC-C9897F6B0986}" presName="root" presStyleCnt="0">
        <dgm:presLayoutVars>
          <dgm:dir/>
          <dgm:resizeHandles val="exact"/>
        </dgm:presLayoutVars>
      </dgm:prSet>
      <dgm:spPr/>
    </dgm:pt>
    <dgm:pt modelId="{20F6D830-7044-4EAB-83DE-07CDD1245D0B}" type="pres">
      <dgm:prSet presAssocID="{D151F256-6E6D-B345-A9BE-BDFE1439A852}" presName="compNode" presStyleCnt="0"/>
      <dgm:spPr/>
    </dgm:pt>
    <dgm:pt modelId="{524EAE9D-1784-4A7B-B2C6-C3CBD4E894F6}" type="pres">
      <dgm:prSet presAssocID="{D151F256-6E6D-B345-A9BE-BDFE1439A852}" presName="iconBgRect" presStyleLbl="bgShp" presStyleIdx="0" presStyleCnt="6"/>
      <dgm:spPr/>
    </dgm:pt>
    <dgm:pt modelId="{3A4CB39F-E7F5-4BBF-91DF-B8BBB3BF22C1}" type="pres">
      <dgm:prSet presAssocID="{D151F256-6E6D-B345-A9BE-BDFE1439A85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DF865263-29EC-41CC-BEFC-841E75B1427F}" type="pres">
      <dgm:prSet presAssocID="{D151F256-6E6D-B345-A9BE-BDFE1439A852}" presName="spaceRect" presStyleCnt="0"/>
      <dgm:spPr/>
    </dgm:pt>
    <dgm:pt modelId="{85986392-2AF0-4E15-8782-E7DA91C062A0}" type="pres">
      <dgm:prSet presAssocID="{D151F256-6E6D-B345-A9BE-BDFE1439A852}" presName="textRect" presStyleLbl="revTx" presStyleIdx="0" presStyleCnt="6">
        <dgm:presLayoutVars>
          <dgm:chMax val="1"/>
          <dgm:chPref val="1"/>
        </dgm:presLayoutVars>
      </dgm:prSet>
      <dgm:spPr/>
    </dgm:pt>
    <dgm:pt modelId="{8D7B46E2-09B6-402F-BDE3-0A7009A88905}" type="pres">
      <dgm:prSet presAssocID="{18DCFFD9-49C0-244C-B0BB-876D8E70F493}" presName="sibTrans" presStyleCnt="0"/>
      <dgm:spPr/>
    </dgm:pt>
    <dgm:pt modelId="{48379261-6825-4789-8B08-2ECAE10AE0F9}" type="pres">
      <dgm:prSet presAssocID="{7B6E59B8-DB84-1448-98D3-A38067DB73A5}" presName="compNode" presStyleCnt="0"/>
      <dgm:spPr/>
    </dgm:pt>
    <dgm:pt modelId="{E2237D50-7A99-469B-9060-9E441D47CC9B}" type="pres">
      <dgm:prSet presAssocID="{7B6E59B8-DB84-1448-98D3-A38067DB73A5}" presName="iconBgRect" presStyleLbl="bgShp" presStyleIdx="1" presStyleCnt="6"/>
      <dgm:spPr/>
    </dgm:pt>
    <dgm:pt modelId="{450D2DDC-1229-44BA-A8D4-21087E434FA8}" type="pres">
      <dgm:prSet presAssocID="{7B6E59B8-DB84-1448-98D3-A38067DB73A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5540325-8116-4871-B86A-5F399F676F66}" type="pres">
      <dgm:prSet presAssocID="{7B6E59B8-DB84-1448-98D3-A38067DB73A5}" presName="spaceRect" presStyleCnt="0"/>
      <dgm:spPr/>
    </dgm:pt>
    <dgm:pt modelId="{8CEF985E-3E71-4BD2-8FB0-86BF0E341886}" type="pres">
      <dgm:prSet presAssocID="{7B6E59B8-DB84-1448-98D3-A38067DB73A5}" presName="textRect" presStyleLbl="revTx" presStyleIdx="1" presStyleCnt="6">
        <dgm:presLayoutVars>
          <dgm:chMax val="1"/>
          <dgm:chPref val="1"/>
        </dgm:presLayoutVars>
      </dgm:prSet>
      <dgm:spPr/>
    </dgm:pt>
    <dgm:pt modelId="{4B5D317F-5685-485B-8843-CAB9BF8D9BD6}" type="pres">
      <dgm:prSet presAssocID="{6CB65E2E-D61D-9F4C-9847-440C476D4A36}" presName="sibTrans" presStyleCnt="0"/>
      <dgm:spPr/>
    </dgm:pt>
    <dgm:pt modelId="{182094AE-B714-4055-BC22-640017C25B02}" type="pres">
      <dgm:prSet presAssocID="{F0586667-9A7C-FB4B-9176-93BB5DD32EE4}" presName="compNode" presStyleCnt="0"/>
      <dgm:spPr/>
    </dgm:pt>
    <dgm:pt modelId="{AD59468E-50A1-4969-98D9-3FDC1C9C5E5B}" type="pres">
      <dgm:prSet presAssocID="{F0586667-9A7C-FB4B-9176-93BB5DD32EE4}" presName="iconBgRect" presStyleLbl="bgShp" presStyleIdx="2" presStyleCnt="6"/>
      <dgm:spPr/>
    </dgm:pt>
    <dgm:pt modelId="{4CC4CA71-CA5D-4EA8-98DD-A4A0A9AFA875}" type="pres">
      <dgm:prSet presAssocID="{F0586667-9A7C-FB4B-9176-93BB5DD32EE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ormation"/>
        </a:ext>
      </dgm:extLst>
    </dgm:pt>
    <dgm:pt modelId="{A9E460C5-6219-47BA-ABD0-9B14E2A317B9}" type="pres">
      <dgm:prSet presAssocID="{F0586667-9A7C-FB4B-9176-93BB5DD32EE4}" presName="spaceRect" presStyleCnt="0"/>
      <dgm:spPr/>
    </dgm:pt>
    <dgm:pt modelId="{9E266441-A7C8-4E5F-A228-B4ECC4C90B84}" type="pres">
      <dgm:prSet presAssocID="{F0586667-9A7C-FB4B-9176-93BB5DD32EE4}" presName="textRect" presStyleLbl="revTx" presStyleIdx="2" presStyleCnt="6">
        <dgm:presLayoutVars>
          <dgm:chMax val="1"/>
          <dgm:chPref val="1"/>
        </dgm:presLayoutVars>
      </dgm:prSet>
      <dgm:spPr/>
    </dgm:pt>
    <dgm:pt modelId="{3F8A4F47-CE59-423F-93AF-E75EF240BB18}" type="pres">
      <dgm:prSet presAssocID="{5FB8C648-9EF1-E946-91F5-F7314D596947}" presName="sibTrans" presStyleCnt="0"/>
      <dgm:spPr/>
    </dgm:pt>
    <dgm:pt modelId="{3F019A5A-36FE-436D-815B-16053E9FFBA2}" type="pres">
      <dgm:prSet presAssocID="{12CB1D73-7E67-7046-9BAE-107494981FA3}" presName="compNode" presStyleCnt="0"/>
      <dgm:spPr/>
    </dgm:pt>
    <dgm:pt modelId="{E5948F0A-8600-4C35-BA0F-C4D3DC3159B6}" type="pres">
      <dgm:prSet presAssocID="{12CB1D73-7E67-7046-9BAE-107494981FA3}" presName="iconBgRect" presStyleLbl="bgShp" presStyleIdx="3" presStyleCnt="6"/>
      <dgm:spPr/>
    </dgm:pt>
    <dgm:pt modelId="{57259DA8-B339-4C3D-86B9-745B4F5A3988}" type="pres">
      <dgm:prSet presAssocID="{12CB1D73-7E67-7046-9BAE-107494981FA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D678A642-7138-4E50-A24E-4B81386382AE}" type="pres">
      <dgm:prSet presAssocID="{12CB1D73-7E67-7046-9BAE-107494981FA3}" presName="spaceRect" presStyleCnt="0"/>
      <dgm:spPr/>
    </dgm:pt>
    <dgm:pt modelId="{407C0A29-41F7-4284-9FBC-5C6AF6377700}" type="pres">
      <dgm:prSet presAssocID="{12CB1D73-7E67-7046-9BAE-107494981FA3}" presName="textRect" presStyleLbl="revTx" presStyleIdx="3" presStyleCnt="6">
        <dgm:presLayoutVars>
          <dgm:chMax val="1"/>
          <dgm:chPref val="1"/>
        </dgm:presLayoutVars>
      </dgm:prSet>
      <dgm:spPr/>
    </dgm:pt>
    <dgm:pt modelId="{FE2916A8-1639-4847-8BDC-2DA7A0EC2CB3}" type="pres">
      <dgm:prSet presAssocID="{5BD26328-97D9-4849-BE7F-BA5F17B059CE}" presName="sibTrans" presStyleCnt="0"/>
      <dgm:spPr/>
    </dgm:pt>
    <dgm:pt modelId="{B97197F5-D6AD-4749-A04F-3895B706F04A}" type="pres">
      <dgm:prSet presAssocID="{50F3BA55-5DBB-E646-9CEA-2DB314A828BF}" presName="compNode" presStyleCnt="0"/>
      <dgm:spPr/>
    </dgm:pt>
    <dgm:pt modelId="{CC7ADBB1-33F5-4E48-8D7D-6EBEAC2C1CE4}" type="pres">
      <dgm:prSet presAssocID="{50F3BA55-5DBB-E646-9CEA-2DB314A828BF}" presName="iconBgRect" presStyleLbl="bgShp" presStyleIdx="4" presStyleCnt="6"/>
      <dgm:spPr/>
    </dgm:pt>
    <dgm:pt modelId="{5DD33916-3619-411E-8FFD-05D325D26DC6}" type="pres">
      <dgm:prSet presAssocID="{50F3BA55-5DBB-E646-9CEA-2DB314A828B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73FA7C50-46D6-4070-B2E4-93854D88FDCB}" type="pres">
      <dgm:prSet presAssocID="{50F3BA55-5DBB-E646-9CEA-2DB314A828BF}" presName="spaceRect" presStyleCnt="0"/>
      <dgm:spPr/>
    </dgm:pt>
    <dgm:pt modelId="{E6E2E517-78F5-46FB-B162-2A970A33E2D3}" type="pres">
      <dgm:prSet presAssocID="{50F3BA55-5DBB-E646-9CEA-2DB314A828BF}" presName="textRect" presStyleLbl="revTx" presStyleIdx="4" presStyleCnt="6">
        <dgm:presLayoutVars>
          <dgm:chMax val="1"/>
          <dgm:chPref val="1"/>
        </dgm:presLayoutVars>
      </dgm:prSet>
      <dgm:spPr/>
    </dgm:pt>
    <dgm:pt modelId="{9E06CDA2-2C98-42BF-B6CE-B4C978178229}" type="pres">
      <dgm:prSet presAssocID="{7F69E634-E1D0-AA4C-82CE-9453DD43917B}" presName="sibTrans" presStyleCnt="0"/>
      <dgm:spPr/>
    </dgm:pt>
    <dgm:pt modelId="{CEA4EBA2-E538-401E-8FD7-5054488C9918}" type="pres">
      <dgm:prSet presAssocID="{C386E2C1-67BA-124B-AFC9-2B8AD075C6CC}" presName="compNode" presStyleCnt="0"/>
      <dgm:spPr/>
    </dgm:pt>
    <dgm:pt modelId="{27AA6574-9501-4B0A-9B6C-DD5532654306}" type="pres">
      <dgm:prSet presAssocID="{C386E2C1-67BA-124B-AFC9-2B8AD075C6CC}" presName="iconBgRect" presStyleLbl="bgShp" presStyleIdx="5" presStyleCnt="6"/>
      <dgm:spPr/>
    </dgm:pt>
    <dgm:pt modelId="{DB540057-1F10-4586-AB00-6A914FEBD53D}" type="pres">
      <dgm:prSet presAssocID="{C386E2C1-67BA-124B-AFC9-2B8AD075C6C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B14E802-8447-478D-ABF0-DE00758182DE}" type="pres">
      <dgm:prSet presAssocID="{C386E2C1-67BA-124B-AFC9-2B8AD075C6CC}" presName="spaceRect" presStyleCnt="0"/>
      <dgm:spPr/>
    </dgm:pt>
    <dgm:pt modelId="{6120C57D-0E3A-40C9-98C8-7B86AD4A65E1}" type="pres">
      <dgm:prSet presAssocID="{C386E2C1-67BA-124B-AFC9-2B8AD075C6CC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35612126-7C4D-844E-92C5-10DB1D60D650}" srcId="{80474317-01A9-8A48-B2DC-C9897F6B0986}" destId="{12CB1D73-7E67-7046-9BAE-107494981FA3}" srcOrd="3" destOrd="0" parTransId="{F5BDFDAB-8062-4D48-AA29-B48C7190AF6F}" sibTransId="{5BD26328-97D9-4849-BE7F-BA5F17B059CE}"/>
    <dgm:cxn modelId="{BCDD312E-4568-9544-98B2-8F459425FE36}" srcId="{80474317-01A9-8A48-B2DC-C9897F6B0986}" destId="{D151F256-6E6D-B345-A9BE-BDFE1439A852}" srcOrd="0" destOrd="0" parTransId="{C76E1217-4B7A-4F4A-97C5-DA0A9FA08375}" sibTransId="{18DCFFD9-49C0-244C-B0BB-876D8E70F493}"/>
    <dgm:cxn modelId="{57A73C50-7559-3A42-83DC-FD41CC473D96}" srcId="{80474317-01A9-8A48-B2DC-C9897F6B0986}" destId="{7B6E59B8-DB84-1448-98D3-A38067DB73A5}" srcOrd="1" destOrd="0" parTransId="{97F8A1C9-E0E9-7D46-90AC-BA55FC4BAB63}" sibTransId="{6CB65E2E-D61D-9F4C-9847-440C476D4A36}"/>
    <dgm:cxn modelId="{3C56CF51-8BDD-F84D-BEB7-ED0FA2BFFE26}" srcId="{80474317-01A9-8A48-B2DC-C9897F6B0986}" destId="{50F3BA55-5DBB-E646-9CEA-2DB314A828BF}" srcOrd="4" destOrd="0" parTransId="{7984E5E1-C9C1-2340-9259-2A61C19C1E7D}" sibTransId="{7F69E634-E1D0-AA4C-82CE-9453DD43917B}"/>
    <dgm:cxn modelId="{6655375C-A62A-7C4B-B670-C1DCD16DD3A4}" srcId="{80474317-01A9-8A48-B2DC-C9897F6B0986}" destId="{F0586667-9A7C-FB4B-9176-93BB5DD32EE4}" srcOrd="2" destOrd="0" parTransId="{971E4125-484B-F340-A090-D3D2BCB59B33}" sibTransId="{5FB8C648-9EF1-E946-91F5-F7314D596947}"/>
    <dgm:cxn modelId="{F990D760-2821-6642-BE9B-065633CCEC8C}" type="presOf" srcId="{F0586667-9A7C-FB4B-9176-93BB5DD32EE4}" destId="{9E266441-A7C8-4E5F-A228-B4ECC4C90B84}" srcOrd="0" destOrd="0" presId="urn:microsoft.com/office/officeart/2018/5/layout/IconCircleLabelList"/>
    <dgm:cxn modelId="{278DD783-C3B5-6541-B1E2-2F954C1DF495}" type="presOf" srcId="{80474317-01A9-8A48-B2DC-C9897F6B0986}" destId="{88C0EFC6-3BBA-40DD-93C7-4C6615A15AEF}" srcOrd="0" destOrd="0" presId="urn:microsoft.com/office/officeart/2018/5/layout/IconCircleLabelList"/>
    <dgm:cxn modelId="{106C2984-2A71-B14B-A9A7-FEE662762F1F}" type="presOf" srcId="{12CB1D73-7E67-7046-9BAE-107494981FA3}" destId="{407C0A29-41F7-4284-9FBC-5C6AF6377700}" srcOrd="0" destOrd="0" presId="urn:microsoft.com/office/officeart/2018/5/layout/IconCircleLabelList"/>
    <dgm:cxn modelId="{AEB1CBB3-B32F-E946-92F5-7E6162EB7412}" type="presOf" srcId="{7B6E59B8-DB84-1448-98D3-A38067DB73A5}" destId="{8CEF985E-3E71-4BD2-8FB0-86BF0E341886}" srcOrd="0" destOrd="0" presId="urn:microsoft.com/office/officeart/2018/5/layout/IconCircleLabelList"/>
    <dgm:cxn modelId="{22E4CAC6-1BD9-0A4B-A531-9F6F16D4C31F}" type="presOf" srcId="{50F3BA55-5DBB-E646-9CEA-2DB314A828BF}" destId="{E6E2E517-78F5-46FB-B162-2A970A33E2D3}" srcOrd="0" destOrd="0" presId="urn:microsoft.com/office/officeart/2018/5/layout/IconCircleLabelList"/>
    <dgm:cxn modelId="{955134E1-80AD-D44D-89A5-73D185FC100B}" type="presOf" srcId="{D151F256-6E6D-B345-A9BE-BDFE1439A852}" destId="{85986392-2AF0-4E15-8782-E7DA91C062A0}" srcOrd="0" destOrd="0" presId="urn:microsoft.com/office/officeart/2018/5/layout/IconCircleLabelList"/>
    <dgm:cxn modelId="{D3CFD7E6-7613-554B-9EA5-3E986B28A827}" srcId="{80474317-01A9-8A48-B2DC-C9897F6B0986}" destId="{C386E2C1-67BA-124B-AFC9-2B8AD075C6CC}" srcOrd="5" destOrd="0" parTransId="{64BFB33A-8B35-074B-A372-DB46BCFC0DB5}" sibTransId="{7F815296-589E-0749-9A9D-E1EE3D8BD0FD}"/>
    <dgm:cxn modelId="{D68F55ED-ECBD-EB4F-A3BB-85F14FABCC46}" type="presOf" srcId="{C386E2C1-67BA-124B-AFC9-2B8AD075C6CC}" destId="{6120C57D-0E3A-40C9-98C8-7B86AD4A65E1}" srcOrd="0" destOrd="0" presId="urn:microsoft.com/office/officeart/2018/5/layout/IconCircleLabelList"/>
    <dgm:cxn modelId="{7F036B06-3F20-F74A-99DD-21AB17F9AAC7}" type="presParOf" srcId="{88C0EFC6-3BBA-40DD-93C7-4C6615A15AEF}" destId="{20F6D830-7044-4EAB-83DE-07CDD1245D0B}" srcOrd="0" destOrd="0" presId="urn:microsoft.com/office/officeart/2018/5/layout/IconCircleLabelList"/>
    <dgm:cxn modelId="{A3325D74-CFC7-6F42-BC8B-A533F92C512B}" type="presParOf" srcId="{20F6D830-7044-4EAB-83DE-07CDD1245D0B}" destId="{524EAE9D-1784-4A7B-B2C6-C3CBD4E894F6}" srcOrd="0" destOrd="0" presId="urn:microsoft.com/office/officeart/2018/5/layout/IconCircleLabelList"/>
    <dgm:cxn modelId="{3B8C640A-58DD-4A4E-A0EB-0ECE50DAB70C}" type="presParOf" srcId="{20F6D830-7044-4EAB-83DE-07CDD1245D0B}" destId="{3A4CB39F-E7F5-4BBF-91DF-B8BBB3BF22C1}" srcOrd="1" destOrd="0" presId="urn:microsoft.com/office/officeart/2018/5/layout/IconCircleLabelList"/>
    <dgm:cxn modelId="{21ED4892-D07B-464D-8270-9AC9180AA67C}" type="presParOf" srcId="{20F6D830-7044-4EAB-83DE-07CDD1245D0B}" destId="{DF865263-29EC-41CC-BEFC-841E75B1427F}" srcOrd="2" destOrd="0" presId="urn:microsoft.com/office/officeart/2018/5/layout/IconCircleLabelList"/>
    <dgm:cxn modelId="{BE8D96EC-E67A-EA4E-B236-791AEC6C7615}" type="presParOf" srcId="{20F6D830-7044-4EAB-83DE-07CDD1245D0B}" destId="{85986392-2AF0-4E15-8782-E7DA91C062A0}" srcOrd="3" destOrd="0" presId="urn:microsoft.com/office/officeart/2018/5/layout/IconCircleLabelList"/>
    <dgm:cxn modelId="{A35B00D3-DEDB-6448-B238-A669D8CAB7A3}" type="presParOf" srcId="{88C0EFC6-3BBA-40DD-93C7-4C6615A15AEF}" destId="{8D7B46E2-09B6-402F-BDE3-0A7009A88905}" srcOrd="1" destOrd="0" presId="urn:microsoft.com/office/officeart/2018/5/layout/IconCircleLabelList"/>
    <dgm:cxn modelId="{1CF2A80E-4179-F144-A2E1-A0377E1E808D}" type="presParOf" srcId="{88C0EFC6-3BBA-40DD-93C7-4C6615A15AEF}" destId="{48379261-6825-4789-8B08-2ECAE10AE0F9}" srcOrd="2" destOrd="0" presId="urn:microsoft.com/office/officeart/2018/5/layout/IconCircleLabelList"/>
    <dgm:cxn modelId="{E5D8B1DF-9409-9F41-980B-501BC8BF31D0}" type="presParOf" srcId="{48379261-6825-4789-8B08-2ECAE10AE0F9}" destId="{E2237D50-7A99-469B-9060-9E441D47CC9B}" srcOrd="0" destOrd="0" presId="urn:microsoft.com/office/officeart/2018/5/layout/IconCircleLabelList"/>
    <dgm:cxn modelId="{07E4BBE6-0F7D-BB47-A278-B343C7EEA1F5}" type="presParOf" srcId="{48379261-6825-4789-8B08-2ECAE10AE0F9}" destId="{450D2DDC-1229-44BA-A8D4-21087E434FA8}" srcOrd="1" destOrd="0" presId="urn:microsoft.com/office/officeart/2018/5/layout/IconCircleLabelList"/>
    <dgm:cxn modelId="{52DECD2D-F06D-F24A-8578-4BC9606525B2}" type="presParOf" srcId="{48379261-6825-4789-8B08-2ECAE10AE0F9}" destId="{55540325-8116-4871-B86A-5F399F676F66}" srcOrd="2" destOrd="0" presId="urn:microsoft.com/office/officeart/2018/5/layout/IconCircleLabelList"/>
    <dgm:cxn modelId="{FED00D56-8B37-B342-A713-88B1ECD93B28}" type="presParOf" srcId="{48379261-6825-4789-8B08-2ECAE10AE0F9}" destId="{8CEF985E-3E71-4BD2-8FB0-86BF0E341886}" srcOrd="3" destOrd="0" presId="urn:microsoft.com/office/officeart/2018/5/layout/IconCircleLabelList"/>
    <dgm:cxn modelId="{D1A65371-6B28-D24A-BC7A-A5FD61046D5E}" type="presParOf" srcId="{88C0EFC6-3BBA-40DD-93C7-4C6615A15AEF}" destId="{4B5D317F-5685-485B-8843-CAB9BF8D9BD6}" srcOrd="3" destOrd="0" presId="urn:microsoft.com/office/officeart/2018/5/layout/IconCircleLabelList"/>
    <dgm:cxn modelId="{C1FF8A2B-15E3-9748-9265-DF3BB9C65016}" type="presParOf" srcId="{88C0EFC6-3BBA-40DD-93C7-4C6615A15AEF}" destId="{182094AE-B714-4055-BC22-640017C25B02}" srcOrd="4" destOrd="0" presId="urn:microsoft.com/office/officeart/2018/5/layout/IconCircleLabelList"/>
    <dgm:cxn modelId="{5322A9B5-7831-854B-A491-F97D3BDA2EC8}" type="presParOf" srcId="{182094AE-B714-4055-BC22-640017C25B02}" destId="{AD59468E-50A1-4969-98D9-3FDC1C9C5E5B}" srcOrd="0" destOrd="0" presId="urn:microsoft.com/office/officeart/2018/5/layout/IconCircleLabelList"/>
    <dgm:cxn modelId="{A3C76084-1AF8-544B-AD90-C03879F691EC}" type="presParOf" srcId="{182094AE-B714-4055-BC22-640017C25B02}" destId="{4CC4CA71-CA5D-4EA8-98DD-A4A0A9AFA875}" srcOrd="1" destOrd="0" presId="urn:microsoft.com/office/officeart/2018/5/layout/IconCircleLabelList"/>
    <dgm:cxn modelId="{9FE5068E-F6D8-9A4A-A1DA-2305755F15C3}" type="presParOf" srcId="{182094AE-B714-4055-BC22-640017C25B02}" destId="{A9E460C5-6219-47BA-ABD0-9B14E2A317B9}" srcOrd="2" destOrd="0" presId="urn:microsoft.com/office/officeart/2018/5/layout/IconCircleLabelList"/>
    <dgm:cxn modelId="{8A189DCD-6DCD-5C4E-B800-17AFE83D783C}" type="presParOf" srcId="{182094AE-B714-4055-BC22-640017C25B02}" destId="{9E266441-A7C8-4E5F-A228-B4ECC4C90B84}" srcOrd="3" destOrd="0" presId="urn:microsoft.com/office/officeart/2018/5/layout/IconCircleLabelList"/>
    <dgm:cxn modelId="{375E59DE-15BB-3E41-9310-C1F340313198}" type="presParOf" srcId="{88C0EFC6-3BBA-40DD-93C7-4C6615A15AEF}" destId="{3F8A4F47-CE59-423F-93AF-E75EF240BB18}" srcOrd="5" destOrd="0" presId="urn:microsoft.com/office/officeart/2018/5/layout/IconCircleLabelList"/>
    <dgm:cxn modelId="{6D58F321-16A2-DB48-BFDB-31A0B0AD62BA}" type="presParOf" srcId="{88C0EFC6-3BBA-40DD-93C7-4C6615A15AEF}" destId="{3F019A5A-36FE-436D-815B-16053E9FFBA2}" srcOrd="6" destOrd="0" presId="urn:microsoft.com/office/officeart/2018/5/layout/IconCircleLabelList"/>
    <dgm:cxn modelId="{C7650437-6860-5A4F-95AB-846B8C44F030}" type="presParOf" srcId="{3F019A5A-36FE-436D-815B-16053E9FFBA2}" destId="{E5948F0A-8600-4C35-BA0F-C4D3DC3159B6}" srcOrd="0" destOrd="0" presId="urn:microsoft.com/office/officeart/2018/5/layout/IconCircleLabelList"/>
    <dgm:cxn modelId="{384B7B9D-7CF5-9141-863C-1A1648DBB452}" type="presParOf" srcId="{3F019A5A-36FE-436D-815B-16053E9FFBA2}" destId="{57259DA8-B339-4C3D-86B9-745B4F5A3988}" srcOrd="1" destOrd="0" presId="urn:microsoft.com/office/officeart/2018/5/layout/IconCircleLabelList"/>
    <dgm:cxn modelId="{DB60629B-94FB-A240-9F95-0741E9AF849A}" type="presParOf" srcId="{3F019A5A-36FE-436D-815B-16053E9FFBA2}" destId="{D678A642-7138-4E50-A24E-4B81386382AE}" srcOrd="2" destOrd="0" presId="urn:microsoft.com/office/officeart/2018/5/layout/IconCircleLabelList"/>
    <dgm:cxn modelId="{41CCD4D7-E020-5D4F-8FAD-925F2AF25802}" type="presParOf" srcId="{3F019A5A-36FE-436D-815B-16053E9FFBA2}" destId="{407C0A29-41F7-4284-9FBC-5C6AF6377700}" srcOrd="3" destOrd="0" presId="urn:microsoft.com/office/officeart/2018/5/layout/IconCircleLabelList"/>
    <dgm:cxn modelId="{E0A26677-B6AE-984B-8D07-3E5A9FBCF244}" type="presParOf" srcId="{88C0EFC6-3BBA-40DD-93C7-4C6615A15AEF}" destId="{FE2916A8-1639-4847-8BDC-2DA7A0EC2CB3}" srcOrd="7" destOrd="0" presId="urn:microsoft.com/office/officeart/2018/5/layout/IconCircleLabelList"/>
    <dgm:cxn modelId="{C462FD98-8EDE-2C49-9917-3F0E43FB0966}" type="presParOf" srcId="{88C0EFC6-3BBA-40DD-93C7-4C6615A15AEF}" destId="{B97197F5-D6AD-4749-A04F-3895B706F04A}" srcOrd="8" destOrd="0" presId="urn:microsoft.com/office/officeart/2018/5/layout/IconCircleLabelList"/>
    <dgm:cxn modelId="{EC09304E-2ACB-2243-9425-5A719D298CBD}" type="presParOf" srcId="{B97197F5-D6AD-4749-A04F-3895B706F04A}" destId="{CC7ADBB1-33F5-4E48-8D7D-6EBEAC2C1CE4}" srcOrd="0" destOrd="0" presId="urn:microsoft.com/office/officeart/2018/5/layout/IconCircleLabelList"/>
    <dgm:cxn modelId="{76316903-3194-5F4B-9AC3-229515074425}" type="presParOf" srcId="{B97197F5-D6AD-4749-A04F-3895B706F04A}" destId="{5DD33916-3619-411E-8FFD-05D325D26DC6}" srcOrd="1" destOrd="0" presId="urn:microsoft.com/office/officeart/2018/5/layout/IconCircleLabelList"/>
    <dgm:cxn modelId="{E7A685D1-B7B2-554B-881D-6073A2D5064F}" type="presParOf" srcId="{B97197F5-D6AD-4749-A04F-3895B706F04A}" destId="{73FA7C50-46D6-4070-B2E4-93854D88FDCB}" srcOrd="2" destOrd="0" presId="urn:microsoft.com/office/officeart/2018/5/layout/IconCircleLabelList"/>
    <dgm:cxn modelId="{C91C2E88-7EB3-2B40-A422-D81B1B3E3A8D}" type="presParOf" srcId="{B97197F5-D6AD-4749-A04F-3895B706F04A}" destId="{E6E2E517-78F5-46FB-B162-2A970A33E2D3}" srcOrd="3" destOrd="0" presId="urn:microsoft.com/office/officeart/2018/5/layout/IconCircleLabelList"/>
    <dgm:cxn modelId="{090E7BA3-CE0A-F444-B8CA-6155B8541EF2}" type="presParOf" srcId="{88C0EFC6-3BBA-40DD-93C7-4C6615A15AEF}" destId="{9E06CDA2-2C98-42BF-B6CE-B4C978178229}" srcOrd="9" destOrd="0" presId="urn:microsoft.com/office/officeart/2018/5/layout/IconCircleLabelList"/>
    <dgm:cxn modelId="{26AD4F9C-174A-2246-ACEF-E52B41CFF469}" type="presParOf" srcId="{88C0EFC6-3BBA-40DD-93C7-4C6615A15AEF}" destId="{CEA4EBA2-E538-401E-8FD7-5054488C9918}" srcOrd="10" destOrd="0" presId="urn:microsoft.com/office/officeart/2018/5/layout/IconCircleLabelList"/>
    <dgm:cxn modelId="{50256E50-67D4-E846-ADC8-C3F97985C105}" type="presParOf" srcId="{CEA4EBA2-E538-401E-8FD7-5054488C9918}" destId="{27AA6574-9501-4B0A-9B6C-DD5532654306}" srcOrd="0" destOrd="0" presId="urn:microsoft.com/office/officeart/2018/5/layout/IconCircleLabelList"/>
    <dgm:cxn modelId="{FE18F060-02A3-0149-8FCA-C533A8D1072E}" type="presParOf" srcId="{CEA4EBA2-E538-401E-8FD7-5054488C9918}" destId="{DB540057-1F10-4586-AB00-6A914FEBD53D}" srcOrd="1" destOrd="0" presId="urn:microsoft.com/office/officeart/2018/5/layout/IconCircleLabelList"/>
    <dgm:cxn modelId="{68CC2BCC-9098-2A4E-A414-A8BA21657A26}" type="presParOf" srcId="{CEA4EBA2-E538-401E-8FD7-5054488C9918}" destId="{BB14E802-8447-478D-ABF0-DE00758182DE}" srcOrd="2" destOrd="0" presId="urn:microsoft.com/office/officeart/2018/5/layout/IconCircleLabelList"/>
    <dgm:cxn modelId="{BA98C0DD-92D4-7B43-99EE-52CE9E7E72B8}" type="presParOf" srcId="{CEA4EBA2-E538-401E-8FD7-5054488C9918}" destId="{6120C57D-0E3A-40C9-98C8-7B86AD4A65E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474317-01A9-8A48-B2DC-C9897F6B0986}" type="doc">
      <dgm:prSet loTypeId="urn:microsoft.com/office/officeart/2005/8/layout/pyramid2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de-DE"/>
        </a:p>
      </dgm:t>
    </dgm:pt>
    <dgm:pt modelId="{D151F256-6E6D-B345-A9BE-BDFE1439A852}">
      <dgm:prSet phldrT="[Text]"/>
      <dgm:spPr/>
      <dgm:t>
        <a:bodyPr/>
        <a:lstStyle/>
        <a:p>
          <a:r>
            <a:rPr lang="de-DE" dirty="0"/>
            <a:t>Business</a:t>
          </a:r>
        </a:p>
      </dgm:t>
    </dgm:pt>
    <dgm:pt modelId="{C76E1217-4B7A-4F4A-97C5-DA0A9FA08375}" type="parTrans" cxnId="{BCDD312E-4568-9544-98B2-8F459425FE36}">
      <dgm:prSet/>
      <dgm:spPr/>
      <dgm:t>
        <a:bodyPr/>
        <a:lstStyle/>
        <a:p>
          <a:endParaRPr lang="de-DE"/>
        </a:p>
      </dgm:t>
    </dgm:pt>
    <dgm:pt modelId="{18DCFFD9-49C0-244C-B0BB-876D8E70F493}" type="sibTrans" cxnId="{BCDD312E-4568-9544-98B2-8F459425FE36}">
      <dgm:prSet/>
      <dgm:spPr/>
      <dgm:t>
        <a:bodyPr/>
        <a:lstStyle/>
        <a:p>
          <a:endParaRPr lang="de-DE"/>
        </a:p>
      </dgm:t>
    </dgm:pt>
    <dgm:pt modelId="{7B6E59B8-DB84-1448-98D3-A38067DB73A5}">
      <dgm:prSet phldrT="[Text]"/>
      <dgm:spPr/>
      <dgm:t>
        <a:bodyPr/>
        <a:lstStyle/>
        <a:p>
          <a:r>
            <a:rPr lang="de-DE" dirty="0" err="1"/>
            <a:t>Functional</a:t>
          </a:r>
          <a:endParaRPr lang="de-DE" dirty="0"/>
        </a:p>
      </dgm:t>
    </dgm:pt>
    <dgm:pt modelId="{97F8A1C9-E0E9-7D46-90AC-BA55FC4BAB63}" type="parTrans" cxnId="{57A73C50-7559-3A42-83DC-FD41CC473D96}">
      <dgm:prSet/>
      <dgm:spPr/>
      <dgm:t>
        <a:bodyPr/>
        <a:lstStyle/>
        <a:p>
          <a:endParaRPr lang="de-DE"/>
        </a:p>
      </dgm:t>
    </dgm:pt>
    <dgm:pt modelId="{6CB65E2E-D61D-9F4C-9847-440C476D4A36}" type="sibTrans" cxnId="{57A73C50-7559-3A42-83DC-FD41CC473D96}">
      <dgm:prSet/>
      <dgm:spPr/>
      <dgm:t>
        <a:bodyPr/>
        <a:lstStyle/>
        <a:p>
          <a:endParaRPr lang="de-DE"/>
        </a:p>
      </dgm:t>
    </dgm:pt>
    <dgm:pt modelId="{F0586667-9A7C-FB4B-9176-93BB5DD32EE4}">
      <dgm:prSet phldrT="[Text]"/>
      <dgm:spPr/>
      <dgm:t>
        <a:bodyPr/>
        <a:lstStyle/>
        <a:p>
          <a:r>
            <a:rPr lang="de-DE" dirty="0"/>
            <a:t>Information</a:t>
          </a:r>
        </a:p>
      </dgm:t>
    </dgm:pt>
    <dgm:pt modelId="{971E4125-484B-F340-A090-D3D2BCB59B33}" type="parTrans" cxnId="{6655375C-A62A-7C4B-B670-C1DCD16DD3A4}">
      <dgm:prSet/>
      <dgm:spPr/>
      <dgm:t>
        <a:bodyPr/>
        <a:lstStyle/>
        <a:p>
          <a:endParaRPr lang="de-DE"/>
        </a:p>
      </dgm:t>
    </dgm:pt>
    <dgm:pt modelId="{5FB8C648-9EF1-E946-91F5-F7314D596947}" type="sibTrans" cxnId="{6655375C-A62A-7C4B-B670-C1DCD16DD3A4}">
      <dgm:prSet/>
      <dgm:spPr/>
      <dgm:t>
        <a:bodyPr/>
        <a:lstStyle/>
        <a:p>
          <a:endParaRPr lang="de-DE"/>
        </a:p>
      </dgm:t>
    </dgm:pt>
    <dgm:pt modelId="{C386E2C1-67BA-124B-AFC9-2B8AD075C6CC}">
      <dgm:prSet phldrT="[Text]"/>
      <dgm:spPr/>
      <dgm:t>
        <a:bodyPr/>
        <a:lstStyle/>
        <a:p>
          <a:r>
            <a:rPr lang="de-DE" dirty="0"/>
            <a:t>Asset</a:t>
          </a:r>
        </a:p>
      </dgm:t>
    </dgm:pt>
    <dgm:pt modelId="{64BFB33A-8B35-074B-A372-DB46BCFC0DB5}" type="parTrans" cxnId="{D3CFD7E6-7613-554B-9EA5-3E986B28A827}">
      <dgm:prSet/>
      <dgm:spPr/>
      <dgm:t>
        <a:bodyPr/>
        <a:lstStyle/>
        <a:p>
          <a:endParaRPr lang="de-DE"/>
        </a:p>
      </dgm:t>
    </dgm:pt>
    <dgm:pt modelId="{7F815296-589E-0749-9A9D-E1EE3D8BD0FD}" type="sibTrans" cxnId="{D3CFD7E6-7613-554B-9EA5-3E986B28A827}">
      <dgm:prSet/>
      <dgm:spPr/>
      <dgm:t>
        <a:bodyPr/>
        <a:lstStyle/>
        <a:p>
          <a:endParaRPr lang="de-DE"/>
        </a:p>
      </dgm:t>
    </dgm:pt>
    <dgm:pt modelId="{12CB1D73-7E67-7046-9BAE-107494981FA3}">
      <dgm:prSet phldrT="[Text]"/>
      <dgm:spPr/>
      <dgm:t>
        <a:bodyPr/>
        <a:lstStyle/>
        <a:p>
          <a:r>
            <a:rPr lang="de-DE" dirty="0"/>
            <a:t>Communication</a:t>
          </a:r>
        </a:p>
      </dgm:t>
    </dgm:pt>
    <dgm:pt modelId="{F5BDFDAB-8062-4D48-AA29-B48C7190AF6F}" type="parTrans" cxnId="{35612126-7C4D-844E-92C5-10DB1D60D650}">
      <dgm:prSet/>
      <dgm:spPr/>
      <dgm:t>
        <a:bodyPr/>
        <a:lstStyle/>
        <a:p>
          <a:endParaRPr lang="de-DE"/>
        </a:p>
      </dgm:t>
    </dgm:pt>
    <dgm:pt modelId="{5BD26328-97D9-4849-BE7F-BA5F17B059CE}" type="sibTrans" cxnId="{35612126-7C4D-844E-92C5-10DB1D60D650}">
      <dgm:prSet/>
      <dgm:spPr/>
      <dgm:t>
        <a:bodyPr/>
        <a:lstStyle/>
        <a:p>
          <a:endParaRPr lang="de-DE"/>
        </a:p>
      </dgm:t>
    </dgm:pt>
    <dgm:pt modelId="{50F3BA55-5DBB-E646-9CEA-2DB314A828BF}">
      <dgm:prSet phldrT="[Text]"/>
      <dgm:spPr/>
      <dgm:t>
        <a:bodyPr/>
        <a:lstStyle/>
        <a:p>
          <a:r>
            <a:rPr lang="de-DE" dirty="0"/>
            <a:t>Integration</a:t>
          </a:r>
        </a:p>
      </dgm:t>
    </dgm:pt>
    <dgm:pt modelId="{7984E5E1-C9C1-2340-9259-2A61C19C1E7D}" type="parTrans" cxnId="{3C56CF51-8BDD-F84D-BEB7-ED0FA2BFFE26}">
      <dgm:prSet/>
      <dgm:spPr/>
      <dgm:t>
        <a:bodyPr/>
        <a:lstStyle/>
        <a:p>
          <a:endParaRPr lang="de-DE"/>
        </a:p>
      </dgm:t>
    </dgm:pt>
    <dgm:pt modelId="{7F69E634-E1D0-AA4C-82CE-9453DD43917B}" type="sibTrans" cxnId="{3C56CF51-8BDD-F84D-BEB7-ED0FA2BFFE26}">
      <dgm:prSet/>
      <dgm:spPr/>
      <dgm:t>
        <a:bodyPr/>
        <a:lstStyle/>
        <a:p>
          <a:endParaRPr lang="de-DE"/>
        </a:p>
      </dgm:t>
    </dgm:pt>
    <dgm:pt modelId="{7AAE0D25-AF6C-4B41-8AD3-311E86CE383E}" type="pres">
      <dgm:prSet presAssocID="{80474317-01A9-8A48-B2DC-C9897F6B0986}" presName="compositeShape" presStyleCnt="0">
        <dgm:presLayoutVars>
          <dgm:dir/>
          <dgm:resizeHandles/>
        </dgm:presLayoutVars>
      </dgm:prSet>
      <dgm:spPr/>
    </dgm:pt>
    <dgm:pt modelId="{706DAC0A-1CF7-0841-A6DD-B3989931EAE8}" type="pres">
      <dgm:prSet presAssocID="{80474317-01A9-8A48-B2DC-C9897F6B0986}" presName="pyramid" presStyleLbl="node1" presStyleIdx="0" presStyleCnt="1" custScaleX="221819" custLinFactNeighborX="521" custLinFactNeighborY="-1142"/>
      <dgm:spPr/>
    </dgm:pt>
    <dgm:pt modelId="{56D9ACEA-A022-8B4D-841E-B90D8FD7FE27}" type="pres">
      <dgm:prSet presAssocID="{80474317-01A9-8A48-B2DC-C9897F6B0986}" presName="theList" presStyleCnt="0"/>
      <dgm:spPr/>
    </dgm:pt>
    <dgm:pt modelId="{2BB33A73-B37C-3C4E-B9DE-592C814CB6B0}" type="pres">
      <dgm:prSet presAssocID="{D151F256-6E6D-B345-A9BE-BDFE1439A852}" presName="aNode" presStyleLbl="fgAcc1" presStyleIdx="0" presStyleCnt="6" custScaleX="56436" custScaleY="101982" custLinFactX="-50187" custLinFactNeighborX="-100000" custLinFactNeighborY="-38026">
        <dgm:presLayoutVars>
          <dgm:bulletEnabled val="1"/>
        </dgm:presLayoutVars>
      </dgm:prSet>
      <dgm:spPr/>
    </dgm:pt>
    <dgm:pt modelId="{9186789E-1B6C-8A49-8053-979CF9CF16B1}" type="pres">
      <dgm:prSet presAssocID="{D151F256-6E6D-B345-A9BE-BDFE1439A852}" presName="aSpace" presStyleCnt="0"/>
      <dgm:spPr/>
    </dgm:pt>
    <dgm:pt modelId="{FC1F41F5-898B-7C4B-8497-F0F0736ADB7C}" type="pres">
      <dgm:prSet presAssocID="{7B6E59B8-DB84-1448-98D3-A38067DB73A5}" presName="aNode" presStyleLbl="fgAcc1" presStyleIdx="1" presStyleCnt="6" custScaleX="56436" custScaleY="101982" custLinFactX="-50187" custLinFactNeighborX="-100000" custLinFactNeighborY="-38026">
        <dgm:presLayoutVars>
          <dgm:bulletEnabled val="1"/>
        </dgm:presLayoutVars>
      </dgm:prSet>
      <dgm:spPr/>
    </dgm:pt>
    <dgm:pt modelId="{D59649C4-51CC-6049-A344-992B49C8FC34}" type="pres">
      <dgm:prSet presAssocID="{7B6E59B8-DB84-1448-98D3-A38067DB73A5}" presName="aSpace" presStyleCnt="0"/>
      <dgm:spPr/>
    </dgm:pt>
    <dgm:pt modelId="{773549A4-1062-E249-AA63-9BEEB2E34D55}" type="pres">
      <dgm:prSet presAssocID="{F0586667-9A7C-FB4B-9176-93BB5DD32EE4}" presName="aNode" presStyleLbl="fgAcc1" presStyleIdx="2" presStyleCnt="6" custScaleX="56436" custScaleY="101982" custLinFactX="-50187" custLinFactNeighborX="-100000" custLinFactNeighborY="-38026">
        <dgm:presLayoutVars>
          <dgm:bulletEnabled val="1"/>
        </dgm:presLayoutVars>
      </dgm:prSet>
      <dgm:spPr/>
    </dgm:pt>
    <dgm:pt modelId="{92625F27-14D7-0649-B14A-43B639DB30E5}" type="pres">
      <dgm:prSet presAssocID="{F0586667-9A7C-FB4B-9176-93BB5DD32EE4}" presName="aSpace" presStyleCnt="0"/>
      <dgm:spPr/>
    </dgm:pt>
    <dgm:pt modelId="{33044DAE-EA90-104D-B4CC-ECAF01689EF5}" type="pres">
      <dgm:prSet presAssocID="{12CB1D73-7E67-7046-9BAE-107494981FA3}" presName="aNode" presStyleLbl="fgAcc1" presStyleIdx="3" presStyleCnt="6" custScaleX="56436" custScaleY="101982" custLinFactX="-50187" custLinFactNeighborX="-100000" custLinFactNeighborY="-38026">
        <dgm:presLayoutVars>
          <dgm:bulletEnabled val="1"/>
        </dgm:presLayoutVars>
      </dgm:prSet>
      <dgm:spPr/>
    </dgm:pt>
    <dgm:pt modelId="{074F8A4A-D5AE-C141-A242-7EBDBFB0B210}" type="pres">
      <dgm:prSet presAssocID="{12CB1D73-7E67-7046-9BAE-107494981FA3}" presName="aSpace" presStyleCnt="0"/>
      <dgm:spPr/>
    </dgm:pt>
    <dgm:pt modelId="{CF4EAE33-1B2E-D348-B6F3-65F8F1CE237C}" type="pres">
      <dgm:prSet presAssocID="{50F3BA55-5DBB-E646-9CEA-2DB314A828BF}" presName="aNode" presStyleLbl="fgAcc1" presStyleIdx="4" presStyleCnt="6" custScaleX="56436" custScaleY="101982" custLinFactX="-50187" custLinFactNeighborX="-100000" custLinFactNeighborY="-38026">
        <dgm:presLayoutVars>
          <dgm:bulletEnabled val="1"/>
        </dgm:presLayoutVars>
      </dgm:prSet>
      <dgm:spPr/>
    </dgm:pt>
    <dgm:pt modelId="{79D4250E-39AD-F54E-8522-1E6ED626CF75}" type="pres">
      <dgm:prSet presAssocID="{50F3BA55-5DBB-E646-9CEA-2DB314A828BF}" presName="aSpace" presStyleCnt="0"/>
      <dgm:spPr/>
    </dgm:pt>
    <dgm:pt modelId="{DCF82666-8A53-1E47-BC69-CCEC94BE7FB0}" type="pres">
      <dgm:prSet presAssocID="{C386E2C1-67BA-124B-AFC9-2B8AD075C6CC}" presName="aNode" presStyleLbl="fgAcc1" presStyleIdx="5" presStyleCnt="6" custScaleX="56436" custScaleY="101982" custLinFactX="-50187" custLinFactNeighborX="-100000" custLinFactNeighborY="-38026">
        <dgm:presLayoutVars>
          <dgm:bulletEnabled val="1"/>
        </dgm:presLayoutVars>
      </dgm:prSet>
      <dgm:spPr/>
    </dgm:pt>
    <dgm:pt modelId="{E9161E75-46FF-0F42-84D7-49EB8B413DBF}" type="pres">
      <dgm:prSet presAssocID="{C386E2C1-67BA-124B-AFC9-2B8AD075C6CC}" presName="aSpace" presStyleCnt="0"/>
      <dgm:spPr/>
    </dgm:pt>
  </dgm:ptLst>
  <dgm:cxnLst>
    <dgm:cxn modelId="{47ACBD10-C8F4-0842-AB94-68A419642E47}" type="presOf" srcId="{80474317-01A9-8A48-B2DC-C9897F6B0986}" destId="{7AAE0D25-AF6C-4B41-8AD3-311E86CE383E}" srcOrd="0" destOrd="0" presId="urn:microsoft.com/office/officeart/2005/8/layout/pyramid2"/>
    <dgm:cxn modelId="{0C883320-3183-D445-90CE-4AE74EF58EDD}" type="presOf" srcId="{F0586667-9A7C-FB4B-9176-93BB5DD32EE4}" destId="{773549A4-1062-E249-AA63-9BEEB2E34D55}" srcOrd="0" destOrd="0" presId="urn:microsoft.com/office/officeart/2005/8/layout/pyramid2"/>
    <dgm:cxn modelId="{35612126-7C4D-844E-92C5-10DB1D60D650}" srcId="{80474317-01A9-8A48-B2DC-C9897F6B0986}" destId="{12CB1D73-7E67-7046-9BAE-107494981FA3}" srcOrd="3" destOrd="0" parTransId="{F5BDFDAB-8062-4D48-AA29-B48C7190AF6F}" sibTransId="{5BD26328-97D9-4849-BE7F-BA5F17B059CE}"/>
    <dgm:cxn modelId="{BCDD312E-4568-9544-98B2-8F459425FE36}" srcId="{80474317-01A9-8A48-B2DC-C9897F6B0986}" destId="{D151F256-6E6D-B345-A9BE-BDFE1439A852}" srcOrd="0" destOrd="0" parTransId="{C76E1217-4B7A-4F4A-97C5-DA0A9FA08375}" sibTransId="{18DCFFD9-49C0-244C-B0BB-876D8E70F493}"/>
    <dgm:cxn modelId="{0F9B692E-E187-E547-9252-C2507D116B88}" type="presOf" srcId="{12CB1D73-7E67-7046-9BAE-107494981FA3}" destId="{33044DAE-EA90-104D-B4CC-ECAF01689EF5}" srcOrd="0" destOrd="0" presId="urn:microsoft.com/office/officeart/2005/8/layout/pyramid2"/>
    <dgm:cxn modelId="{34771D4A-C0F1-6B42-8238-CDF92334FE76}" type="presOf" srcId="{7B6E59B8-DB84-1448-98D3-A38067DB73A5}" destId="{FC1F41F5-898B-7C4B-8497-F0F0736ADB7C}" srcOrd="0" destOrd="0" presId="urn:microsoft.com/office/officeart/2005/8/layout/pyramid2"/>
    <dgm:cxn modelId="{57A73C50-7559-3A42-83DC-FD41CC473D96}" srcId="{80474317-01A9-8A48-B2DC-C9897F6B0986}" destId="{7B6E59B8-DB84-1448-98D3-A38067DB73A5}" srcOrd="1" destOrd="0" parTransId="{97F8A1C9-E0E9-7D46-90AC-BA55FC4BAB63}" sibTransId="{6CB65E2E-D61D-9F4C-9847-440C476D4A36}"/>
    <dgm:cxn modelId="{3C56CF51-8BDD-F84D-BEB7-ED0FA2BFFE26}" srcId="{80474317-01A9-8A48-B2DC-C9897F6B0986}" destId="{50F3BA55-5DBB-E646-9CEA-2DB314A828BF}" srcOrd="4" destOrd="0" parTransId="{7984E5E1-C9C1-2340-9259-2A61C19C1E7D}" sibTransId="{7F69E634-E1D0-AA4C-82CE-9453DD43917B}"/>
    <dgm:cxn modelId="{6655375C-A62A-7C4B-B670-C1DCD16DD3A4}" srcId="{80474317-01A9-8A48-B2DC-C9897F6B0986}" destId="{F0586667-9A7C-FB4B-9176-93BB5DD32EE4}" srcOrd="2" destOrd="0" parTransId="{971E4125-484B-F340-A090-D3D2BCB59B33}" sibTransId="{5FB8C648-9EF1-E946-91F5-F7314D596947}"/>
    <dgm:cxn modelId="{97091471-D3B0-8241-9ECC-385DC6A8A58E}" type="presOf" srcId="{50F3BA55-5DBB-E646-9CEA-2DB314A828BF}" destId="{CF4EAE33-1B2E-D348-B6F3-65F8F1CE237C}" srcOrd="0" destOrd="0" presId="urn:microsoft.com/office/officeart/2005/8/layout/pyramid2"/>
    <dgm:cxn modelId="{3693A297-9FFD-2949-855C-C319ED101AE6}" type="presOf" srcId="{C386E2C1-67BA-124B-AFC9-2B8AD075C6CC}" destId="{DCF82666-8A53-1E47-BC69-CCEC94BE7FB0}" srcOrd="0" destOrd="0" presId="urn:microsoft.com/office/officeart/2005/8/layout/pyramid2"/>
    <dgm:cxn modelId="{D3CFD7E6-7613-554B-9EA5-3E986B28A827}" srcId="{80474317-01A9-8A48-B2DC-C9897F6B0986}" destId="{C386E2C1-67BA-124B-AFC9-2B8AD075C6CC}" srcOrd="5" destOrd="0" parTransId="{64BFB33A-8B35-074B-A372-DB46BCFC0DB5}" sibTransId="{7F815296-589E-0749-9A9D-E1EE3D8BD0FD}"/>
    <dgm:cxn modelId="{07AF59EE-338C-8645-A40E-0B732E76F7B9}" type="presOf" srcId="{D151F256-6E6D-B345-A9BE-BDFE1439A852}" destId="{2BB33A73-B37C-3C4E-B9DE-592C814CB6B0}" srcOrd="0" destOrd="0" presId="urn:microsoft.com/office/officeart/2005/8/layout/pyramid2"/>
    <dgm:cxn modelId="{0F84F70B-4EFE-0142-8C91-DE0607A666A7}" type="presParOf" srcId="{7AAE0D25-AF6C-4B41-8AD3-311E86CE383E}" destId="{706DAC0A-1CF7-0841-A6DD-B3989931EAE8}" srcOrd="0" destOrd="0" presId="urn:microsoft.com/office/officeart/2005/8/layout/pyramid2"/>
    <dgm:cxn modelId="{5F73F5C4-65EB-554D-BECF-DD33BA8857F6}" type="presParOf" srcId="{7AAE0D25-AF6C-4B41-8AD3-311E86CE383E}" destId="{56D9ACEA-A022-8B4D-841E-B90D8FD7FE27}" srcOrd="1" destOrd="0" presId="urn:microsoft.com/office/officeart/2005/8/layout/pyramid2"/>
    <dgm:cxn modelId="{993C7AFD-EFBF-4B41-9124-72A96F9B18D9}" type="presParOf" srcId="{56D9ACEA-A022-8B4D-841E-B90D8FD7FE27}" destId="{2BB33A73-B37C-3C4E-B9DE-592C814CB6B0}" srcOrd="0" destOrd="0" presId="urn:microsoft.com/office/officeart/2005/8/layout/pyramid2"/>
    <dgm:cxn modelId="{FC7F19D7-87D7-A44E-81C5-C8F9356C7D86}" type="presParOf" srcId="{56D9ACEA-A022-8B4D-841E-B90D8FD7FE27}" destId="{9186789E-1B6C-8A49-8053-979CF9CF16B1}" srcOrd="1" destOrd="0" presId="urn:microsoft.com/office/officeart/2005/8/layout/pyramid2"/>
    <dgm:cxn modelId="{29206196-BC5D-7A47-B242-D622A9F43474}" type="presParOf" srcId="{56D9ACEA-A022-8B4D-841E-B90D8FD7FE27}" destId="{FC1F41F5-898B-7C4B-8497-F0F0736ADB7C}" srcOrd="2" destOrd="0" presId="urn:microsoft.com/office/officeart/2005/8/layout/pyramid2"/>
    <dgm:cxn modelId="{D44AC2F4-2A09-5D4E-A99C-86ACA1215526}" type="presParOf" srcId="{56D9ACEA-A022-8B4D-841E-B90D8FD7FE27}" destId="{D59649C4-51CC-6049-A344-992B49C8FC34}" srcOrd="3" destOrd="0" presId="urn:microsoft.com/office/officeart/2005/8/layout/pyramid2"/>
    <dgm:cxn modelId="{2CF4C3DD-D61A-4646-8C19-53D1723B4DE5}" type="presParOf" srcId="{56D9ACEA-A022-8B4D-841E-B90D8FD7FE27}" destId="{773549A4-1062-E249-AA63-9BEEB2E34D55}" srcOrd="4" destOrd="0" presId="urn:microsoft.com/office/officeart/2005/8/layout/pyramid2"/>
    <dgm:cxn modelId="{E50C1573-86EB-F744-BE36-2E1535398827}" type="presParOf" srcId="{56D9ACEA-A022-8B4D-841E-B90D8FD7FE27}" destId="{92625F27-14D7-0649-B14A-43B639DB30E5}" srcOrd="5" destOrd="0" presId="urn:microsoft.com/office/officeart/2005/8/layout/pyramid2"/>
    <dgm:cxn modelId="{BEA1A84E-C312-9740-835A-74DF891ED0DF}" type="presParOf" srcId="{56D9ACEA-A022-8B4D-841E-B90D8FD7FE27}" destId="{33044DAE-EA90-104D-B4CC-ECAF01689EF5}" srcOrd="6" destOrd="0" presId="urn:microsoft.com/office/officeart/2005/8/layout/pyramid2"/>
    <dgm:cxn modelId="{2A041FEB-4859-9945-9229-F4265144F6D9}" type="presParOf" srcId="{56D9ACEA-A022-8B4D-841E-B90D8FD7FE27}" destId="{074F8A4A-D5AE-C141-A242-7EBDBFB0B210}" srcOrd="7" destOrd="0" presId="urn:microsoft.com/office/officeart/2005/8/layout/pyramid2"/>
    <dgm:cxn modelId="{B4B7F7E7-83FC-BC4F-8C44-5B1568C9B652}" type="presParOf" srcId="{56D9ACEA-A022-8B4D-841E-B90D8FD7FE27}" destId="{CF4EAE33-1B2E-D348-B6F3-65F8F1CE237C}" srcOrd="8" destOrd="0" presId="urn:microsoft.com/office/officeart/2005/8/layout/pyramid2"/>
    <dgm:cxn modelId="{C4D85DBD-7384-9D4E-AA05-2634AF94083E}" type="presParOf" srcId="{56D9ACEA-A022-8B4D-841E-B90D8FD7FE27}" destId="{79D4250E-39AD-F54E-8522-1E6ED626CF75}" srcOrd="9" destOrd="0" presId="urn:microsoft.com/office/officeart/2005/8/layout/pyramid2"/>
    <dgm:cxn modelId="{49006E02-6579-1D40-9F1C-006F042AB279}" type="presParOf" srcId="{56D9ACEA-A022-8B4D-841E-B90D8FD7FE27}" destId="{DCF82666-8A53-1E47-BC69-CCEC94BE7FB0}" srcOrd="10" destOrd="0" presId="urn:microsoft.com/office/officeart/2005/8/layout/pyramid2"/>
    <dgm:cxn modelId="{16E4C208-0D4B-6942-B55C-F355483DF75A}" type="presParOf" srcId="{56D9ACEA-A022-8B4D-841E-B90D8FD7FE27}" destId="{E9161E75-46FF-0F42-84D7-49EB8B413DBF}" srcOrd="1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474317-01A9-8A48-B2DC-C9897F6B098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</dgm:pt>
    <dgm:pt modelId="{D151F256-6E6D-B345-A9BE-BDFE1439A85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Geschäft</a:t>
          </a:r>
        </a:p>
      </dgm:t>
    </dgm:pt>
    <dgm:pt modelId="{C76E1217-4B7A-4F4A-97C5-DA0A9FA08375}" type="parTrans" cxnId="{BCDD312E-4568-9544-98B2-8F459425FE36}">
      <dgm:prSet/>
      <dgm:spPr/>
      <dgm:t>
        <a:bodyPr/>
        <a:lstStyle/>
        <a:p>
          <a:endParaRPr lang="de-DE"/>
        </a:p>
      </dgm:t>
    </dgm:pt>
    <dgm:pt modelId="{18DCFFD9-49C0-244C-B0BB-876D8E70F493}" type="sibTrans" cxnId="{BCDD312E-4568-9544-98B2-8F459425FE36}">
      <dgm:prSet/>
      <dgm:spPr/>
      <dgm:t>
        <a:bodyPr/>
        <a:lstStyle/>
        <a:p>
          <a:endParaRPr lang="de-DE"/>
        </a:p>
      </dgm:t>
    </dgm:pt>
    <dgm:pt modelId="{7B6E59B8-DB84-1448-98D3-A38067DB73A5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Funktion</a:t>
          </a:r>
        </a:p>
      </dgm:t>
    </dgm:pt>
    <dgm:pt modelId="{97F8A1C9-E0E9-7D46-90AC-BA55FC4BAB63}" type="parTrans" cxnId="{57A73C50-7559-3A42-83DC-FD41CC473D96}">
      <dgm:prSet/>
      <dgm:spPr/>
      <dgm:t>
        <a:bodyPr/>
        <a:lstStyle/>
        <a:p>
          <a:endParaRPr lang="de-DE"/>
        </a:p>
      </dgm:t>
    </dgm:pt>
    <dgm:pt modelId="{6CB65E2E-D61D-9F4C-9847-440C476D4A36}" type="sibTrans" cxnId="{57A73C50-7559-3A42-83DC-FD41CC473D96}">
      <dgm:prSet/>
      <dgm:spPr/>
      <dgm:t>
        <a:bodyPr/>
        <a:lstStyle/>
        <a:p>
          <a:endParaRPr lang="de-DE"/>
        </a:p>
      </dgm:t>
    </dgm:pt>
    <dgm:pt modelId="{F0586667-9A7C-FB4B-9176-93BB5DD32EE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Information</a:t>
          </a:r>
        </a:p>
      </dgm:t>
    </dgm:pt>
    <dgm:pt modelId="{971E4125-484B-F340-A090-D3D2BCB59B33}" type="parTrans" cxnId="{6655375C-A62A-7C4B-B670-C1DCD16DD3A4}">
      <dgm:prSet/>
      <dgm:spPr/>
      <dgm:t>
        <a:bodyPr/>
        <a:lstStyle/>
        <a:p>
          <a:endParaRPr lang="de-DE"/>
        </a:p>
      </dgm:t>
    </dgm:pt>
    <dgm:pt modelId="{5FB8C648-9EF1-E946-91F5-F7314D596947}" type="sibTrans" cxnId="{6655375C-A62A-7C4B-B670-C1DCD16DD3A4}">
      <dgm:prSet/>
      <dgm:spPr/>
      <dgm:t>
        <a:bodyPr/>
        <a:lstStyle/>
        <a:p>
          <a:endParaRPr lang="de-DE"/>
        </a:p>
      </dgm:t>
    </dgm:pt>
    <dgm:pt modelId="{C386E2C1-67BA-124B-AFC9-2B8AD075C6C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Gegenstand</a:t>
          </a:r>
        </a:p>
      </dgm:t>
    </dgm:pt>
    <dgm:pt modelId="{64BFB33A-8B35-074B-A372-DB46BCFC0DB5}" type="parTrans" cxnId="{D3CFD7E6-7613-554B-9EA5-3E986B28A827}">
      <dgm:prSet/>
      <dgm:spPr/>
      <dgm:t>
        <a:bodyPr/>
        <a:lstStyle/>
        <a:p>
          <a:endParaRPr lang="de-DE"/>
        </a:p>
      </dgm:t>
    </dgm:pt>
    <dgm:pt modelId="{7F815296-589E-0749-9A9D-E1EE3D8BD0FD}" type="sibTrans" cxnId="{D3CFD7E6-7613-554B-9EA5-3E986B28A827}">
      <dgm:prSet/>
      <dgm:spPr/>
      <dgm:t>
        <a:bodyPr/>
        <a:lstStyle/>
        <a:p>
          <a:endParaRPr lang="de-DE"/>
        </a:p>
      </dgm:t>
    </dgm:pt>
    <dgm:pt modelId="{12CB1D73-7E67-7046-9BAE-107494981FA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Kommunikation</a:t>
          </a:r>
        </a:p>
      </dgm:t>
    </dgm:pt>
    <dgm:pt modelId="{F5BDFDAB-8062-4D48-AA29-B48C7190AF6F}" type="parTrans" cxnId="{35612126-7C4D-844E-92C5-10DB1D60D650}">
      <dgm:prSet/>
      <dgm:spPr/>
      <dgm:t>
        <a:bodyPr/>
        <a:lstStyle/>
        <a:p>
          <a:endParaRPr lang="de-DE"/>
        </a:p>
      </dgm:t>
    </dgm:pt>
    <dgm:pt modelId="{5BD26328-97D9-4849-BE7F-BA5F17B059CE}" type="sibTrans" cxnId="{35612126-7C4D-844E-92C5-10DB1D60D650}">
      <dgm:prSet/>
      <dgm:spPr/>
      <dgm:t>
        <a:bodyPr/>
        <a:lstStyle/>
        <a:p>
          <a:endParaRPr lang="de-DE"/>
        </a:p>
      </dgm:t>
    </dgm:pt>
    <dgm:pt modelId="{50F3BA55-5DBB-E646-9CEA-2DB314A828B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Integration</a:t>
          </a:r>
        </a:p>
      </dgm:t>
    </dgm:pt>
    <dgm:pt modelId="{7984E5E1-C9C1-2340-9259-2A61C19C1E7D}" type="parTrans" cxnId="{3C56CF51-8BDD-F84D-BEB7-ED0FA2BFFE26}">
      <dgm:prSet/>
      <dgm:spPr/>
      <dgm:t>
        <a:bodyPr/>
        <a:lstStyle/>
        <a:p>
          <a:endParaRPr lang="de-DE"/>
        </a:p>
      </dgm:t>
    </dgm:pt>
    <dgm:pt modelId="{7F69E634-E1D0-AA4C-82CE-9453DD43917B}" type="sibTrans" cxnId="{3C56CF51-8BDD-F84D-BEB7-ED0FA2BFFE26}">
      <dgm:prSet/>
      <dgm:spPr/>
      <dgm:t>
        <a:bodyPr/>
        <a:lstStyle/>
        <a:p>
          <a:endParaRPr lang="de-DE"/>
        </a:p>
      </dgm:t>
    </dgm:pt>
    <dgm:pt modelId="{E246585C-900D-4DA9-A817-78BC7E8B0D50}" type="pres">
      <dgm:prSet presAssocID="{80474317-01A9-8A48-B2DC-C9897F6B0986}" presName="root" presStyleCnt="0">
        <dgm:presLayoutVars>
          <dgm:dir/>
          <dgm:resizeHandles val="exact"/>
        </dgm:presLayoutVars>
      </dgm:prSet>
      <dgm:spPr/>
    </dgm:pt>
    <dgm:pt modelId="{E2FB3C76-E2DF-4E1E-85DF-9AAD62912DA7}" type="pres">
      <dgm:prSet presAssocID="{D151F256-6E6D-B345-A9BE-BDFE1439A852}" presName="compNode" presStyleCnt="0"/>
      <dgm:spPr/>
    </dgm:pt>
    <dgm:pt modelId="{DC69899B-65CD-4798-9BC5-9B362CF2BEF6}" type="pres">
      <dgm:prSet presAssocID="{D151F256-6E6D-B345-A9BE-BDFE1439A852}" presName="bgRect" presStyleLbl="bgShp" presStyleIdx="0" presStyleCnt="6"/>
      <dgm:spPr/>
    </dgm:pt>
    <dgm:pt modelId="{25137DD3-C1D4-454B-920D-64414857936C}" type="pres">
      <dgm:prSet presAssocID="{D151F256-6E6D-B345-A9BE-BDFE1439A85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6C90565D-F3BA-4F04-BFF6-63AF0503088C}" type="pres">
      <dgm:prSet presAssocID="{D151F256-6E6D-B345-A9BE-BDFE1439A852}" presName="spaceRect" presStyleCnt="0"/>
      <dgm:spPr/>
    </dgm:pt>
    <dgm:pt modelId="{17078456-40CF-40D2-B186-4808061FB300}" type="pres">
      <dgm:prSet presAssocID="{D151F256-6E6D-B345-A9BE-BDFE1439A852}" presName="parTx" presStyleLbl="revTx" presStyleIdx="0" presStyleCnt="6">
        <dgm:presLayoutVars>
          <dgm:chMax val="0"/>
          <dgm:chPref val="0"/>
        </dgm:presLayoutVars>
      </dgm:prSet>
      <dgm:spPr/>
    </dgm:pt>
    <dgm:pt modelId="{636832BA-E1FD-4314-BF22-D98BF60DB32C}" type="pres">
      <dgm:prSet presAssocID="{18DCFFD9-49C0-244C-B0BB-876D8E70F493}" presName="sibTrans" presStyleCnt="0"/>
      <dgm:spPr/>
    </dgm:pt>
    <dgm:pt modelId="{FC1C076B-E56D-4457-89B7-BC3BE9F606CE}" type="pres">
      <dgm:prSet presAssocID="{7B6E59B8-DB84-1448-98D3-A38067DB73A5}" presName="compNode" presStyleCnt="0"/>
      <dgm:spPr/>
    </dgm:pt>
    <dgm:pt modelId="{D0EEF9E1-D087-48F2-8735-01E3B0A82E7C}" type="pres">
      <dgm:prSet presAssocID="{7B6E59B8-DB84-1448-98D3-A38067DB73A5}" presName="bgRect" presStyleLbl="bgShp" presStyleIdx="1" presStyleCnt="6"/>
      <dgm:spPr/>
    </dgm:pt>
    <dgm:pt modelId="{076B52DB-61D7-40D5-BF2B-B6BC750C6FEE}" type="pres">
      <dgm:prSet presAssocID="{7B6E59B8-DB84-1448-98D3-A38067DB73A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298171B-905A-42FC-B93E-2C4062A3D6C4}" type="pres">
      <dgm:prSet presAssocID="{7B6E59B8-DB84-1448-98D3-A38067DB73A5}" presName="spaceRect" presStyleCnt="0"/>
      <dgm:spPr/>
    </dgm:pt>
    <dgm:pt modelId="{7563ACE8-9CE1-45CE-A877-79F8DA8518B3}" type="pres">
      <dgm:prSet presAssocID="{7B6E59B8-DB84-1448-98D3-A38067DB73A5}" presName="parTx" presStyleLbl="revTx" presStyleIdx="1" presStyleCnt="6">
        <dgm:presLayoutVars>
          <dgm:chMax val="0"/>
          <dgm:chPref val="0"/>
        </dgm:presLayoutVars>
      </dgm:prSet>
      <dgm:spPr/>
    </dgm:pt>
    <dgm:pt modelId="{3F02B09E-DF19-45A8-85A2-CFFCEC31589D}" type="pres">
      <dgm:prSet presAssocID="{6CB65E2E-D61D-9F4C-9847-440C476D4A36}" presName="sibTrans" presStyleCnt="0"/>
      <dgm:spPr/>
    </dgm:pt>
    <dgm:pt modelId="{961C63EA-9331-41ED-AEF1-D2514D2B4E5A}" type="pres">
      <dgm:prSet presAssocID="{F0586667-9A7C-FB4B-9176-93BB5DD32EE4}" presName="compNode" presStyleCnt="0"/>
      <dgm:spPr/>
    </dgm:pt>
    <dgm:pt modelId="{66330459-7DC8-46AF-A23E-E7F92AA691FE}" type="pres">
      <dgm:prSet presAssocID="{F0586667-9A7C-FB4B-9176-93BB5DD32EE4}" presName="bgRect" presStyleLbl="bgShp" presStyleIdx="2" presStyleCnt="6"/>
      <dgm:spPr/>
    </dgm:pt>
    <dgm:pt modelId="{97345D90-E612-445F-B54A-EDEF630475E0}" type="pres">
      <dgm:prSet presAssocID="{F0586667-9A7C-FB4B-9176-93BB5DD32EE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ormation"/>
        </a:ext>
      </dgm:extLst>
    </dgm:pt>
    <dgm:pt modelId="{FA37B0DB-5450-45BD-9A65-FB9A85A9015F}" type="pres">
      <dgm:prSet presAssocID="{F0586667-9A7C-FB4B-9176-93BB5DD32EE4}" presName="spaceRect" presStyleCnt="0"/>
      <dgm:spPr/>
    </dgm:pt>
    <dgm:pt modelId="{B8217A80-EAB0-4DF2-A8B9-1453D9617C20}" type="pres">
      <dgm:prSet presAssocID="{F0586667-9A7C-FB4B-9176-93BB5DD32EE4}" presName="parTx" presStyleLbl="revTx" presStyleIdx="2" presStyleCnt="6">
        <dgm:presLayoutVars>
          <dgm:chMax val="0"/>
          <dgm:chPref val="0"/>
        </dgm:presLayoutVars>
      </dgm:prSet>
      <dgm:spPr/>
    </dgm:pt>
    <dgm:pt modelId="{8A659A77-794E-402C-950F-93ABF52721D3}" type="pres">
      <dgm:prSet presAssocID="{5FB8C648-9EF1-E946-91F5-F7314D596947}" presName="sibTrans" presStyleCnt="0"/>
      <dgm:spPr/>
    </dgm:pt>
    <dgm:pt modelId="{91C1E20C-79B0-479E-BC00-411A46B7D7E8}" type="pres">
      <dgm:prSet presAssocID="{12CB1D73-7E67-7046-9BAE-107494981FA3}" presName="compNode" presStyleCnt="0"/>
      <dgm:spPr/>
    </dgm:pt>
    <dgm:pt modelId="{E7086D31-19C1-4A6D-899B-68B144580E39}" type="pres">
      <dgm:prSet presAssocID="{12CB1D73-7E67-7046-9BAE-107494981FA3}" presName="bgRect" presStyleLbl="bgShp" presStyleIdx="3" presStyleCnt="6"/>
      <dgm:spPr/>
    </dgm:pt>
    <dgm:pt modelId="{04EBBAD5-0214-419C-B0DE-0CEB1D72BE8F}" type="pres">
      <dgm:prSet presAssocID="{12CB1D73-7E67-7046-9BAE-107494981FA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429189C2-4441-488D-B7B2-978CF6E00787}" type="pres">
      <dgm:prSet presAssocID="{12CB1D73-7E67-7046-9BAE-107494981FA3}" presName="spaceRect" presStyleCnt="0"/>
      <dgm:spPr/>
    </dgm:pt>
    <dgm:pt modelId="{1201B51B-EC7A-4A43-9445-22801F905A36}" type="pres">
      <dgm:prSet presAssocID="{12CB1D73-7E67-7046-9BAE-107494981FA3}" presName="parTx" presStyleLbl="revTx" presStyleIdx="3" presStyleCnt="6">
        <dgm:presLayoutVars>
          <dgm:chMax val="0"/>
          <dgm:chPref val="0"/>
        </dgm:presLayoutVars>
      </dgm:prSet>
      <dgm:spPr/>
    </dgm:pt>
    <dgm:pt modelId="{155BB7C8-C945-4BFD-8F24-ECFB980150E3}" type="pres">
      <dgm:prSet presAssocID="{5BD26328-97D9-4849-BE7F-BA5F17B059CE}" presName="sibTrans" presStyleCnt="0"/>
      <dgm:spPr/>
    </dgm:pt>
    <dgm:pt modelId="{43F93E21-10AE-416B-8576-1D7EAF9A62B7}" type="pres">
      <dgm:prSet presAssocID="{50F3BA55-5DBB-E646-9CEA-2DB314A828BF}" presName="compNode" presStyleCnt="0"/>
      <dgm:spPr/>
    </dgm:pt>
    <dgm:pt modelId="{F34480C4-29B5-4B00-8008-C488056D3277}" type="pres">
      <dgm:prSet presAssocID="{50F3BA55-5DBB-E646-9CEA-2DB314A828BF}" presName="bgRect" presStyleLbl="bgShp" presStyleIdx="4" presStyleCnt="6"/>
      <dgm:spPr/>
    </dgm:pt>
    <dgm:pt modelId="{F6427B7A-88A0-4990-A786-4D48CF46755A}" type="pres">
      <dgm:prSet presAssocID="{50F3BA55-5DBB-E646-9CEA-2DB314A828B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32A73D97-3ACF-48F1-814C-80CAEDE2F5F0}" type="pres">
      <dgm:prSet presAssocID="{50F3BA55-5DBB-E646-9CEA-2DB314A828BF}" presName="spaceRect" presStyleCnt="0"/>
      <dgm:spPr/>
    </dgm:pt>
    <dgm:pt modelId="{B814302E-838F-4A32-B00A-A1624C387551}" type="pres">
      <dgm:prSet presAssocID="{50F3BA55-5DBB-E646-9CEA-2DB314A828BF}" presName="parTx" presStyleLbl="revTx" presStyleIdx="4" presStyleCnt="6">
        <dgm:presLayoutVars>
          <dgm:chMax val="0"/>
          <dgm:chPref val="0"/>
        </dgm:presLayoutVars>
      </dgm:prSet>
      <dgm:spPr/>
    </dgm:pt>
    <dgm:pt modelId="{AE3662A6-3CBE-411E-8816-CBFC3115AD7E}" type="pres">
      <dgm:prSet presAssocID="{7F69E634-E1D0-AA4C-82CE-9453DD43917B}" presName="sibTrans" presStyleCnt="0"/>
      <dgm:spPr/>
    </dgm:pt>
    <dgm:pt modelId="{6EF33471-A0F8-4BC6-A847-420C2EA21345}" type="pres">
      <dgm:prSet presAssocID="{C386E2C1-67BA-124B-AFC9-2B8AD075C6CC}" presName="compNode" presStyleCnt="0"/>
      <dgm:spPr/>
    </dgm:pt>
    <dgm:pt modelId="{A157098D-839B-4F89-8442-4A59F4C79609}" type="pres">
      <dgm:prSet presAssocID="{C386E2C1-67BA-124B-AFC9-2B8AD075C6CC}" presName="bgRect" presStyleLbl="bgShp" presStyleIdx="5" presStyleCnt="6"/>
      <dgm:spPr/>
    </dgm:pt>
    <dgm:pt modelId="{BE0754A7-9CF1-4542-A2C8-8BA5EE120B3A}" type="pres">
      <dgm:prSet presAssocID="{C386E2C1-67BA-124B-AFC9-2B8AD075C6C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7215072E-D87C-426A-A8CF-A60096DE43C3}" type="pres">
      <dgm:prSet presAssocID="{C386E2C1-67BA-124B-AFC9-2B8AD075C6CC}" presName="spaceRect" presStyleCnt="0"/>
      <dgm:spPr/>
    </dgm:pt>
    <dgm:pt modelId="{3262A9E2-5166-4D7E-9B3E-480EFAC043B6}" type="pres">
      <dgm:prSet presAssocID="{C386E2C1-67BA-124B-AFC9-2B8AD075C6CC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09AA9600-32DC-FD4D-82DA-002CE718DA4C}" type="presOf" srcId="{7B6E59B8-DB84-1448-98D3-A38067DB73A5}" destId="{7563ACE8-9CE1-45CE-A877-79F8DA8518B3}" srcOrd="0" destOrd="0" presId="urn:microsoft.com/office/officeart/2018/2/layout/IconVerticalSolidList"/>
    <dgm:cxn modelId="{3992B300-DAD2-5A4F-8516-1F970880AAD4}" type="presOf" srcId="{12CB1D73-7E67-7046-9BAE-107494981FA3}" destId="{1201B51B-EC7A-4A43-9445-22801F905A36}" srcOrd="0" destOrd="0" presId="urn:microsoft.com/office/officeart/2018/2/layout/IconVerticalSolidList"/>
    <dgm:cxn modelId="{B8169A05-2F9C-2246-B9B1-79D3A8792E48}" type="presOf" srcId="{D151F256-6E6D-B345-A9BE-BDFE1439A852}" destId="{17078456-40CF-40D2-B186-4808061FB300}" srcOrd="0" destOrd="0" presId="urn:microsoft.com/office/officeart/2018/2/layout/IconVerticalSolidList"/>
    <dgm:cxn modelId="{C66B3E0C-977B-5040-BCA6-82107E7FA693}" type="presOf" srcId="{F0586667-9A7C-FB4B-9176-93BB5DD32EE4}" destId="{B8217A80-EAB0-4DF2-A8B9-1453D9617C20}" srcOrd="0" destOrd="0" presId="urn:microsoft.com/office/officeart/2018/2/layout/IconVerticalSolidList"/>
    <dgm:cxn modelId="{35612126-7C4D-844E-92C5-10DB1D60D650}" srcId="{80474317-01A9-8A48-B2DC-C9897F6B0986}" destId="{12CB1D73-7E67-7046-9BAE-107494981FA3}" srcOrd="3" destOrd="0" parTransId="{F5BDFDAB-8062-4D48-AA29-B48C7190AF6F}" sibTransId="{5BD26328-97D9-4849-BE7F-BA5F17B059CE}"/>
    <dgm:cxn modelId="{BCDD312E-4568-9544-98B2-8F459425FE36}" srcId="{80474317-01A9-8A48-B2DC-C9897F6B0986}" destId="{D151F256-6E6D-B345-A9BE-BDFE1439A852}" srcOrd="0" destOrd="0" parTransId="{C76E1217-4B7A-4F4A-97C5-DA0A9FA08375}" sibTransId="{18DCFFD9-49C0-244C-B0BB-876D8E70F493}"/>
    <dgm:cxn modelId="{57A73C50-7559-3A42-83DC-FD41CC473D96}" srcId="{80474317-01A9-8A48-B2DC-C9897F6B0986}" destId="{7B6E59B8-DB84-1448-98D3-A38067DB73A5}" srcOrd="1" destOrd="0" parTransId="{97F8A1C9-E0E9-7D46-90AC-BA55FC4BAB63}" sibTransId="{6CB65E2E-D61D-9F4C-9847-440C476D4A36}"/>
    <dgm:cxn modelId="{3C56CF51-8BDD-F84D-BEB7-ED0FA2BFFE26}" srcId="{80474317-01A9-8A48-B2DC-C9897F6B0986}" destId="{50F3BA55-5DBB-E646-9CEA-2DB314A828BF}" srcOrd="4" destOrd="0" parTransId="{7984E5E1-C9C1-2340-9259-2A61C19C1E7D}" sibTransId="{7F69E634-E1D0-AA4C-82CE-9453DD43917B}"/>
    <dgm:cxn modelId="{6655375C-A62A-7C4B-B670-C1DCD16DD3A4}" srcId="{80474317-01A9-8A48-B2DC-C9897F6B0986}" destId="{F0586667-9A7C-FB4B-9176-93BB5DD32EE4}" srcOrd="2" destOrd="0" parTransId="{971E4125-484B-F340-A090-D3D2BCB59B33}" sibTransId="{5FB8C648-9EF1-E946-91F5-F7314D596947}"/>
    <dgm:cxn modelId="{D8FDD865-3ACD-F34E-BCC3-E5D1ADC6DB54}" type="presOf" srcId="{50F3BA55-5DBB-E646-9CEA-2DB314A828BF}" destId="{B814302E-838F-4A32-B00A-A1624C387551}" srcOrd="0" destOrd="0" presId="urn:microsoft.com/office/officeart/2018/2/layout/IconVerticalSolidList"/>
    <dgm:cxn modelId="{6016B2AE-B5A7-8841-B467-3AB0F0E15A82}" type="presOf" srcId="{C386E2C1-67BA-124B-AFC9-2B8AD075C6CC}" destId="{3262A9E2-5166-4D7E-9B3E-480EFAC043B6}" srcOrd="0" destOrd="0" presId="urn:microsoft.com/office/officeart/2018/2/layout/IconVerticalSolidList"/>
    <dgm:cxn modelId="{CD040AD4-0CA5-EC4D-A638-0841F980AEB3}" type="presOf" srcId="{80474317-01A9-8A48-B2DC-C9897F6B0986}" destId="{E246585C-900D-4DA9-A817-78BC7E8B0D50}" srcOrd="0" destOrd="0" presId="urn:microsoft.com/office/officeart/2018/2/layout/IconVerticalSolidList"/>
    <dgm:cxn modelId="{D3CFD7E6-7613-554B-9EA5-3E986B28A827}" srcId="{80474317-01A9-8A48-B2DC-C9897F6B0986}" destId="{C386E2C1-67BA-124B-AFC9-2B8AD075C6CC}" srcOrd="5" destOrd="0" parTransId="{64BFB33A-8B35-074B-A372-DB46BCFC0DB5}" sibTransId="{7F815296-589E-0749-9A9D-E1EE3D8BD0FD}"/>
    <dgm:cxn modelId="{341DAEA1-C9B0-E940-8185-50DAF478914D}" type="presParOf" srcId="{E246585C-900D-4DA9-A817-78BC7E8B0D50}" destId="{E2FB3C76-E2DF-4E1E-85DF-9AAD62912DA7}" srcOrd="0" destOrd="0" presId="urn:microsoft.com/office/officeart/2018/2/layout/IconVerticalSolidList"/>
    <dgm:cxn modelId="{78F2E4E2-C109-FF43-B10F-FD8E4909817F}" type="presParOf" srcId="{E2FB3C76-E2DF-4E1E-85DF-9AAD62912DA7}" destId="{DC69899B-65CD-4798-9BC5-9B362CF2BEF6}" srcOrd="0" destOrd="0" presId="urn:microsoft.com/office/officeart/2018/2/layout/IconVerticalSolidList"/>
    <dgm:cxn modelId="{500A229C-91FA-A744-A642-AE5AD21BE90D}" type="presParOf" srcId="{E2FB3C76-E2DF-4E1E-85DF-9AAD62912DA7}" destId="{25137DD3-C1D4-454B-920D-64414857936C}" srcOrd="1" destOrd="0" presId="urn:microsoft.com/office/officeart/2018/2/layout/IconVerticalSolidList"/>
    <dgm:cxn modelId="{A6BDF007-F334-3F4D-9BFF-298995CBDC75}" type="presParOf" srcId="{E2FB3C76-E2DF-4E1E-85DF-9AAD62912DA7}" destId="{6C90565D-F3BA-4F04-BFF6-63AF0503088C}" srcOrd="2" destOrd="0" presId="urn:microsoft.com/office/officeart/2018/2/layout/IconVerticalSolidList"/>
    <dgm:cxn modelId="{6BE1FA6E-8EAC-C94A-8665-21E7E05F2E09}" type="presParOf" srcId="{E2FB3C76-E2DF-4E1E-85DF-9AAD62912DA7}" destId="{17078456-40CF-40D2-B186-4808061FB300}" srcOrd="3" destOrd="0" presId="urn:microsoft.com/office/officeart/2018/2/layout/IconVerticalSolidList"/>
    <dgm:cxn modelId="{81803C46-4D65-1F4A-92B4-8B9BB2E4A859}" type="presParOf" srcId="{E246585C-900D-4DA9-A817-78BC7E8B0D50}" destId="{636832BA-E1FD-4314-BF22-D98BF60DB32C}" srcOrd="1" destOrd="0" presId="urn:microsoft.com/office/officeart/2018/2/layout/IconVerticalSolidList"/>
    <dgm:cxn modelId="{16837549-F64D-4F4F-8783-79E80C15EC31}" type="presParOf" srcId="{E246585C-900D-4DA9-A817-78BC7E8B0D50}" destId="{FC1C076B-E56D-4457-89B7-BC3BE9F606CE}" srcOrd="2" destOrd="0" presId="urn:microsoft.com/office/officeart/2018/2/layout/IconVerticalSolidList"/>
    <dgm:cxn modelId="{1FC27935-DBC0-7243-B904-FACB538FD583}" type="presParOf" srcId="{FC1C076B-E56D-4457-89B7-BC3BE9F606CE}" destId="{D0EEF9E1-D087-48F2-8735-01E3B0A82E7C}" srcOrd="0" destOrd="0" presId="urn:microsoft.com/office/officeart/2018/2/layout/IconVerticalSolidList"/>
    <dgm:cxn modelId="{EC54FC85-3AED-5C40-8C50-9CC17816F4E8}" type="presParOf" srcId="{FC1C076B-E56D-4457-89B7-BC3BE9F606CE}" destId="{076B52DB-61D7-40D5-BF2B-B6BC750C6FEE}" srcOrd="1" destOrd="0" presId="urn:microsoft.com/office/officeart/2018/2/layout/IconVerticalSolidList"/>
    <dgm:cxn modelId="{41133B5B-8291-F647-9AFA-8800E417387A}" type="presParOf" srcId="{FC1C076B-E56D-4457-89B7-BC3BE9F606CE}" destId="{3298171B-905A-42FC-B93E-2C4062A3D6C4}" srcOrd="2" destOrd="0" presId="urn:microsoft.com/office/officeart/2018/2/layout/IconVerticalSolidList"/>
    <dgm:cxn modelId="{A1C5C208-2AB0-5B45-8414-DEBEDF7CBFB2}" type="presParOf" srcId="{FC1C076B-E56D-4457-89B7-BC3BE9F606CE}" destId="{7563ACE8-9CE1-45CE-A877-79F8DA8518B3}" srcOrd="3" destOrd="0" presId="urn:microsoft.com/office/officeart/2018/2/layout/IconVerticalSolidList"/>
    <dgm:cxn modelId="{BE8EC0E3-6159-7746-A95D-AE836FC85A07}" type="presParOf" srcId="{E246585C-900D-4DA9-A817-78BC7E8B0D50}" destId="{3F02B09E-DF19-45A8-85A2-CFFCEC31589D}" srcOrd="3" destOrd="0" presId="urn:microsoft.com/office/officeart/2018/2/layout/IconVerticalSolidList"/>
    <dgm:cxn modelId="{D9239EB2-2088-7C49-BE57-A22597AA52FC}" type="presParOf" srcId="{E246585C-900D-4DA9-A817-78BC7E8B0D50}" destId="{961C63EA-9331-41ED-AEF1-D2514D2B4E5A}" srcOrd="4" destOrd="0" presId="urn:microsoft.com/office/officeart/2018/2/layout/IconVerticalSolidList"/>
    <dgm:cxn modelId="{5A8F86D6-E1BA-6943-AC58-306A42695A09}" type="presParOf" srcId="{961C63EA-9331-41ED-AEF1-D2514D2B4E5A}" destId="{66330459-7DC8-46AF-A23E-E7F92AA691FE}" srcOrd="0" destOrd="0" presId="urn:microsoft.com/office/officeart/2018/2/layout/IconVerticalSolidList"/>
    <dgm:cxn modelId="{03689F74-2142-5C40-B9DB-3CCCC8F9E0BC}" type="presParOf" srcId="{961C63EA-9331-41ED-AEF1-D2514D2B4E5A}" destId="{97345D90-E612-445F-B54A-EDEF630475E0}" srcOrd="1" destOrd="0" presId="urn:microsoft.com/office/officeart/2018/2/layout/IconVerticalSolidList"/>
    <dgm:cxn modelId="{8CCFD8FB-ECF4-8946-B342-B74CAA76B69A}" type="presParOf" srcId="{961C63EA-9331-41ED-AEF1-D2514D2B4E5A}" destId="{FA37B0DB-5450-45BD-9A65-FB9A85A9015F}" srcOrd="2" destOrd="0" presId="urn:microsoft.com/office/officeart/2018/2/layout/IconVerticalSolidList"/>
    <dgm:cxn modelId="{DEDFEAEE-4A36-DC45-8D66-83CCC520E47A}" type="presParOf" srcId="{961C63EA-9331-41ED-AEF1-D2514D2B4E5A}" destId="{B8217A80-EAB0-4DF2-A8B9-1453D9617C20}" srcOrd="3" destOrd="0" presId="urn:microsoft.com/office/officeart/2018/2/layout/IconVerticalSolidList"/>
    <dgm:cxn modelId="{54548677-EFE6-DC46-9475-A6125DD40923}" type="presParOf" srcId="{E246585C-900D-4DA9-A817-78BC7E8B0D50}" destId="{8A659A77-794E-402C-950F-93ABF52721D3}" srcOrd="5" destOrd="0" presId="urn:microsoft.com/office/officeart/2018/2/layout/IconVerticalSolidList"/>
    <dgm:cxn modelId="{7310A718-C260-2544-8666-926B5B55A387}" type="presParOf" srcId="{E246585C-900D-4DA9-A817-78BC7E8B0D50}" destId="{91C1E20C-79B0-479E-BC00-411A46B7D7E8}" srcOrd="6" destOrd="0" presId="urn:microsoft.com/office/officeart/2018/2/layout/IconVerticalSolidList"/>
    <dgm:cxn modelId="{B8DAB499-C608-424A-8460-0655B52595FD}" type="presParOf" srcId="{91C1E20C-79B0-479E-BC00-411A46B7D7E8}" destId="{E7086D31-19C1-4A6D-899B-68B144580E39}" srcOrd="0" destOrd="0" presId="urn:microsoft.com/office/officeart/2018/2/layout/IconVerticalSolidList"/>
    <dgm:cxn modelId="{422FCF23-D5B4-CA49-A5E8-E840FEEA5077}" type="presParOf" srcId="{91C1E20C-79B0-479E-BC00-411A46B7D7E8}" destId="{04EBBAD5-0214-419C-B0DE-0CEB1D72BE8F}" srcOrd="1" destOrd="0" presId="urn:microsoft.com/office/officeart/2018/2/layout/IconVerticalSolidList"/>
    <dgm:cxn modelId="{D64CF62D-CCC1-134A-9E34-E82EB4BD3847}" type="presParOf" srcId="{91C1E20C-79B0-479E-BC00-411A46B7D7E8}" destId="{429189C2-4441-488D-B7B2-978CF6E00787}" srcOrd="2" destOrd="0" presId="urn:microsoft.com/office/officeart/2018/2/layout/IconVerticalSolidList"/>
    <dgm:cxn modelId="{6F8A9EE5-A87D-524A-A8FF-7531E0D2C0CE}" type="presParOf" srcId="{91C1E20C-79B0-479E-BC00-411A46B7D7E8}" destId="{1201B51B-EC7A-4A43-9445-22801F905A36}" srcOrd="3" destOrd="0" presId="urn:microsoft.com/office/officeart/2018/2/layout/IconVerticalSolidList"/>
    <dgm:cxn modelId="{6D88C899-D5F5-2341-B259-3CFD86A5D583}" type="presParOf" srcId="{E246585C-900D-4DA9-A817-78BC7E8B0D50}" destId="{155BB7C8-C945-4BFD-8F24-ECFB980150E3}" srcOrd="7" destOrd="0" presId="urn:microsoft.com/office/officeart/2018/2/layout/IconVerticalSolidList"/>
    <dgm:cxn modelId="{19BB5F18-8AD8-D540-9659-E45BA4C588ED}" type="presParOf" srcId="{E246585C-900D-4DA9-A817-78BC7E8B0D50}" destId="{43F93E21-10AE-416B-8576-1D7EAF9A62B7}" srcOrd="8" destOrd="0" presId="urn:microsoft.com/office/officeart/2018/2/layout/IconVerticalSolidList"/>
    <dgm:cxn modelId="{E4D5E9C1-5ADE-6547-B680-1E54A499AD93}" type="presParOf" srcId="{43F93E21-10AE-416B-8576-1D7EAF9A62B7}" destId="{F34480C4-29B5-4B00-8008-C488056D3277}" srcOrd="0" destOrd="0" presId="urn:microsoft.com/office/officeart/2018/2/layout/IconVerticalSolidList"/>
    <dgm:cxn modelId="{F6AA394E-700A-0D46-A895-B24A62626107}" type="presParOf" srcId="{43F93E21-10AE-416B-8576-1D7EAF9A62B7}" destId="{F6427B7A-88A0-4990-A786-4D48CF46755A}" srcOrd="1" destOrd="0" presId="urn:microsoft.com/office/officeart/2018/2/layout/IconVerticalSolidList"/>
    <dgm:cxn modelId="{A93642CF-6B70-1C4E-BB88-93AA2E4460B2}" type="presParOf" srcId="{43F93E21-10AE-416B-8576-1D7EAF9A62B7}" destId="{32A73D97-3ACF-48F1-814C-80CAEDE2F5F0}" srcOrd="2" destOrd="0" presId="urn:microsoft.com/office/officeart/2018/2/layout/IconVerticalSolidList"/>
    <dgm:cxn modelId="{AF082324-A295-1940-B239-8FCB7A2255A9}" type="presParOf" srcId="{43F93E21-10AE-416B-8576-1D7EAF9A62B7}" destId="{B814302E-838F-4A32-B00A-A1624C387551}" srcOrd="3" destOrd="0" presId="urn:microsoft.com/office/officeart/2018/2/layout/IconVerticalSolidList"/>
    <dgm:cxn modelId="{9220F6A8-2507-E74D-9792-859309EF9BFF}" type="presParOf" srcId="{E246585C-900D-4DA9-A817-78BC7E8B0D50}" destId="{AE3662A6-3CBE-411E-8816-CBFC3115AD7E}" srcOrd="9" destOrd="0" presId="urn:microsoft.com/office/officeart/2018/2/layout/IconVerticalSolidList"/>
    <dgm:cxn modelId="{AC082688-EB9A-1D4E-A72A-C0AD82643829}" type="presParOf" srcId="{E246585C-900D-4DA9-A817-78BC7E8B0D50}" destId="{6EF33471-A0F8-4BC6-A847-420C2EA21345}" srcOrd="10" destOrd="0" presId="urn:microsoft.com/office/officeart/2018/2/layout/IconVerticalSolidList"/>
    <dgm:cxn modelId="{F11F7B8A-8971-464E-B671-2467EBDBFB1B}" type="presParOf" srcId="{6EF33471-A0F8-4BC6-A847-420C2EA21345}" destId="{A157098D-839B-4F89-8442-4A59F4C79609}" srcOrd="0" destOrd="0" presId="urn:microsoft.com/office/officeart/2018/2/layout/IconVerticalSolidList"/>
    <dgm:cxn modelId="{C652D2EC-01F4-BD4F-B731-F7C482B1FAC0}" type="presParOf" srcId="{6EF33471-A0F8-4BC6-A847-420C2EA21345}" destId="{BE0754A7-9CF1-4542-A2C8-8BA5EE120B3A}" srcOrd="1" destOrd="0" presId="urn:microsoft.com/office/officeart/2018/2/layout/IconVerticalSolidList"/>
    <dgm:cxn modelId="{511E5BF3-7C47-E94E-BFA2-7B87C1A09F22}" type="presParOf" srcId="{6EF33471-A0F8-4BC6-A847-420C2EA21345}" destId="{7215072E-D87C-426A-A8CF-A60096DE43C3}" srcOrd="2" destOrd="0" presId="urn:microsoft.com/office/officeart/2018/2/layout/IconVerticalSolidList"/>
    <dgm:cxn modelId="{0C22C472-1FA6-DF48-9BF6-967431F05ED2}" type="presParOf" srcId="{6EF33471-A0F8-4BC6-A847-420C2EA21345}" destId="{3262A9E2-5166-4D7E-9B3E-480EFAC043B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AECD2A-C8D6-4945-A2D9-D9F5C4937AAB}">
      <dsp:nvSpPr>
        <dsp:cNvPr id="0" name=""/>
        <dsp:cNvSpPr/>
      </dsp:nvSpPr>
      <dsp:spPr>
        <a:xfrm rot="5400000">
          <a:off x="4216298" y="48941"/>
          <a:ext cx="685021" cy="188561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Wertschöpfungs-kette</a:t>
          </a:r>
        </a:p>
      </dsp:txBody>
      <dsp:txXfrm rot="-5400000">
        <a:off x="3930269" y="763410"/>
        <a:ext cx="1257079" cy="456681"/>
      </dsp:txXfrm>
    </dsp:sp>
    <dsp:sp modelId="{609AD4CF-E11E-3C4D-B068-95285DE71E6D}">
      <dsp:nvSpPr>
        <dsp:cNvPr id="0" name=""/>
        <dsp:cNvSpPr/>
      </dsp:nvSpPr>
      <dsp:spPr>
        <a:xfrm>
          <a:off x="5546486" y="436186"/>
          <a:ext cx="2418794" cy="130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5546486" y="436186"/>
        <a:ext cx="2418794" cy="1300427"/>
      </dsp:txXfrm>
    </dsp:sp>
    <dsp:sp modelId="{6B0E4B32-30C5-2F44-A62B-681FC21E86E0}">
      <dsp:nvSpPr>
        <dsp:cNvPr id="0" name=""/>
        <dsp:cNvSpPr/>
      </dsp:nvSpPr>
      <dsp:spPr>
        <a:xfrm rot="5400000">
          <a:off x="2442020" y="-62266"/>
          <a:ext cx="729041" cy="188561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Automatisierung	</a:t>
          </a:r>
        </a:p>
      </dsp:txBody>
      <dsp:txXfrm rot="-5400000">
        <a:off x="2178001" y="637530"/>
        <a:ext cx="1257079" cy="486027"/>
      </dsp:txXfrm>
    </dsp:sp>
    <dsp:sp modelId="{E2E5B898-B175-7D43-9E97-649F8DEFB28F}">
      <dsp:nvSpPr>
        <dsp:cNvPr id="0" name=""/>
        <dsp:cNvSpPr/>
      </dsp:nvSpPr>
      <dsp:spPr>
        <a:xfrm rot="5400000">
          <a:off x="3061462" y="828458"/>
          <a:ext cx="950460" cy="1054608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Flexibilität</a:t>
          </a:r>
        </a:p>
      </dsp:txBody>
      <dsp:txXfrm rot="-5400000">
        <a:off x="3185156" y="1038942"/>
        <a:ext cx="703072" cy="633640"/>
      </dsp:txXfrm>
    </dsp:sp>
    <dsp:sp modelId="{8C1AA216-77C4-3040-BD76-FDDFDF593092}">
      <dsp:nvSpPr>
        <dsp:cNvPr id="0" name=""/>
        <dsp:cNvSpPr/>
      </dsp:nvSpPr>
      <dsp:spPr>
        <a:xfrm>
          <a:off x="162718" y="1842382"/>
          <a:ext cx="2340768" cy="130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162718" y="1842382"/>
        <a:ext cx="2340768" cy="1300427"/>
      </dsp:txXfrm>
    </dsp:sp>
    <dsp:sp modelId="{C77684B8-A8A7-DF4C-BBE6-462736C361D2}">
      <dsp:nvSpPr>
        <dsp:cNvPr id="0" name=""/>
        <dsp:cNvSpPr/>
      </dsp:nvSpPr>
      <dsp:spPr>
        <a:xfrm rot="5400000">
          <a:off x="2126097" y="595401"/>
          <a:ext cx="641565" cy="154547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Sicherheit</a:t>
          </a:r>
        </a:p>
      </dsp:txBody>
      <dsp:txXfrm rot="-5400000">
        <a:off x="1931723" y="1154283"/>
        <a:ext cx="1030314" cy="427710"/>
      </dsp:txXfrm>
    </dsp:sp>
    <dsp:sp modelId="{A3EF7688-B4D2-2A44-8102-84A046109FEA}">
      <dsp:nvSpPr>
        <dsp:cNvPr id="0" name=""/>
        <dsp:cNvSpPr/>
      </dsp:nvSpPr>
      <dsp:spPr>
        <a:xfrm rot="5400000">
          <a:off x="3139770" y="-524657"/>
          <a:ext cx="836304" cy="188561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Vernetzung</a:t>
          </a:r>
        </a:p>
      </dsp:txBody>
      <dsp:txXfrm rot="-5400000">
        <a:off x="2929383" y="139384"/>
        <a:ext cx="1257079" cy="557536"/>
      </dsp:txXfrm>
    </dsp:sp>
    <dsp:sp modelId="{18B300F0-7DBF-AA41-9955-DF956A0E420D}">
      <dsp:nvSpPr>
        <dsp:cNvPr id="0" name=""/>
        <dsp:cNvSpPr/>
      </dsp:nvSpPr>
      <dsp:spPr>
        <a:xfrm>
          <a:off x="5546486" y="3682052"/>
          <a:ext cx="2418794" cy="130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5546486" y="3682052"/>
        <a:ext cx="2418794" cy="1300427"/>
      </dsp:txXfrm>
    </dsp:sp>
    <dsp:sp modelId="{7E8B980D-FBE4-494A-BD41-A495DC3DF11E}">
      <dsp:nvSpPr>
        <dsp:cNvPr id="0" name=""/>
        <dsp:cNvSpPr/>
      </dsp:nvSpPr>
      <dsp:spPr>
        <a:xfrm rot="5400000">
          <a:off x="357041" y="2262810"/>
          <a:ext cx="2167378" cy="188561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/>
        </a:p>
      </dsp:txBody>
      <dsp:txXfrm rot="-5400000">
        <a:off x="791762" y="2459681"/>
        <a:ext cx="1297935" cy="14918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4EAE9D-1784-4A7B-B2C6-C3CBD4E894F6}">
      <dsp:nvSpPr>
        <dsp:cNvPr id="0" name=""/>
        <dsp:cNvSpPr/>
      </dsp:nvSpPr>
      <dsp:spPr>
        <a:xfrm>
          <a:off x="898829" y="288"/>
          <a:ext cx="1001496" cy="10014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4CB39F-E7F5-4BBF-91DF-B8BBB3BF22C1}">
      <dsp:nvSpPr>
        <dsp:cNvPr id="0" name=""/>
        <dsp:cNvSpPr/>
      </dsp:nvSpPr>
      <dsp:spPr>
        <a:xfrm>
          <a:off x="111226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986392-2AF0-4E15-8782-E7DA91C062A0}">
      <dsp:nvSpPr>
        <dsp:cNvPr id="0" name=""/>
        <dsp:cNvSpPr/>
      </dsp:nvSpPr>
      <dsp:spPr>
        <a:xfrm>
          <a:off x="57867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700" kern="1200"/>
            <a:t>Business</a:t>
          </a:r>
        </a:p>
      </dsp:txBody>
      <dsp:txXfrm>
        <a:off x="578678" y="1313725"/>
        <a:ext cx="1641796" cy="656718"/>
      </dsp:txXfrm>
    </dsp:sp>
    <dsp:sp modelId="{E2237D50-7A99-469B-9060-9E441D47CC9B}">
      <dsp:nvSpPr>
        <dsp:cNvPr id="0" name=""/>
        <dsp:cNvSpPr/>
      </dsp:nvSpPr>
      <dsp:spPr>
        <a:xfrm>
          <a:off x="2827940" y="288"/>
          <a:ext cx="1001496" cy="10014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0D2DDC-1229-44BA-A8D4-21087E434FA8}">
      <dsp:nvSpPr>
        <dsp:cNvPr id="0" name=""/>
        <dsp:cNvSpPr/>
      </dsp:nvSpPr>
      <dsp:spPr>
        <a:xfrm>
          <a:off x="3041374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EF985E-3E71-4BD2-8FB0-86BF0E341886}">
      <dsp:nvSpPr>
        <dsp:cNvPr id="0" name=""/>
        <dsp:cNvSpPr/>
      </dsp:nvSpPr>
      <dsp:spPr>
        <a:xfrm>
          <a:off x="2507790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700" kern="1200"/>
            <a:t>Functional</a:t>
          </a:r>
        </a:p>
      </dsp:txBody>
      <dsp:txXfrm>
        <a:off x="2507790" y="1313725"/>
        <a:ext cx="1641796" cy="656718"/>
      </dsp:txXfrm>
    </dsp:sp>
    <dsp:sp modelId="{AD59468E-50A1-4969-98D9-3FDC1C9C5E5B}">
      <dsp:nvSpPr>
        <dsp:cNvPr id="0" name=""/>
        <dsp:cNvSpPr/>
      </dsp:nvSpPr>
      <dsp:spPr>
        <a:xfrm>
          <a:off x="4757051" y="288"/>
          <a:ext cx="1001496" cy="100149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C4CA71-CA5D-4EA8-98DD-A4A0A9AFA875}">
      <dsp:nvSpPr>
        <dsp:cNvPr id="0" name=""/>
        <dsp:cNvSpPr/>
      </dsp:nvSpPr>
      <dsp:spPr>
        <a:xfrm>
          <a:off x="4970485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266441-A7C8-4E5F-A228-B4ECC4C90B84}">
      <dsp:nvSpPr>
        <dsp:cNvPr id="0" name=""/>
        <dsp:cNvSpPr/>
      </dsp:nvSpPr>
      <dsp:spPr>
        <a:xfrm>
          <a:off x="4436901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700" kern="1200"/>
            <a:t>Information</a:t>
          </a:r>
        </a:p>
      </dsp:txBody>
      <dsp:txXfrm>
        <a:off x="4436901" y="1313725"/>
        <a:ext cx="1641796" cy="656718"/>
      </dsp:txXfrm>
    </dsp:sp>
    <dsp:sp modelId="{E5948F0A-8600-4C35-BA0F-C4D3DC3159B6}">
      <dsp:nvSpPr>
        <dsp:cNvPr id="0" name=""/>
        <dsp:cNvSpPr/>
      </dsp:nvSpPr>
      <dsp:spPr>
        <a:xfrm>
          <a:off x="6686163" y="288"/>
          <a:ext cx="1001496" cy="100149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259DA8-B339-4C3D-86B9-745B4F5A3988}">
      <dsp:nvSpPr>
        <dsp:cNvPr id="0" name=""/>
        <dsp:cNvSpPr/>
      </dsp:nvSpPr>
      <dsp:spPr>
        <a:xfrm>
          <a:off x="6899596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7C0A29-41F7-4284-9FBC-5C6AF6377700}">
      <dsp:nvSpPr>
        <dsp:cNvPr id="0" name=""/>
        <dsp:cNvSpPr/>
      </dsp:nvSpPr>
      <dsp:spPr>
        <a:xfrm>
          <a:off x="6366012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700" kern="1200"/>
            <a:t>Communication</a:t>
          </a:r>
        </a:p>
      </dsp:txBody>
      <dsp:txXfrm>
        <a:off x="6366012" y="1313725"/>
        <a:ext cx="1641796" cy="656718"/>
      </dsp:txXfrm>
    </dsp:sp>
    <dsp:sp modelId="{CC7ADBB1-33F5-4E48-8D7D-6EBEAC2C1CE4}">
      <dsp:nvSpPr>
        <dsp:cNvPr id="0" name=""/>
        <dsp:cNvSpPr/>
      </dsp:nvSpPr>
      <dsp:spPr>
        <a:xfrm>
          <a:off x="8615274" y="288"/>
          <a:ext cx="1001496" cy="100149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D33916-3619-411E-8FFD-05D325D26DC6}">
      <dsp:nvSpPr>
        <dsp:cNvPr id="0" name=""/>
        <dsp:cNvSpPr/>
      </dsp:nvSpPr>
      <dsp:spPr>
        <a:xfrm>
          <a:off x="8828708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E2E517-78F5-46FB-B162-2A970A33E2D3}">
      <dsp:nvSpPr>
        <dsp:cNvPr id="0" name=""/>
        <dsp:cNvSpPr/>
      </dsp:nvSpPr>
      <dsp:spPr>
        <a:xfrm>
          <a:off x="8295124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700" kern="1200"/>
            <a:t>Integration</a:t>
          </a:r>
        </a:p>
      </dsp:txBody>
      <dsp:txXfrm>
        <a:off x="8295124" y="1313725"/>
        <a:ext cx="1641796" cy="656718"/>
      </dsp:txXfrm>
    </dsp:sp>
    <dsp:sp modelId="{27AA6574-9501-4B0A-9B6C-DD5532654306}">
      <dsp:nvSpPr>
        <dsp:cNvPr id="0" name=""/>
        <dsp:cNvSpPr/>
      </dsp:nvSpPr>
      <dsp:spPr>
        <a:xfrm>
          <a:off x="4757051" y="2380893"/>
          <a:ext cx="1001496" cy="10014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540057-1F10-4586-AB00-6A914FEBD53D}">
      <dsp:nvSpPr>
        <dsp:cNvPr id="0" name=""/>
        <dsp:cNvSpPr/>
      </dsp:nvSpPr>
      <dsp:spPr>
        <a:xfrm>
          <a:off x="4970485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20C57D-0E3A-40C9-98C8-7B86AD4A65E1}">
      <dsp:nvSpPr>
        <dsp:cNvPr id="0" name=""/>
        <dsp:cNvSpPr/>
      </dsp:nvSpPr>
      <dsp:spPr>
        <a:xfrm>
          <a:off x="4436901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700" kern="1200"/>
            <a:t>Asset</a:t>
          </a:r>
        </a:p>
      </dsp:txBody>
      <dsp:txXfrm>
        <a:off x="4436901" y="3694331"/>
        <a:ext cx="1641796" cy="6567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6DAC0A-1CF7-0841-A6DD-B3989931EAE8}">
      <dsp:nvSpPr>
        <dsp:cNvPr id="0" name=""/>
        <dsp:cNvSpPr/>
      </dsp:nvSpPr>
      <dsp:spPr>
        <a:xfrm>
          <a:off x="-8138" y="0"/>
          <a:ext cx="10531877" cy="4747960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B33A73-B37C-3C4E-B9DE-592C814CB6B0}">
      <dsp:nvSpPr>
        <dsp:cNvPr id="0" name=""/>
        <dsp:cNvSpPr/>
      </dsp:nvSpPr>
      <dsp:spPr>
        <a:xfrm>
          <a:off x="1294998" y="449509"/>
          <a:ext cx="1741713" cy="56364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Business</a:t>
          </a:r>
        </a:p>
      </dsp:txBody>
      <dsp:txXfrm>
        <a:off x="1322513" y="477024"/>
        <a:ext cx="1686683" cy="508616"/>
      </dsp:txXfrm>
    </dsp:sp>
    <dsp:sp modelId="{FC1F41F5-898B-7C4B-8497-F0F0736ADB7C}">
      <dsp:nvSpPr>
        <dsp:cNvPr id="0" name=""/>
        <dsp:cNvSpPr/>
      </dsp:nvSpPr>
      <dsp:spPr>
        <a:xfrm>
          <a:off x="1294998" y="1082242"/>
          <a:ext cx="1741713" cy="56364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351709"/>
              <a:satOff val="-3484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Functional</a:t>
          </a:r>
          <a:endParaRPr lang="de-DE" sz="1700" kern="1200" dirty="0"/>
        </a:p>
      </dsp:txBody>
      <dsp:txXfrm>
        <a:off x="1322513" y="1109757"/>
        <a:ext cx="1686683" cy="508616"/>
      </dsp:txXfrm>
    </dsp:sp>
    <dsp:sp modelId="{773549A4-1062-E249-AA63-9BEEB2E34D55}">
      <dsp:nvSpPr>
        <dsp:cNvPr id="0" name=""/>
        <dsp:cNvSpPr/>
      </dsp:nvSpPr>
      <dsp:spPr>
        <a:xfrm>
          <a:off x="1294998" y="1714976"/>
          <a:ext cx="1741713" cy="56364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703417"/>
              <a:satOff val="-6968"/>
              <a:lumOff val="-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Information</a:t>
          </a:r>
        </a:p>
      </dsp:txBody>
      <dsp:txXfrm>
        <a:off x="1322513" y="1742491"/>
        <a:ext cx="1686683" cy="508616"/>
      </dsp:txXfrm>
    </dsp:sp>
    <dsp:sp modelId="{33044DAE-EA90-104D-B4CC-ECAF01689EF5}">
      <dsp:nvSpPr>
        <dsp:cNvPr id="0" name=""/>
        <dsp:cNvSpPr/>
      </dsp:nvSpPr>
      <dsp:spPr>
        <a:xfrm>
          <a:off x="1294998" y="2347709"/>
          <a:ext cx="1741713" cy="56364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055126"/>
              <a:satOff val="-10451"/>
              <a:lumOff val="-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Communication</a:t>
          </a:r>
        </a:p>
      </dsp:txBody>
      <dsp:txXfrm>
        <a:off x="1322513" y="2375224"/>
        <a:ext cx="1686683" cy="508616"/>
      </dsp:txXfrm>
    </dsp:sp>
    <dsp:sp modelId="{CF4EAE33-1B2E-D348-B6F3-65F8F1CE237C}">
      <dsp:nvSpPr>
        <dsp:cNvPr id="0" name=""/>
        <dsp:cNvSpPr/>
      </dsp:nvSpPr>
      <dsp:spPr>
        <a:xfrm>
          <a:off x="1294998" y="2980442"/>
          <a:ext cx="1741713" cy="56364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406834"/>
              <a:satOff val="-13935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Integration</a:t>
          </a:r>
        </a:p>
      </dsp:txBody>
      <dsp:txXfrm>
        <a:off x="1322513" y="3007957"/>
        <a:ext cx="1686683" cy="508616"/>
      </dsp:txXfrm>
    </dsp:sp>
    <dsp:sp modelId="{DCF82666-8A53-1E47-BC69-CCEC94BE7FB0}">
      <dsp:nvSpPr>
        <dsp:cNvPr id="0" name=""/>
        <dsp:cNvSpPr/>
      </dsp:nvSpPr>
      <dsp:spPr>
        <a:xfrm>
          <a:off x="1294998" y="3613175"/>
          <a:ext cx="1741713" cy="56364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Asset</a:t>
          </a:r>
        </a:p>
      </dsp:txBody>
      <dsp:txXfrm>
        <a:off x="1322513" y="3640690"/>
        <a:ext cx="1686683" cy="5086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69899B-65CD-4798-9BC5-9B362CF2BEF6}">
      <dsp:nvSpPr>
        <dsp:cNvPr id="0" name=""/>
        <dsp:cNvSpPr/>
      </dsp:nvSpPr>
      <dsp:spPr>
        <a:xfrm>
          <a:off x="0" y="1407"/>
          <a:ext cx="10515600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137DD3-C1D4-454B-920D-64414857936C}">
      <dsp:nvSpPr>
        <dsp:cNvPr id="0" name=""/>
        <dsp:cNvSpPr/>
      </dsp:nvSpPr>
      <dsp:spPr>
        <a:xfrm>
          <a:off x="181438" y="136361"/>
          <a:ext cx="329887" cy="3298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078456-40CF-40D2-B186-4808061FB300}">
      <dsp:nvSpPr>
        <dsp:cNvPr id="0" name=""/>
        <dsp:cNvSpPr/>
      </dsp:nvSpPr>
      <dsp:spPr>
        <a:xfrm>
          <a:off x="692764" y="1407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Geschäft</a:t>
          </a:r>
        </a:p>
      </dsp:txBody>
      <dsp:txXfrm>
        <a:off x="692764" y="1407"/>
        <a:ext cx="9822835" cy="599796"/>
      </dsp:txXfrm>
    </dsp:sp>
    <dsp:sp modelId="{D0EEF9E1-D087-48F2-8735-01E3B0A82E7C}">
      <dsp:nvSpPr>
        <dsp:cNvPr id="0" name=""/>
        <dsp:cNvSpPr/>
      </dsp:nvSpPr>
      <dsp:spPr>
        <a:xfrm>
          <a:off x="0" y="751152"/>
          <a:ext cx="10515600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6B52DB-61D7-40D5-BF2B-B6BC750C6FEE}">
      <dsp:nvSpPr>
        <dsp:cNvPr id="0" name=""/>
        <dsp:cNvSpPr/>
      </dsp:nvSpPr>
      <dsp:spPr>
        <a:xfrm>
          <a:off x="181438" y="886107"/>
          <a:ext cx="329887" cy="3298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63ACE8-9CE1-45CE-A877-79F8DA8518B3}">
      <dsp:nvSpPr>
        <dsp:cNvPr id="0" name=""/>
        <dsp:cNvSpPr/>
      </dsp:nvSpPr>
      <dsp:spPr>
        <a:xfrm>
          <a:off x="692764" y="751152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Funktion</a:t>
          </a:r>
        </a:p>
      </dsp:txBody>
      <dsp:txXfrm>
        <a:off x="692764" y="751152"/>
        <a:ext cx="9822835" cy="599796"/>
      </dsp:txXfrm>
    </dsp:sp>
    <dsp:sp modelId="{66330459-7DC8-46AF-A23E-E7F92AA691FE}">
      <dsp:nvSpPr>
        <dsp:cNvPr id="0" name=""/>
        <dsp:cNvSpPr/>
      </dsp:nvSpPr>
      <dsp:spPr>
        <a:xfrm>
          <a:off x="0" y="1500898"/>
          <a:ext cx="10515600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345D90-E612-445F-B54A-EDEF630475E0}">
      <dsp:nvSpPr>
        <dsp:cNvPr id="0" name=""/>
        <dsp:cNvSpPr/>
      </dsp:nvSpPr>
      <dsp:spPr>
        <a:xfrm>
          <a:off x="181438" y="1635852"/>
          <a:ext cx="329887" cy="3298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217A80-EAB0-4DF2-A8B9-1453D9617C20}">
      <dsp:nvSpPr>
        <dsp:cNvPr id="0" name=""/>
        <dsp:cNvSpPr/>
      </dsp:nvSpPr>
      <dsp:spPr>
        <a:xfrm>
          <a:off x="692764" y="150089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Information</a:t>
          </a:r>
        </a:p>
      </dsp:txBody>
      <dsp:txXfrm>
        <a:off x="692764" y="1500898"/>
        <a:ext cx="9822835" cy="599796"/>
      </dsp:txXfrm>
    </dsp:sp>
    <dsp:sp modelId="{E7086D31-19C1-4A6D-899B-68B144580E39}">
      <dsp:nvSpPr>
        <dsp:cNvPr id="0" name=""/>
        <dsp:cNvSpPr/>
      </dsp:nvSpPr>
      <dsp:spPr>
        <a:xfrm>
          <a:off x="0" y="2250643"/>
          <a:ext cx="10515600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EBBAD5-0214-419C-B0DE-0CEB1D72BE8F}">
      <dsp:nvSpPr>
        <dsp:cNvPr id="0" name=""/>
        <dsp:cNvSpPr/>
      </dsp:nvSpPr>
      <dsp:spPr>
        <a:xfrm>
          <a:off x="181438" y="2385597"/>
          <a:ext cx="329887" cy="3298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01B51B-EC7A-4A43-9445-22801F905A36}">
      <dsp:nvSpPr>
        <dsp:cNvPr id="0" name=""/>
        <dsp:cNvSpPr/>
      </dsp:nvSpPr>
      <dsp:spPr>
        <a:xfrm>
          <a:off x="692764" y="2250643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Kommunikation</a:t>
          </a:r>
        </a:p>
      </dsp:txBody>
      <dsp:txXfrm>
        <a:off x="692764" y="2250643"/>
        <a:ext cx="9822835" cy="599796"/>
      </dsp:txXfrm>
    </dsp:sp>
    <dsp:sp modelId="{F34480C4-29B5-4B00-8008-C488056D3277}">
      <dsp:nvSpPr>
        <dsp:cNvPr id="0" name=""/>
        <dsp:cNvSpPr/>
      </dsp:nvSpPr>
      <dsp:spPr>
        <a:xfrm>
          <a:off x="0" y="3000388"/>
          <a:ext cx="10515600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427B7A-88A0-4990-A786-4D48CF46755A}">
      <dsp:nvSpPr>
        <dsp:cNvPr id="0" name=""/>
        <dsp:cNvSpPr/>
      </dsp:nvSpPr>
      <dsp:spPr>
        <a:xfrm>
          <a:off x="181438" y="3135342"/>
          <a:ext cx="329887" cy="32988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4302E-838F-4A32-B00A-A1624C387551}">
      <dsp:nvSpPr>
        <dsp:cNvPr id="0" name=""/>
        <dsp:cNvSpPr/>
      </dsp:nvSpPr>
      <dsp:spPr>
        <a:xfrm>
          <a:off x="692764" y="300038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Integration</a:t>
          </a:r>
        </a:p>
      </dsp:txBody>
      <dsp:txXfrm>
        <a:off x="692764" y="3000388"/>
        <a:ext cx="9822835" cy="599796"/>
      </dsp:txXfrm>
    </dsp:sp>
    <dsp:sp modelId="{A157098D-839B-4F89-8442-4A59F4C79609}">
      <dsp:nvSpPr>
        <dsp:cNvPr id="0" name=""/>
        <dsp:cNvSpPr/>
      </dsp:nvSpPr>
      <dsp:spPr>
        <a:xfrm>
          <a:off x="0" y="3750134"/>
          <a:ext cx="10515600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0754A7-9CF1-4542-A2C8-8BA5EE120B3A}">
      <dsp:nvSpPr>
        <dsp:cNvPr id="0" name=""/>
        <dsp:cNvSpPr/>
      </dsp:nvSpPr>
      <dsp:spPr>
        <a:xfrm>
          <a:off x="181438" y="3885088"/>
          <a:ext cx="329887" cy="32988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62A9E2-5166-4D7E-9B3E-480EFAC043B6}">
      <dsp:nvSpPr>
        <dsp:cNvPr id="0" name=""/>
        <dsp:cNvSpPr/>
      </dsp:nvSpPr>
      <dsp:spPr>
        <a:xfrm>
          <a:off x="692764" y="3750134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Gegenstand</a:t>
          </a:r>
        </a:p>
      </dsp:txBody>
      <dsp:txXfrm>
        <a:off x="692764" y="3750134"/>
        <a:ext cx="9822835" cy="5997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2C8009-BA0B-0141-8D3B-98A7E226B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195A0FA-AC3D-934D-A450-81A58C3F3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42A5DF-2D3B-614D-A981-E09BA7098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23.01.20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9514EE-2855-9148-B9E2-DB55F0C0F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F8E36A-B5C4-234C-B114-147A86524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96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49929B-459B-CD44-A23C-AC75FECC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B251408-FD9F-7343-A362-2A0990C33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CE4A69-E3C4-E443-9747-EB51A0C0A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23.01.20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95C3A0-3A40-1D4B-AA6F-EC1F7E79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711259-5319-3340-99CB-B05E7122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8981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907913D-EA45-0147-8D3F-53AB8335F3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6EF4939-DD5A-AA4D-B0EB-8F9F717E3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D43AED-6DC6-7F4F-BE83-5C225514D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23.01.20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45D4B7-E0BE-F24D-A160-424BF5AE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F672ED-DB32-0844-B0DA-351AA345E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824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6A73F0-7C3B-BC48-829B-58578210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F3A26E-5E26-C549-94BD-D09779CFC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402333-BBEB-3643-A9F0-A99492E32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23.01.20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444DA2-6B03-E246-9001-D866DE1EF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4D477-5B88-DA40-8D60-FEE8E985F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755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408720-6AEF-EE45-81FE-9073BE26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BCEBF6-98E9-C545-87BC-B7C0B8811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5D5E74-9387-0442-9ABE-36199C5C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23.01.20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43CA0D-693C-C045-B649-26FDDEC0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3D27CF-C17E-B14A-B8DB-8EC9C81BB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90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14697B-35FD-B644-B6F4-B5265DF80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722E35-3234-1D4A-BE56-FE253DFC45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1ACEED-EDA3-1549-9574-0E9D12233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A9761D-AAA5-FB4D-A239-980FA26B2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23.01.20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79336B-23D5-BD48-A0DB-160C15EA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FE227C-6921-2D46-BEFA-17788F92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678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752DBB-38B7-274F-9738-71A7F3943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B4FC50-743C-D64D-B629-18660E8DE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0D96AEF-1E89-974C-AC7F-44340B78E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1CD976A-461B-0C4F-BE49-055DFE937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13D5C89-19FB-1243-8D51-9BE2129618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0586EE6-8DB1-E34A-B61E-5E9923981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23.01.20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8E6553D-9525-7C43-A729-7690AE70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49082E2-A691-BF4E-BED9-72C48F7D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57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38FA8D-3265-1C44-8E6D-92EBEA6AE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82A53A1-CD6B-514C-A242-67BDD8479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23.01.20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220767-E322-5A45-A06A-2083D4F6F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D25BEC-CDEA-4045-B88D-408E725C6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381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1B4BEBA-3FB6-6947-8733-0EBD1361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23.01.20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D2C697-ECF5-6942-8488-104FD8F6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898AAD2-1B71-A742-BD73-E2621771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4012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2E3082-C392-8B4A-B75A-C144F46C5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209C0B-E931-3D4B-B0AB-C18054A53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9BC18D-DCE0-3B4E-829F-632579A3C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F82D50-FE85-DD42-AE2C-57D0C4290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23.01.20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19934B-8997-F44E-BA46-5AADECBF3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01BD10-BDC9-3B4F-894A-A83E0881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248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3D97D6-FCB6-2744-A2E3-248712870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114B975-386A-424E-814D-8E2801090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DDC812-D671-6A48-8FEF-D368988F1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C6F1CD-1A13-EE42-8BAC-F194768A6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23.01.20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BC24B3-D9A4-794F-B567-7753FC169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2A26FA-4907-9A4D-8915-05B7D48E2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3601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3132C93-A420-2748-B843-347DE40B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296137-01DC-DD47-93C3-ADE14D497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FDAA7A-0306-4E48-81D2-A61B11719D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8773E-0E1D-C44D-81DB-7C2B8F8EC2A7}" type="datetimeFigureOut">
              <a:rPr lang="de-DE" smtClean="0"/>
              <a:t>23.01.20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E9CA04-87A1-184F-8B90-1697E2AEAD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38448B-E1A2-A340-9121-816A5FE12A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058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jp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70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svg"/><Relationship Id="rId4" Type="http://schemas.openxmlformats.org/officeDocument/2006/relationships/image" Target="../media/image6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Relationship Id="rId9" Type="http://schemas.openxmlformats.org/officeDocument/2006/relationships/image" Target="../media/image7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svg"/><Relationship Id="rId3" Type="http://schemas.openxmlformats.org/officeDocument/2006/relationships/image" Target="../media/image38.svg"/><Relationship Id="rId7" Type="http://schemas.openxmlformats.org/officeDocument/2006/relationships/image" Target="../media/image42.sv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svg"/><Relationship Id="rId5" Type="http://schemas.openxmlformats.org/officeDocument/2006/relationships/image" Target="../media/image40.svg"/><Relationship Id="rId15" Type="http://schemas.openxmlformats.org/officeDocument/2006/relationships/image" Target="../media/image50.sv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svg"/><Relationship Id="rId14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30E9A8-64A8-1A4B-AFA9-EA286E5AE8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9A873C3-98F7-1F4D-A7DE-380822545F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38122730-29C1-1644-9CC0-E24B509AF0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593553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4761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D65443-1235-F444-9CB9-16E111500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3965"/>
          </a:xfrm>
        </p:spPr>
        <p:txBody>
          <a:bodyPr>
            <a:normAutofit fontScale="90000"/>
          </a:bodyPr>
          <a:lstStyle/>
          <a:p>
            <a:r>
              <a:rPr lang="de-DE" sz="1800" dirty="0"/>
              <a:t>Architektur Internet of Things Service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87074CC0-8C25-2F41-9697-330D3323BC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90829"/>
            <a:ext cx="8611956" cy="558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17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7">
            <a:extLst>
              <a:ext uri="{FF2B5EF4-FFF2-40B4-BE49-F238E27FC236}">
                <a16:creationId xmlns:a16="http://schemas.microsoft.com/office/drawing/2014/main" id="{BD22416D-51DF-9C42-BFB0-9CD6AED63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409" y="487954"/>
            <a:ext cx="10210391" cy="535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64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668BA56F-3BCA-F741-91C2-C169897FDE69}"/>
              </a:ext>
            </a:extLst>
          </p:cNvPr>
          <p:cNvSpPr txBox="1">
            <a:spLocks/>
          </p:cNvSpPr>
          <p:nvPr/>
        </p:nvSpPr>
        <p:spPr>
          <a:xfrm>
            <a:off x="192088" y="1"/>
            <a:ext cx="11807824" cy="332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SAP Leonardo IoT </a:t>
            </a:r>
            <a:r>
              <a:rPr lang="de-DE" dirty="0" err="1"/>
              <a:t>Foundation</a:t>
            </a:r>
            <a:r>
              <a:rPr lang="de-DE" dirty="0"/>
              <a:t> und Edge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8A6A60AE-C548-DF41-9FDF-815F597298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2088" y="6597650"/>
            <a:ext cx="1079376" cy="215901"/>
          </a:xfrm>
        </p:spPr>
        <p:txBody>
          <a:bodyPr/>
          <a:lstStyle/>
          <a:p>
            <a:fld id="{D15945BB-CB13-F048-8038-6D73515B4389}" type="datetime1">
              <a:rPr lang="de-DE" smtClean="0"/>
              <a:pPr/>
              <a:t>23.01.20</a:t>
            </a:fld>
            <a:endParaRPr lang="de-DE" dirty="0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7CA73DC4-AC17-0A41-9D0A-C84F0D908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1504" y="6597650"/>
            <a:ext cx="8928992" cy="215899"/>
          </a:xfr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F99F4C49-23DC-3E46-ABB2-E47FF43E0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0537" y="6597649"/>
            <a:ext cx="1079376" cy="215900"/>
          </a:xfrm>
        </p:spPr>
        <p:txBody>
          <a:bodyPr/>
          <a:lstStyle/>
          <a:p>
            <a:fld id="{1DA9AA31-D53F-D84D-B952-53212CE9E554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8" name="Shape 2158">
            <a:extLst>
              <a:ext uri="{FF2B5EF4-FFF2-40B4-BE49-F238E27FC236}">
                <a16:creationId xmlns:a16="http://schemas.microsoft.com/office/drawing/2014/main" id="{E54C41D4-99EB-684C-B856-DC07CAEF4979}"/>
              </a:ext>
            </a:extLst>
          </p:cNvPr>
          <p:cNvSpPr/>
          <p:nvPr/>
        </p:nvSpPr>
        <p:spPr>
          <a:xfrm>
            <a:off x="9917439" y="2286076"/>
            <a:ext cx="1327144" cy="2441169"/>
          </a:xfrm>
          <a:prstGeom prst="roundRect">
            <a:avLst>
              <a:gd name="adj" fmla="val 399"/>
            </a:avLst>
          </a:prstGeom>
          <a:noFill/>
          <a:ln w="19050" cap="rnd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72000" rtlCol="0" anchor="t"/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  <a:sym typeface="Arial"/>
              </a:rPr>
              <a:t>SAP and non- SAP Applications</a:t>
            </a:r>
          </a:p>
          <a:p>
            <a:pPr algn="ctr"/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ea typeface="Arial" charset="0"/>
              <a:cs typeface="Arial" charset="0"/>
              <a:sym typeface="Arial"/>
            </a:endParaRPr>
          </a:p>
          <a:p>
            <a:pPr marL="342900" indent="-342900" algn="ctr">
              <a:buFont typeface="Wingdings" panose="05000000000000000000" pitchFamily="2" charset="2"/>
              <a:buChar char="§"/>
            </a:pPr>
            <a:endParaRPr lang="en-US" sz="1100" dirty="0">
              <a:sym typeface="Arial"/>
            </a:endParaRPr>
          </a:p>
          <a:p>
            <a:pPr algn="ctr"/>
            <a:endParaRPr lang="en-US" sz="1600" b="1" dirty="0">
              <a:solidFill>
                <a:schemeClr val="tx1"/>
              </a:solidFill>
              <a:ea typeface="Arial" charset="0"/>
              <a:cs typeface="Arial" charset="0"/>
              <a:sym typeface="Arial"/>
            </a:endParaRPr>
          </a:p>
          <a:p>
            <a:pPr algn="ctr"/>
            <a:endParaRPr lang="en-US" sz="1600" dirty="0">
              <a:solidFill>
                <a:schemeClr val="tx1"/>
              </a:solidFill>
              <a:ea typeface="Arial" charset="0"/>
              <a:cs typeface="Arial" charset="0"/>
              <a:sym typeface="Arial"/>
            </a:endParaRPr>
          </a:p>
        </p:txBody>
      </p:sp>
      <p:sp>
        <p:nvSpPr>
          <p:cNvPr id="9" name="Shape 2158">
            <a:extLst>
              <a:ext uri="{FF2B5EF4-FFF2-40B4-BE49-F238E27FC236}">
                <a16:creationId xmlns:a16="http://schemas.microsoft.com/office/drawing/2014/main" id="{019B456C-450F-9C42-9E79-34192DAB889F}"/>
              </a:ext>
            </a:extLst>
          </p:cNvPr>
          <p:cNvSpPr/>
          <p:nvPr/>
        </p:nvSpPr>
        <p:spPr>
          <a:xfrm>
            <a:off x="1941389" y="2614415"/>
            <a:ext cx="1848948" cy="2009321"/>
          </a:xfrm>
          <a:prstGeom prst="roundRect">
            <a:avLst>
              <a:gd name="adj" fmla="val 399"/>
            </a:avLst>
          </a:prstGeom>
          <a:noFill/>
          <a:ln w="19050" cap="rnd">
            <a:solidFill>
              <a:srgbClr val="1A9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  <a:sym typeface="Arial"/>
              </a:rPr>
              <a:t>SAP Leonardo </a:t>
            </a:r>
            <a:r>
              <a:rPr 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  <a:sym typeface="Arial"/>
              </a:rPr>
              <a:t>IoT</a:t>
            </a:r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  <a:sym typeface="Arial"/>
              </a:rPr>
              <a:t> Edge</a:t>
            </a:r>
            <a:endParaRPr lang="en-US" sz="1100" dirty="0">
              <a:sym typeface="Arial"/>
            </a:endParaRPr>
          </a:p>
          <a:p>
            <a:pPr algn="ctr"/>
            <a:endParaRPr lang="en-US" sz="1600" b="1" dirty="0">
              <a:solidFill>
                <a:schemeClr val="tx1"/>
              </a:solidFill>
              <a:ea typeface="Arial" charset="0"/>
              <a:cs typeface="Arial" charset="0"/>
              <a:sym typeface="Arial"/>
            </a:endParaRPr>
          </a:p>
          <a:p>
            <a:pPr algn="ctr"/>
            <a:endParaRPr lang="en-US" sz="1600" dirty="0">
              <a:solidFill>
                <a:schemeClr val="tx1"/>
              </a:solidFill>
              <a:ea typeface="Arial" charset="0"/>
              <a:cs typeface="Arial" charset="0"/>
              <a:sym typeface="Arial"/>
            </a:endParaRPr>
          </a:p>
        </p:txBody>
      </p:sp>
      <p:sp>
        <p:nvSpPr>
          <p:cNvPr id="10" name="TextBox 43">
            <a:extLst>
              <a:ext uri="{FF2B5EF4-FFF2-40B4-BE49-F238E27FC236}">
                <a16:creationId xmlns:a16="http://schemas.microsoft.com/office/drawing/2014/main" id="{1BA55543-AABF-BA4C-975F-5D2395A224A9}"/>
              </a:ext>
            </a:extLst>
          </p:cNvPr>
          <p:cNvSpPr txBox="1"/>
          <p:nvPr/>
        </p:nvSpPr>
        <p:spPr>
          <a:xfrm>
            <a:off x="10198456" y="4369281"/>
            <a:ext cx="774072" cy="1692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1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and more …</a:t>
            </a:r>
          </a:p>
        </p:txBody>
      </p:sp>
      <p:sp>
        <p:nvSpPr>
          <p:cNvPr id="11" name="TextBox 44">
            <a:extLst>
              <a:ext uri="{FF2B5EF4-FFF2-40B4-BE49-F238E27FC236}">
                <a16:creationId xmlns:a16="http://schemas.microsoft.com/office/drawing/2014/main" id="{2F349553-E994-F144-B8B6-956D3E71C6B9}"/>
              </a:ext>
            </a:extLst>
          </p:cNvPr>
          <p:cNvSpPr txBox="1"/>
          <p:nvPr/>
        </p:nvSpPr>
        <p:spPr>
          <a:xfrm>
            <a:off x="509271" y="3989449"/>
            <a:ext cx="83121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200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Sensor</a:t>
            </a:r>
            <a:br>
              <a:rPr lang="en-US" sz="1200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</a:br>
            <a:r>
              <a:rPr lang="en-US" sz="1200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embedded</a:t>
            </a:r>
            <a:br>
              <a:rPr lang="en-US" sz="1200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</a:br>
            <a:r>
              <a:rPr lang="en-US" sz="1200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things</a:t>
            </a:r>
          </a:p>
        </p:txBody>
      </p:sp>
      <p:sp>
        <p:nvSpPr>
          <p:cNvPr id="12" name="Rechteck 9">
            <a:extLst>
              <a:ext uri="{FF2B5EF4-FFF2-40B4-BE49-F238E27FC236}">
                <a16:creationId xmlns:a16="http://schemas.microsoft.com/office/drawing/2014/main" id="{10AF2AA2-7971-2749-B2C9-F966DBFF4C82}"/>
              </a:ext>
            </a:extLst>
          </p:cNvPr>
          <p:cNvSpPr/>
          <p:nvPr/>
        </p:nvSpPr>
        <p:spPr>
          <a:xfrm>
            <a:off x="4272017" y="1179323"/>
            <a:ext cx="5297282" cy="4464522"/>
          </a:xfrm>
          <a:prstGeom prst="rect">
            <a:avLst/>
          </a:prstGeom>
          <a:noFill/>
          <a:ln w="19050">
            <a:solidFill>
              <a:srgbClr val="427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endParaRPr lang="en-US" sz="1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Shape 2158">
            <a:extLst>
              <a:ext uri="{FF2B5EF4-FFF2-40B4-BE49-F238E27FC236}">
                <a16:creationId xmlns:a16="http://schemas.microsoft.com/office/drawing/2014/main" id="{8408C44F-1F81-A44A-BB4A-2B74829FF7A9}"/>
              </a:ext>
            </a:extLst>
          </p:cNvPr>
          <p:cNvSpPr/>
          <p:nvPr/>
        </p:nvSpPr>
        <p:spPr>
          <a:xfrm>
            <a:off x="4552783" y="2945805"/>
            <a:ext cx="3793216" cy="1527901"/>
          </a:xfrm>
          <a:prstGeom prst="roundRect">
            <a:avLst>
              <a:gd name="adj" fmla="val 399"/>
            </a:avLst>
          </a:prstGeom>
          <a:noFill/>
          <a:ln w="19050" cap="rnd">
            <a:solidFill>
              <a:srgbClr val="1A989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  <a:sym typeface="Arial"/>
              </a:rPr>
              <a:t>SAP Leonardo </a:t>
            </a:r>
            <a:r>
              <a:rPr 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  <a:sym typeface="Arial"/>
              </a:rPr>
              <a:t>IoT</a:t>
            </a:r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  <a:sym typeface="Arial"/>
              </a:rPr>
              <a:t> Foundation</a:t>
            </a:r>
          </a:p>
        </p:txBody>
      </p:sp>
      <p:sp>
        <p:nvSpPr>
          <p:cNvPr id="14" name="Shape 2158">
            <a:extLst>
              <a:ext uri="{FF2B5EF4-FFF2-40B4-BE49-F238E27FC236}">
                <a16:creationId xmlns:a16="http://schemas.microsoft.com/office/drawing/2014/main" id="{A424B3F3-E597-2849-B505-F7EB8C104E19}"/>
              </a:ext>
            </a:extLst>
          </p:cNvPr>
          <p:cNvSpPr/>
          <p:nvPr/>
        </p:nvSpPr>
        <p:spPr>
          <a:xfrm>
            <a:off x="5798678" y="1503956"/>
            <a:ext cx="1493686" cy="262822"/>
          </a:xfrm>
          <a:prstGeom prst="roundRect">
            <a:avLst>
              <a:gd name="adj" fmla="val 399"/>
            </a:avLst>
          </a:prstGeom>
          <a:noFill/>
          <a:ln w="1905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100" b="1" kern="0" dirty="0">
                <a:solidFill>
                  <a:srgbClr val="1A9898"/>
                </a:solidFill>
                <a:ea typeface="BentonSans" charset="0"/>
                <a:cs typeface="BentonSans" charset="0"/>
              </a:rPr>
              <a:t>Your IoT application</a:t>
            </a:r>
            <a:endParaRPr lang="en-US" sz="1100" b="1" kern="0" dirty="0">
              <a:solidFill>
                <a:srgbClr val="1A9898"/>
              </a:solidFill>
              <a:ea typeface="BentonSans" charset="0"/>
              <a:cs typeface="BentonSans" charset="0"/>
              <a:sym typeface="Arial"/>
            </a:endParaRPr>
          </a:p>
        </p:txBody>
      </p:sp>
      <p:cxnSp>
        <p:nvCxnSpPr>
          <p:cNvPr id="15" name="Straight Connector 48">
            <a:extLst>
              <a:ext uri="{FF2B5EF4-FFF2-40B4-BE49-F238E27FC236}">
                <a16:creationId xmlns:a16="http://schemas.microsoft.com/office/drawing/2014/main" id="{B556A1CF-F7F7-8940-9F68-F443D48D5E12}"/>
              </a:ext>
            </a:extLst>
          </p:cNvPr>
          <p:cNvCxnSpPr>
            <a:cxnSpLocks/>
            <a:stCxn id="18" idx="2"/>
            <a:endCxn id="13" idx="0"/>
          </p:cNvCxnSpPr>
          <p:nvPr/>
        </p:nvCxnSpPr>
        <p:spPr>
          <a:xfrm flipH="1">
            <a:off x="6449391" y="2153925"/>
            <a:ext cx="3949" cy="791880"/>
          </a:xfrm>
          <a:prstGeom prst="line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hape 2158">
            <a:extLst>
              <a:ext uri="{FF2B5EF4-FFF2-40B4-BE49-F238E27FC236}">
                <a16:creationId xmlns:a16="http://schemas.microsoft.com/office/drawing/2014/main" id="{9BD5E1B2-1A8F-CE49-A0CD-310F952B8085}"/>
              </a:ext>
            </a:extLst>
          </p:cNvPr>
          <p:cNvSpPr/>
          <p:nvPr/>
        </p:nvSpPr>
        <p:spPr>
          <a:xfrm>
            <a:off x="1824970" y="2286075"/>
            <a:ext cx="7600311" cy="2441170"/>
          </a:xfrm>
          <a:prstGeom prst="roundRect">
            <a:avLst>
              <a:gd name="adj" fmla="val 399"/>
            </a:avLst>
          </a:prstGeom>
          <a:noFill/>
          <a:ln w="19050" cap="rnd">
            <a:solidFill>
              <a:srgbClr val="1A989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  <a:sym typeface="Arial"/>
              </a:rPr>
              <a:t>SAP Leonardo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  <a:sym typeface="Arial"/>
              </a:rPr>
              <a:t>IoT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ea typeface="Arial" charset="0"/>
              <a:cs typeface="Arial" charset="0"/>
              <a:sym typeface="Arial"/>
            </a:endParaRPr>
          </a:p>
        </p:txBody>
      </p:sp>
      <p:cxnSp>
        <p:nvCxnSpPr>
          <p:cNvPr id="17" name="Straight Connector 50">
            <a:extLst>
              <a:ext uri="{FF2B5EF4-FFF2-40B4-BE49-F238E27FC236}">
                <a16:creationId xmlns:a16="http://schemas.microsoft.com/office/drawing/2014/main" id="{1C797119-5879-AF49-885D-FA6364D61786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345999" y="3709756"/>
            <a:ext cx="1569866" cy="0"/>
          </a:xfrm>
          <a:prstGeom prst="line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Bild 8">
            <a:extLst>
              <a:ext uri="{FF2B5EF4-FFF2-40B4-BE49-F238E27FC236}">
                <a16:creationId xmlns:a16="http://schemas.microsoft.com/office/drawing/2014/main" id="{534D8B3C-113F-6A4F-83A0-710C551F7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340" y="1793925"/>
            <a:ext cx="360000" cy="360000"/>
          </a:xfrm>
          <a:prstGeom prst="rect">
            <a:avLst/>
          </a:prstGeom>
        </p:spPr>
      </p:pic>
      <p:grpSp>
        <p:nvGrpSpPr>
          <p:cNvPr id="19" name="Gruppierung 7">
            <a:extLst>
              <a:ext uri="{FF2B5EF4-FFF2-40B4-BE49-F238E27FC236}">
                <a16:creationId xmlns:a16="http://schemas.microsoft.com/office/drawing/2014/main" id="{B164106C-2056-934A-8E31-4AED5A9A0976}"/>
              </a:ext>
            </a:extLst>
          </p:cNvPr>
          <p:cNvGrpSpPr/>
          <p:nvPr/>
        </p:nvGrpSpPr>
        <p:grpSpPr>
          <a:xfrm>
            <a:off x="8441046" y="3308330"/>
            <a:ext cx="1041770" cy="1185592"/>
            <a:chOff x="2871673" y="2333281"/>
            <a:chExt cx="1041770" cy="1185592"/>
          </a:xfrm>
        </p:grpSpPr>
        <p:sp>
          <p:nvSpPr>
            <p:cNvPr id="20" name="Rechteck 42">
              <a:extLst>
                <a:ext uri="{FF2B5EF4-FFF2-40B4-BE49-F238E27FC236}">
                  <a16:creationId xmlns:a16="http://schemas.microsoft.com/office/drawing/2014/main" id="{7501801B-A2EE-1C49-BD9E-05487515D8E0}"/>
                </a:ext>
              </a:extLst>
            </p:cNvPr>
            <p:cNvSpPr/>
            <p:nvPr/>
          </p:nvSpPr>
          <p:spPr>
            <a:xfrm>
              <a:off x="2871673" y="3011042"/>
              <a:ext cx="1041770" cy="50783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427CAC"/>
                  </a:solidFill>
                  <a:latin typeface="+mn-lt"/>
                </a:rPr>
                <a:t>SAP Cloud</a:t>
              </a:r>
              <a:br>
                <a:rPr lang="en-US" sz="1100" b="1" dirty="0">
                  <a:solidFill>
                    <a:srgbClr val="427CAC"/>
                  </a:solidFill>
                  <a:latin typeface="+mn-lt"/>
                </a:rPr>
              </a:br>
              <a:r>
                <a:rPr lang="en-US" sz="1100" b="1" dirty="0">
                  <a:solidFill>
                    <a:srgbClr val="427CAC"/>
                  </a:solidFill>
                  <a:latin typeface="+mn-lt"/>
                </a:rPr>
                <a:t>Platform Integration</a:t>
              </a:r>
              <a:endParaRPr lang="en-US" sz="1100" b="1" dirty="0">
                <a:solidFill>
                  <a:srgbClr val="427CAC"/>
                </a:solidFill>
                <a:latin typeface="+mn-lt"/>
                <a:ea typeface="Arial" charset="0"/>
                <a:cs typeface="Arial" charset="0"/>
              </a:endParaRPr>
            </a:p>
          </p:txBody>
        </p:sp>
        <p:pic>
          <p:nvPicPr>
            <p:cNvPr id="21" name="Bild 54">
              <a:extLst>
                <a:ext uri="{FF2B5EF4-FFF2-40B4-BE49-F238E27FC236}">
                  <a16:creationId xmlns:a16="http://schemas.microsoft.com/office/drawing/2014/main" id="{5A6873EC-F5F1-864B-983B-CCE7B9E4A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681" y="2333281"/>
              <a:ext cx="720000" cy="720000"/>
            </a:xfrm>
            <a:prstGeom prst="ellipse">
              <a:avLst/>
            </a:prstGeom>
            <a:solidFill>
              <a:schemeClr val="bg1"/>
            </a:solidFill>
          </p:spPr>
        </p:pic>
      </p:grpSp>
      <p:sp>
        <p:nvSpPr>
          <p:cNvPr id="22" name="Rechteck 85">
            <a:extLst>
              <a:ext uri="{FF2B5EF4-FFF2-40B4-BE49-F238E27FC236}">
                <a16:creationId xmlns:a16="http://schemas.microsoft.com/office/drawing/2014/main" id="{E5F007D8-A234-0F42-BA23-DD2375598378}"/>
              </a:ext>
            </a:extLst>
          </p:cNvPr>
          <p:cNvSpPr/>
          <p:nvPr/>
        </p:nvSpPr>
        <p:spPr>
          <a:xfrm>
            <a:off x="4538065" y="3193416"/>
            <a:ext cx="1437739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b="1" dirty="0">
                <a:solidFill>
                  <a:srgbClr val="427CAC"/>
                </a:solidFill>
                <a:latin typeface="+mn-lt"/>
                <a:ea typeface="Arial" charset="0"/>
                <a:cs typeface="Arial" charset="0"/>
              </a:rPr>
              <a:t>SAP Cloud Platform Internet of Things </a:t>
            </a:r>
            <a:br>
              <a:rPr lang="en-US" sz="1100" b="1" dirty="0">
                <a:solidFill>
                  <a:srgbClr val="427CAC"/>
                </a:solidFill>
                <a:latin typeface="+mn-lt"/>
                <a:ea typeface="Arial" charset="0"/>
                <a:cs typeface="Arial" charset="0"/>
              </a:rPr>
            </a:br>
            <a:r>
              <a:rPr lang="en-US" sz="1050" dirty="0">
                <a:solidFill>
                  <a:srgbClr val="427CAC"/>
                </a:solidFill>
                <a:latin typeface="+mn-lt"/>
                <a:ea typeface="Arial" charset="0"/>
                <a:cs typeface="Arial" charset="0"/>
              </a:rPr>
              <a:t>(Core)</a:t>
            </a:r>
            <a:endParaRPr lang="en-US" sz="1100" dirty="0">
              <a:solidFill>
                <a:srgbClr val="427CAC"/>
              </a:solidFill>
              <a:latin typeface="+mn-lt"/>
              <a:ea typeface="Arial" charset="0"/>
              <a:cs typeface="Arial" charset="0"/>
            </a:endParaRPr>
          </a:p>
        </p:txBody>
      </p:sp>
      <p:pic>
        <p:nvPicPr>
          <p:cNvPr id="23" name="Bild 94">
            <a:extLst>
              <a:ext uri="{FF2B5EF4-FFF2-40B4-BE49-F238E27FC236}">
                <a16:creationId xmlns:a16="http://schemas.microsoft.com/office/drawing/2014/main" id="{0DECB678-C306-1C4A-AE68-2BF21CD07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934" y="3658364"/>
            <a:ext cx="720000" cy="720000"/>
          </a:xfrm>
          <a:prstGeom prst="ellipse">
            <a:avLst/>
          </a:prstGeom>
        </p:spPr>
      </p:pic>
      <p:sp>
        <p:nvSpPr>
          <p:cNvPr id="24" name="Rechteck 88">
            <a:extLst>
              <a:ext uri="{FF2B5EF4-FFF2-40B4-BE49-F238E27FC236}">
                <a16:creationId xmlns:a16="http://schemas.microsoft.com/office/drawing/2014/main" id="{0AE1F7B0-D4B0-AB40-9A70-ACBAFA6C55DF}"/>
              </a:ext>
            </a:extLst>
          </p:cNvPr>
          <p:cNvSpPr/>
          <p:nvPr/>
        </p:nvSpPr>
        <p:spPr>
          <a:xfrm>
            <a:off x="6844602" y="3302705"/>
            <a:ext cx="1569866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b="1" dirty="0">
                <a:solidFill>
                  <a:srgbClr val="427CAC"/>
                </a:solidFill>
                <a:latin typeface="+mn-lt"/>
              </a:rPr>
              <a:t>SAP IoT Application Enablement</a:t>
            </a:r>
            <a:endParaRPr lang="en-US" sz="1100" b="1" dirty="0">
              <a:solidFill>
                <a:srgbClr val="427CAC"/>
              </a:solidFill>
              <a:latin typeface="+mn-lt"/>
              <a:ea typeface="Arial" charset="0"/>
              <a:cs typeface="Arial" charset="0"/>
            </a:endParaRPr>
          </a:p>
        </p:txBody>
      </p:sp>
      <p:pic>
        <p:nvPicPr>
          <p:cNvPr id="25" name="Bild 95">
            <a:extLst>
              <a:ext uri="{FF2B5EF4-FFF2-40B4-BE49-F238E27FC236}">
                <a16:creationId xmlns:a16="http://schemas.microsoft.com/office/drawing/2014/main" id="{DBB58E46-BAE3-144D-AEF4-EC83E4734B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731" y="3664316"/>
            <a:ext cx="720000" cy="720000"/>
          </a:xfrm>
          <a:prstGeom prst="ellipse">
            <a:avLst/>
          </a:prstGeom>
        </p:spPr>
      </p:pic>
      <p:sp>
        <p:nvSpPr>
          <p:cNvPr id="26" name="Abgerundetes Rechteck 30">
            <a:extLst>
              <a:ext uri="{FF2B5EF4-FFF2-40B4-BE49-F238E27FC236}">
                <a16:creationId xmlns:a16="http://schemas.microsoft.com/office/drawing/2014/main" id="{FF804686-7331-B845-89B7-808F2F2C290E}"/>
              </a:ext>
            </a:extLst>
          </p:cNvPr>
          <p:cNvSpPr/>
          <p:nvPr/>
        </p:nvSpPr>
        <p:spPr>
          <a:xfrm>
            <a:off x="5171678" y="5048386"/>
            <a:ext cx="2226986" cy="377700"/>
          </a:xfrm>
          <a:prstGeom prst="roundRect">
            <a:avLst>
              <a:gd name="adj" fmla="val 4078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r"/>
            <a:r>
              <a:rPr lang="en-US" sz="1100" b="1" dirty="0">
                <a:solidFill>
                  <a:srgbClr val="1A9898"/>
                </a:solidFill>
                <a:ea typeface="Arial" charset="0"/>
                <a:cs typeface="Arial" charset="0"/>
              </a:rPr>
              <a:t>Your IoT Data</a:t>
            </a:r>
            <a:b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</a:rPr>
            </a:b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</a:rPr>
              <a:t>Swift I Cassandra** I SAP HANA</a:t>
            </a:r>
          </a:p>
        </p:txBody>
      </p:sp>
      <p:pic>
        <p:nvPicPr>
          <p:cNvPr id="27" name="Bild 32">
            <a:extLst>
              <a:ext uri="{FF2B5EF4-FFF2-40B4-BE49-F238E27FC236}">
                <a16:creationId xmlns:a16="http://schemas.microsoft.com/office/drawing/2014/main" id="{0A697678-C13B-4B4F-82F7-FB3A436C0CE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177"/>
          <a:stretch/>
        </p:blipFill>
        <p:spPr>
          <a:xfrm>
            <a:off x="7486627" y="4983314"/>
            <a:ext cx="418207" cy="439857"/>
          </a:xfrm>
          <a:prstGeom prst="rect">
            <a:avLst/>
          </a:prstGeom>
        </p:spPr>
      </p:pic>
      <p:sp>
        <p:nvSpPr>
          <p:cNvPr id="28" name="Rechteck 96">
            <a:extLst>
              <a:ext uri="{FF2B5EF4-FFF2-40B4-BE49-F238E27FC236}">
                <a16:creationId xmlns:a16="http://schemas.microsoft.com/office/drawing/2014/main" id="{A5192166-F1DE-E948-BC1C-6115EA2685D1}"/>
              </a:ext>
            </a:extLst>
          </p:cNvPr>
          <p:cNvSpPr/>
          <p:nvPr/>
        </p:nvSpPr>
        <p:spPr>
          <a:xfrm>
            <a:off x="5141746" y="1787923"/>
            <a:ext cx="545021" cy="32316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050" b="1" dirty="0">
                <a:solidFill>
                  <a:srgbClr val="427CAC"/>
                </a:solidFill>
                <a:latin typeface="+mn-lt"/>
                <a:ea typeface="Arial" charset="0"/>
                <a:cs typeface="Arial" charset="0"/>
              </a:rPr>
              <a:t>SAP </a:t>
            </a:r>
            <a:br>
              <a:rPr lang="en-US" sz="1050" b="1" dirty="0">
                <a:solidFill>
                  <a:srgbClr val="427CAC"/>
                </a:solidFill>
                <a:latin typeface="+mn-lt"/>
                <a:ea typeface="Arial" charset="0"/>
                <a:cs typeface="Arial" charset="0"/>
              </a:rPr>
            </a:br>
            <a:r>
              <a:rPr lang="en-US" sz="1050" b="1" dirty="0">
                <a:solidFill>
                  <a:srgbClr val="427CAC"/>
                </a:solidFill>
                <a:latin typeface="+mn-lt"/>
                <a:ea typeface="Arial" charset="0"/>
                <a:cs typeface="Arial" charset="0"/>
              </a:rPr>
              <a:t>Web IDE</a:t>
            </a:r>
          </a:p>
        </p:txBody>
      </p:sp>
      <p:sp>
        <p:nvSpPr>
          <p:cNvPr id="29" name="Rectangle 69">
            <a:extLst>
              <a:ext uri="{FF2B5EF4-FFF2-40B4-BE49-F238E27FC236}">
                <a16:creationId xmlns:a16="http://schemas.microsoft.com/office/drawing/2014/main" id="{4AC8FDAF-0A84-CA42-B6CC-044CD775650D}"/>
              </a:ext>
            </a:extLst>
          </p:cNvPr>
          <p:cNvSpPr/>
          <p:nvPr/>
        </p:nvSpPr>
        <p:spPr>
          <a:xfrm>
            <a:off x="8095745" y="1762077"/>
            <a:ext cx="1275990" cy="32316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050" b="1" dirty="0">
                <a:solidFill>
                  <a:srgbClr val="427CAC"/>
                </a:solidFill>
                <a:ea typeface="Arial" charset="0"/>
                <a:cs typeface="Arial" charset="0"/>
              </a:rPr>
              <a:t>Portal</a:t>
            </a:r>
            <a:br>
              <a:rPr lang="en-US" sz="1050" b="1" dirty="0">
                <a:solidFill>
                  <a:srgbClr val="427CAC"/>
                </a:solidFill>
                <a:ea typeface="Arial" charset="0"/>
                <a:cs typeface="Arial" charset="0"/>
              </a:rPr>
            </a:br>
            <a:r>
              <a:rPr lang="en-US" sz="1050" dirty="0">
                <a:solidFill>
                  <a:srgbClr val="427CAC"/>
                </a:solidFill>
                <a:ea typeface="Arial" charset="0"/>
                <a:cs typeface="Arial" charset="0"/>
              </a:rPr>
              <a:t>SAP Fiori Launchpad</a:t>
            </a:r>
          </a:p>
        </p:txBody>
      </p:sp>
      <p:cxnSp>
        <p:nvCxnSpPr>
          <p:cNvPr id="30" name="Gewinkelte Verbindung 42">
            <a:extLst>
              <a:ext uri="{FF2B5EF4-FFF2-40B4-BE49-F238E27FC236}">
                <a16:creationId xmlns:a16="http://schemas.microsoft.com/office/drawing/2014/main" id="{380728BE-7189-A141-A0B9-289C1F3881B7}"/>
              </a:ext>
            </a:extLst>
          </p:cNvPr>
          <p:cNvCxnSpPr>
            <a:cxnSpLocks/>
            <a:stCxn id="25" idx="4"/>
          </p:cNvCxnSpPr>
          <p:nvPr/>
        </p:nvCxnSpPr>
        <p:spPr>
          <a:xfrm>
            <a:off x="7695731" y="4384316"/>
            <a:ext cx="0" cy="552784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71">
            <a:extLst>
              <a:ext uri="{FF2B5EF4-FFF2-40B4-BE49-F238E27FC236}">
                <a16:creationId xmlns:a16="http://schemas.microsoft.com/office/drawing/2014/main" id="{9FFA0F91-060E-D04B-A473-A80D7892DAF4}"/>
              </a:ext>
            </a:extLst>
          </p:cNvPr>
          <p:cNvSpPr txBox="1"/>
          <p:nvPr/>
        </p:nvSpPr>
        <p:spPr>
          <a:xfrm>
            <a:off x="641154" y="5669402"/>
            <a:ext cx="1912383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50" kern="0" dirty="0">
                <a:latin typeface="+mn-lt"/>
                <a:ea typeface="Arial Unicode MS" pitchFamily="34" charset="-128"/>
                <a:cs typeface="Arial Unicode MS" pitchFamily="34" charset="-128"/>
              </a:rPr>
              <a:t>**Support of SAP Vora planned.</a:t>
            </a:r>
          </a:p>
        </p:txBody>
      </p:sp>
      <p:cxnSp>
        <p:nvCxnSpPr>
          <p:cNvPr id="32" name="Gewinkelte Verbindung 42">
            <a:extLst>
              <a:ext uri="{FF2B5EF4-FFF2-40B4-BE49-F238E27FC236}">
                <a16:creationId xmlns:a16="http://schemas.microsoft.com/office/drawing/2014/main" id="{0767F368-C9F6-424B-BA13-8AE10D56AA89}"/>
              </a:ext>
            </a:extLst>
          </p:cNvPr>
          <p:cNvCxnSpPr>
            <a:stCxn id="48" idx="2"/>
            <a:endCxn id="49" idx="0"/>
          </p:cNvCxnSpPr>
          <p:nvPr/>
        </p:nvCxnSpPr>
        <p:spPr>
          <a:xfrm>
            <a:off x="2871958" y="3411055"/>
            <a:ext cx="0" cy="542611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hape 2158">
            <a:extLst>
              <a:ext uri="{FF2B5EF4-FFF2-40B4-BE49-F238E27FC236}">
                <a16:creationId xmlns:a16="http://schemas.microsoft.com/office/drawing/2014/main" id="{75F9F231-F16F-F347-8BF2-633436F84B61}"/>
              </a:ext>
            </a:extLst>
          </p:cNvPr>
          <p:cNvSpPr/>
          <p:nvPr/>
        </p:nvSpPr>
        <p:spPr>
          <a:xfrm>
            <a:off x="4405362" y="2614072"/>
            <a:ext cx="4088655" cy="2009665"/>
          </a:xfrm>
          <a:prstGeom prst="roundRect">
            <a:avLst>
              <a:gd name="adj" fmla="val 399"/>
            </a:avLst>
          </a:prstGeom>
          <a:noFill/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r>
              <a: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sym typeface="Arial"/>
              </a:rPr>
              <a:t> </a:t>
            </a:r>
            <a:r>
              <a:rPr lang="en-US" sz="1100" b="1" dirty="0">
                <a:solidFill>
                  <a:srgbClr val="427CAC"/>
                </a:solidFill>
                <a:cs typeface="Arial" charset="0"/>
                <a:sym typeface="Arial"/>
              </a:rPr>
              <a:t>Cloud Foundry Environment</a:t>
            </a:r>
          </a:p>
        </p:txBody>
      </p:sp>
      <p:cxnSp>
        <p:nvCxnSpPr>
          <p:cNvPr id="34" name="Straight Connector 74">
            <a:extLst>
              <a:ext uri="{FF2B5EF4-FFF2-40B4-BE49-F238E27FC236}">
                <a16:creationId xmlns:a16="http://schemas.microsoft.com/office/drawing/2014/main" id="{FD8D5177-5AB6-6843-9766-5F52534B5B3D}"/>
              </a:ext>
            </a:extLst>
          </p:cNvPr>
          <p:cNvCxnSpPr>
            <a:cxnSpLocks/>
            <a:stCxn id="23" idx="6"/>
            <a:endCxn id="25" idx="2"/>
          </p:cNvCxnSpPr>
          <p:nvPr/>
        </p:nvCxnSpPr>
        <p:spPr>
          <a:xfrm>
            <a:off x="5616934" y="4018364"/>
            <a:ext cx="1718797" cy="5952"/>
          </a:xfrm>
          <a:prstGeom prst="line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75">
            <a:extLst>
              <a:ext uri="{FF2B5EF4-FFF2-40B4-BE49-F238E27FC236}">
                <a16:creationId xmlns:a16="http://schemas.microsoft.com/office/drawing/2014/main" id="{D45C031A-369A-E746-A60B-B213E618B61B}"/>
              </a:ext>
            </a:extLst>
          </p:cNvPr>
          <p:cNvSpPr/>
          <p:nvPr/>
        </p:nvSpPr>
        <p:spPr bwMode="gray">
          <a:xfrm>
            <a:off x="5889008" y="3745239"/>
            <a:ext cx="1120766" cy="543790"/>
          </a:xfrm>
          <a:prstGeom prst="rect">
            <a:avLst/>
          </a:prstGeom>
          <a:solidFill>
            <a:schemeClr val="bg1"/>
          </a:solidFill>
          <a:ln>
            <a:solidFill>
              <a:srgbClr val="1A9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</a:rPr>
              <a:t>Data Ingestion Pipeline</a:t>
            </a:r>
          </a:p>
        </p:txBody>
      </p:sp>
      <p:sp>
        <p:nvSpPr>
          <p:cNvPr id="36" name="TextBox 76">
            <a:extLst>
              <a:ext uri="{FF2B5EF4-FFF2-40B4-BE49-F238E27FC236}">
                <a16:creationId xmlns:a16="http://schemas.microsoft.com/office/drawing/2014/main" id="{3AD8A977-5220-A240-854E-4F365060B87A}"/>
              </a:ext>
            </a:extLst>
          </p:cNvPr>
          <p:cNvSpPr txBox="1"/>
          <p:nvPr/>
        </p:nvSpPr>
        <p:spPr>
          <a:xfrm>
            <a:off x="2423068" y="3591350"/>
            <a:ext cx="36067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run on</a:t>
            </a:r>
          </a:p>
        </p:txBody>
      </p:sp>
      <p:sp>
        <p:nvSpPr>
          <p:cNvPr id="37" name="Rechteck 61">
            <a:extLst>
              <a:ext uri="{FF2B5EF4-FFF2-40B4-BE49-F238E27FC236}">
                <a16:creationId xmlns:a16="http://schemas.microsoft.com/office/drawing/2014/main" id="{F4877084-417F-094E-B8FE-4F73B55D9DAB}"/>
              </a:ext>
            </a:extLst>
          </p:cNvPr>
          <p:cNvSpPr/>
          <p:nvPr/>
        </p:nvSpPr>
        <p:spPr>
          <a:xfrm>
            <a:off x="1695180" y="1798009"/>
            <a:ext cx="2253405" cy="3057549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0" rtlCol="0" anchor="t" anchorCtr="0"/>
          <a:lstStyle/>
          <a:p>
            <a:pPr algn="ctr"/>
            <a:r>
              <a:rPr lang="en-US" sz="1400" b="1" kern="0" dirty="0">
                <a:solidFill>
                  <a:schemeClr val="tx1">
                    <a:lumMod val="65000"/>
                    <a:lumOff val="35000"/>
                  </a:schemeClr>
                </a:solidFill>
                <a:ea typeface="BentonSans" charset="0"/>
                <a:cs typeface="BentonSans" charset="0"/>
              </a:rPr>
              <a:t>Hardware Gateway</a:t>
            </a:r>
          </a:p>
        </p:txBody>
      </p:sp>
      <p:sp>
        <p:nvSpPr>
          <p:cNvPr id="38" name="Textfeld 6">
            <a:extLst>
              <a:ext uri="{FF2B5EF4-FFF2-40B4-BE49-F238E27FC236}">
                <a16:creationId xmlns:a16="http://schemas.microsoft.com/office/drawing/2014/main" id="{2523FE83-A41F-8D47-A97A-3DFD5E006CBD}"/>
              </a:ext>
            </a:extLst>
          </p:cNvPr>
          <p:cNvSpPr txBox="1"/>
          <p:nvPr/>
        </p:nvSpPr>
        <p:spPr>
          <a:xfrm>
            <a:off x="1919536" y="1196752"/>
            <a:ext cx="3521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BentonSans Medium" charset="0"/>
                <a:cs typeface="BentonSans Medium" charset="0"/>
              </a:rPr>
              <a:t>INTERNET</a:t>
            </a:r>
          </a:p>
        </p:txBody>
      </p:sp>
      <p:cxnSp>
        <p:nvCxnSpPr>
          <p:cNvPr id="39" name="Straight Arrow Connector 79">
            <a:extLst>
              <a:ext uri="{FF2B5EF4-FFF2-40B4-BE49-F238E27FC236}">
                <a16:creationId xmlns:a16="http://schemas.microsoft.com/office/drawing/2014/main" id="{85CA7CD5-57C9-794C-A322-36B2E90CDA02}"/>
              </a:ext>
            </a:extLst>
          </p:cNvPr>
          <p:cNvCxnSpPr>
            <a:cxnSpLocks/>
            <a:stCxn id="9" idx="3"/>
            <a:endCxn id="33" idx="1"/>
          </p:cNvCxnSpPr>
          <p:nvPr/>
        </p:nvCxnSpPr>
        <p:spPr>
          <a:xfrm flipV="1">
            <a:off x="3790337" y="3618905"/>
            <a:ext cx="615025" cy="171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Bild 35">
            <a:extLst>
              <a:ext uri="{FF2B5EF4-FFF2-40B4-BE49-F238E27FC236}">
                <a16:creationId xmlns:a16="http://schemas.microsoft.com/office/drawing/2014/main" id="{FB0D201C-AC00-8144-9220-CFD8E72EC6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745" y="1554091"/>
            <a:ext cx="720000" cy="720000"/>
          </a:xfrm>
          <a:prstGeom prst="ellipse">
            <a:avLst/>
          </a:pr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079A3FDF-81D5-9848-8324-CE64D5562AA1}"/>
              </a:ext>
            </a:extLst>
          </p:cNvPr>
          <p:cNvSpPr/>
          <p:nvPr/>
        </p:nvSpPr>
        <p:spPr bwMode="gray">
          <a:xfrm>
            <a:off x="1007197" y="3008049"/>
            <a:ext cx="179958" cy="179958"/>
          </a:xfrm>
          <a:prstGeom prst="ellipse">
            <a:avLst/>
          </a:prstGeom>
          <a:noFill/>
          <a:ln w="12700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lIns="89979" tIns="71983" rIns="89979" bIns="71983" rtlCol="0" anchor="ctr"/>
          <a:lstStyle/>
          <a:p>
            <a:pPr algn="ctr" defTabSz="9142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800" kern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5D2E4DD-C7E6-0743-AD84-6FEBBD95B558}"/>
              </a:ext>
            </a:extLst>
          </p:cNvPr>
          <p:cNvSpPr/>
          <p:nvPr/>
        </p:nvSpPr>
        <p:spPr bwMode="gray">
          <a:xfrm>
            <a:off x="1139905" y="2773977"/>
            <a:ext cx="179958" cy="179958"/>
          </a:xfrm>
          <a:prstGeom prst="ellipse">
            <a:avLst/>
          </a:prstGeom>
          <a:noFill/>
          <a:ln w="12700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lIns="89979" tIns="71983" rIns="89979" bIns="71983" rtlCol="0" anchor="ctr"/>
          <a:lstStyle/>
          <a:p>
            <a:pPr algn="ctr" defTabSz="9142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800" kern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EEC46A0-253D-CA47-B900-DCA8A1DDBCC0}"/>
              </a:ext>
            </a:extLst>
          </p:cNvPr>
          <p:cNvSpPr/>
          <p:nvPr/>
        </p:nvSpPr>
        <p:spPr bwMode="gray">
          <a:xfrm>
            <a:off x="1007197" y="3517429"/>
            <a:ext cx="179958" cy="179958"/>
          </a:xfrm>
          <a:prstGeom prst="ellipse">
            <a:avLst/>
          </a:prstGeom>
          <a:noFill/>
          <a:ln w="12700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lIns="89979" tIns="71983" rIns="89979" bIns="71983" rtlCol="0" anchor="ctr"/>
          <a:lstStyle/>
          <a:p>
            <a:pPr algn="ctr" defTabSz="9142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800" kern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E5ED7B9-5208-4A4B-A7F0-A4D90BAC9C82}"/>
              </a:ext>
            </a:extLst>
          </p:cNvPr>
          <p:cNvSpPr/>
          <p:nvPr/>
        </p:nvSpPr>
        <p:spPr bwMode="gray">
          <a:xfrm>
            <a:off x="1312336" y="3975630"/>
            <a:ext cx="179958" cy="179958"/>
          </a:xfrm>
          <a:prstGeom prst="ellipse">
            <a:avLst/>
          </a:prstGeom>
          <a:noFill/>
          <a:ln w="12700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lIns="89979" tIns="71983" rIns="89979" bIns="71983" rtlCol="0" anchor="ctr"/>
          <a:lstStyle/>
          <a:p>
            <a:pPr algn="ctr" defTabSz="9142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800" kern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5E6A1B4-69DB-C941-9C90-4A62F461EE2C}"/>
              </a:ext>
            </a:extLst>
          </p:cNvPr>
          <p:cNvSpPr/>
          <p:nvPr/>
        </p:nvSpPr>
        <p:spPr bwMode="gray">
          <a:xfrm>
            <a:off x="950807" y="3270166"/>
            <a:ext cx="179958" cy="179958"/>
          </a:xfrm>
          <a:prstGeom prst="ellipse">
            <a:avLst/>
          </a:prstGeom>
          <a:noFill/>
          <a:ln w="12700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lIns="89979" tIns="71983" rIns="89979" bIns="71983" rtlCol="0" anchor="ctr"/>
          <a:lstStyle/>
          <a:p>
            <a:pPr algn="ctr" defTabSz="9142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800" kern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D33C541-F24C-D642-AB1D-BB242F253E98}"/>
              </a:ext>
            </a:extLst>
          </p:cNvPr>
          <p:cNvSpPr/>
          <p:nvPr/>
        </p:nvSpPr>
        <p:spPr bwMode="gray">
          <a:xfrm>
            <a:off x="1325029" y="2614088"/>
            <a:ext cx="179958" cy="179958"/>
          </a:xfrm>
          <a:prstGeom prst="ellipse">
            <a:avLst/>
          </a:prstGeom>
          <a:noFill/>
          <a:ln w="12700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lIns="89979" tIns="71983" rIns="89979" bIns="71983" rtlCol="0" anchor="ctr"/>
          <a:lstStyle/>
          <a:p>
            <a:pPr algn="ctr" defTabSz="9142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800" kern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FD4FABC-1C15-3541-AE3D-D3490D0AF6B4}"/>
              </a:ext>
            </a:extLst>
          </p:cNvPr>
          <p:cNvSpPr/>
          <p:nvPr/>
        </p:nvSpPr>
        <p:spPr bwMode="gray">
          <a:xfrm>
            <a:off x="1136987" y="3762608"/>
            <a:ext cx="179958" cy="179958"/>
          </a:xfrm>
          <a:prstGeom prst="ellipse">
            <a:avLst/>
          </a:prstGeom>
          <a:noFill/>
          <a:ln w="12700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lIns="89979" tIns="71983" rIns="89979" bIns="71983" rtlCol="0" anchor="ctr"/>
          <a:lstStyle/>
          <a:p>
            <a:pPr algn="ctr" defTabSz="9142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800" kern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8" name="Rechteck 9">
            <a:extLst>
              <a:ext uri="{FF2B5EF4-FFF2-40B4-BE49-F238E27FC236}">
                <a16:creationId xmlns:a16="http://schemas.microsoft.com/office/drawing/2014/main" id="{9E1D1423-CE2A-6F40-98E4-2863AF01F048}"/>
              </a:ext>
            </a:extLst>
          </p:cNvPr>
          <p:cNvSpPr/>
          <p:nvPr/>
        </p:nvSpPr>
        <p:spPr>
          <a:xfrm>
            <a:off x="2102826" y="2953935"/>
            <a:ext cx="1538264" cy="457120"/>
          </a:xfrm>
          <a:prstGeom prst="rect">
            <a:avLst/>
          </a:prstGeom>
          <a:noFill/>
          <a:ln w="19050" cap="rnd">
            <a:solidFill>
              <a:srgbClr val="1A9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SAP Edge Services</a:t>
            </a:r>
            <a:endParaRPr lang="en-US" sz="1100" b="1" i="1" dirty="0">
              <a:solidFill>
                <a:srgbClr val="1A9898"/>
              </a:solidFill>
            </a:endParaRPr>
          </a:p>
        </p:txBody>
      </p:sp>
      <p:sp>
        <p:nvSpPr>
          <p:cNvPr id="49" name="Rechteck 9">
            <a:extLst>
              <a:ext uri="{FF2B5EF4-FFF2-40B4-BE49-F238E27FC236}">
                <a16:creationId xmlns:a16="http://schemas.microsoft.com/office/drawing/2014/main" id="{9ED5D27D-7F3A-FB42-98EF-9D4156B94886}"/>
              </a:ext>
            </a:extLst>
          </p:cNvPr>
          <p:cNvSpPr/>
          <p:nvPr/>
        </p:nvSpPr>
        <p:spPr>
          <a:xfrm>
            <a:off x="2102826" y="3953666"/>
            <a:ext cx="1538264" cy="520899"/>
          </a:xfrm>
          <a:prstGeom prst="rect">
            <a:avLst/>
          </a:prstGeom>
          <a:noFill/>
          <a:ln w="19050" cap="rnd">
            <a:solidFill>
              <a:srgbClr val="1A9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Autofit/>
          </a:bodyPr>
          <a:lstStyle/>
          <a:p>
            <a:pPr algn="ctr"/>
            <a:r>
              <a:rPr 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IoT</a:t>
            </a:r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Gateway Edge*</a:t>
            </a:r>
            <a:endParaRPr lang="en-US" sz="1100" b="1" i="1" dirty="0">
              <a:solidFill>
                <a:srgbClr val="1A9898"/>
              </a:solidFill>
            </a:endParaRPr>
          </a:p>
        </p:txBody>
      </p:sp>
      <p:sp>
        <p:nvSpPr>
          <p:cNvPr id="50" name="TextBox 92">
            <a:extLst>
              <a:ext uri="{FF2B5EF4-FFF2-40B4-BE49-F238E27FC236}">
                <a16:creationId xmlns:a16="http://schemas.microsoft.com/office/drawing/2014/main" id="{9BEC0EBB-3A08-CA46-83E9-75F01886F638}"/>
              </a:ext>
            </a:extLst>
          </p:cNvPr>
          <p:cNvSpPr txBox="1"/>
          <p:nvPr/>
        </p:nvSpPr>
        <p:spPr>
          <a:xfrm>
            <a:off x="641154" y="5389508"/>
            <a:ext cx="3012043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50" kern="0" dirty="0">
                <a:latin typeface="+mn-lt"/>
                <a:ea typeface="Arial Unicode MS" pitchFamily="34" charset="-128"/>
                <a:cs typeface="Arial Unicode MS" pitchFamily="34" charset="-128"/>
              </a:rPr>
              <a:t>*Belongs to SAP Cloud Platform Internet of Things</a:t>
            </a:r>
          </a:p>
        </p:txBody>
      </p:sp>
      <p:pic>
        <p:nvPicPr>
          <p:cNvPr id="51" name="Picture 93">
            <a:extLst>
              <a:ext uri="{FF2B5EF4-FFF2-40B4-BE49-F238E27FC236}">
                <a16:creationId xmlns:a16="http://schemas.microsoft.com/office/drawing/2014/main" id="{2A2FB2A6-8B1E-8D46-ACF9-8537A5DD50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05362" y="1297545"/>
            <a:ext cx="1800000" cy="142469"/>
          </a:xfrm>
          <a:prstGeom prst="rect">
            <a:avLst/>
          </a:prstGeom>
        </p:spPr>
      </p:pic>
      <p:pic>
        <p:nvPicPr>
          <p:cNvPr id="52" name="Picture 94">
            <a:extLst>
              <a:ext uri="{FF2B5EF4-FFF2-40B4-BE49-F238E27FC236}">
                <a16:creationId xmlns:a16="http://schemas.microsoft.com/office/drawing/2014/main" id="{DF4422AA-C348-5C46-A49F-B8694517C3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87187" y="2990997"/>
            <a:ext cx="1040518" cy="112634"/>
          </a:xfrm>
          <a:prstGeom prst="rect">
            <a:avLst/>
          </a:prstGeom>
        </p:spPr>
      </p:pic>
      <p:pic>
        <p:nvPicPr>
          <p:cNvPr id="53" name="Picture 89">
            <a:extLst>
              <a:ext uri="{FF2B5EF4-FFF2-40B4-BE49-F238E27FC236}">
                <a16:creationId xmlns:a16="http://schemas.microsoft.com/office/drawing/2014/main" id="{F07485FA-E188-A14C-B920-02E7E36AA2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87188" y="3857425"/>
            <a:ext cx="999340" cy="191160"/>
          </a:xfrm>
          <a:prstGeom prst="rect">
            <a:avLst/>
          </a:prstGeom>
        </p:spPr>
      </p:pic>
      <p:pic>
        <p:nvPicPr>
          <p:cNvPr id="54" name="Picture 95">
            <a:extLst>
              <a:ext uri="{FF2B5EF4-FFF2-40B4-BE49-F238E27FC236}">
                <a16:creationId xmlns:a16="http://schemas.microsoft.com/office/drawing/2014/main" id="{545ED53E-87FF-CD45-A50B-2A58D1BFC80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87188" y="3424327"/>
            <a:ext cx="1040518" cy="112402"/>
          </a:xfrm>
          <a:prstGeom prst="rect">
            <a:avLst/>
          </a:prstGeom>
        </p:spPr>
      </p:pic>
      <p:pic>
        <p:nvPicPr>
          <p:cNvPr id="55" name="Picture 96">
            <a:extLst>
              <a:ext uri="{FF2B5EF4-FFF2-40B4-BE49-F238E27FC236}">
                <a16:creationId xmlns:a16="http://schemas.microsoft.com/office/drawing/2014/main" id="{E9C5721B-4D51-8646-B911-5EDCCB7E403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45823" y="1681839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840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84EB3D-115D-1549-98E4-AFA0CE73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24E9E276-1CE7-4A40-AE11-4D87A4798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2630" y="365125"/>
            <a:ext cx="5708301" cy="60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300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ruppieren 201">
            <a:extLst>
              <a:ext uri="{FF2B5EF4-FFF2-40B4-BE49-F238E27FC236}">
                <a16:creationId xmlns:a16="http://schemas.microsoft.com/office/drawing/2014/main" id="{062D8552-041E-1C42-84B6-EF1D375F360F}"/>
              </a:ext>
            </a:extLst>
          </p:cNvPr>
          <p:cNvGrpSpPr/>
          <p:nvPr/>
        </p:nvGrpSpPr>
        <p:grpSpPr>
          <a:xfrm>
            <a:off x="3592835" y="270928"/>
            <a:ext cx="8390663" cy="5132261"/>
            <a:chOff x="3592834" y="471040"/>
            <a:chExt cx="8390663" cy="4905999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35497B10-5DB1-D64E-A860-9265B1F52B9B}"/>
                </a:ext>
              </a:extLst>
            </p:cNvPr>
            <p:cNvSpPr/>
            <p:nvPr/>
          </p:nvSpPr>
          <p:spPr>
            <a:xfrm>
              <a:off x="3592834" y="471040"/>
              <a:ext cx="8390663" cy="490599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43D2AF40-6F89-6C4E-A201-634AD6D5AF88}"/>
                </a:ext>
              </a:extLst>
            </p:cNvPr>
            <p:cNvSpPr/>
            <p:nvPr/>
          </p:nvSpPr>
          <p:spPr>
            <a:xfrm>
              <a:off x="3697694" y="719263"/>
              <a:ext cx="6607092" cy="44606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36F99FA7-8914-DF4A-84F5-C0CD1BD96C74}"/>
                </a:ext>
              </a:extLst>
            </p:cNvPr>
            <p:cNvSpPr/>
            <p:nvPr/>
          </p:nvSpPr>
          <p:spPr>
            <a:xfrm>
              <a:off x="3937804" y="1953643"/>
              <a:ext cx="2920263" cy="25871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E592CD7C-C427-C541-A0A0-B532BFF7BDE0}"/>
                </a:ext>
              </a:extLst>
            </p:cNvPr>
            <p:cNvSpPr/>
            <p:nvPr/>
          </p:nvSpPr>
          <p:spPr>
            <a:xfrm>
              <a:off x="7158582" y="1957192"/>
              <a:ext cx="2959756" cy="25871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5" name="Gruppierung 25">
              <a:extLst>
                <a:ext uri="{FF2B5EF4-FFF2-40B4-BE49-F238E27FC236}">
                  <a16:creationId xmlns:a16="http://schemas.microsoft.com/office/drawing/2014/main" id="{47BFCC8A-7A5B-ED41-988A-CF7E58A6BDE6}"/>
                </a:ext>
              </a:extLst>
            </p:cNvPr>
            <p:cNvGrpSpPr/>
            <p:nvPr/>
          </p:nvGrpSpPr>
          <p:grpSpPr>
            <a:xfrm>
              <a:off x="3973511" y="1966687"/>
              <a:ext cx="2251415" cy="486068"/>
              <a:chOff x="5659942" y="1838744"/>
              <a:chExt cx="2251415" cy="486068"/>
            </a:xfrm>
          </p:grpSpPr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90DDBB87-72DD-714F-803A-88110A7FE4BC}"/>
                  </a:ext>
                </a:extLst>
              </p:cNvPr>
              <p:cNvSpPr/>
              <p:nvPr/>
            </p:nvSpPr>
            <p:spPr>
              <a:xfrm>
                <a:off x="6181716" y="1981280"/>
                <a:ext cx="1729641" cy="169277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100" b="1" dirty="0">
                    <a:solidFill>
                      <a:srgbClr val="427CAC"/>
                    </a:solidFill>
                    <a:latin typeface="Arial" charset="0"/>
                    <a:ea typeface="Arial" charset="0"/>
                    <a:cs typeface="Arial" charset="0"/>
                  </a:rPr>
                  <a:t>Internet of Things Service</a:t>
                </a:r>
              </a:p>
            </p:txBody>
          </p:sp>
          <p:pic>
            <p:nvPicPr>
              <p:cNvPr id="27" name="Bild 94">
                <a:extLst>
                  <a:ext uri="{FF2B5EF4-FFF2-40B4-BE49-F238E27FC236}">
                    <a16:creationId xmlns:a16="http://schemas.microsoft.com/office/drawing/2014/main" id="{60B7194B-1D35-A14D-B998-0C7B4DDB8C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59942" y="1838744"/>
                <a:ext cx="486068" cy="486068"/>
              </a:xfrm>
              <a:prstGeom prst="ellipse">
                <a:avLst/>
              </a:prstGeom>
            </p:spPr>
          </p:pic>
        </p:grpSp>
        <p:grpSp>
          <p:nvGrpSpPr>
            <p:cNvPr id="28" name="Gruppierung 28">
              <a:extLst>
                <a:ext uri="{FF2B5EF4-FFF2-40B4-BE49-F238E27FC236}">
                  <a16:creationId xmlns:a16="http://schemas.microsoft.com/office/drawing/2014/main" id="{DAA33E54-3691-4048-81DB-79F53EC35CF3}"/>
                </a:ext>
              </a:extLst>
            </p:cNvPr>
            <p:cNvGrpSpPr/>
            <p:nvPr/>
          </p:nvGrpSpPr>
          <p:grpSpPr>
            <a:xfrm>
              <a:off x="7189590" y="1996393"/>
              <a:ext cx="1847367" cy="449543"/>
              <a:chOff x="10251508" y="2278744"/>
              <a:chExt cx="1847367" cy="449543"/>
            </a:xfrm>
          </p:grpSpPr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3A52B515-9D5B-FB4A-A88A-799CB7863036}"/>
                  </a:ext>
                </a:extLst>
              </p:cNvPr>
              <p:cNvSpPr/>
              <p:nvPr/>
            </p:nvSpPr>
            <p:spPr>
              <a:xfrm>
                <a:off x="10577272" y="2399473"/>
                <a:ext cx="1521603" cy="16927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100" b="1" dirty="0">
                    <a:solidFill>
                      <a:srgbClr val="427CAC"/>
                    </a:solidFill>
                    <a:latin typeface="Arial" charset="0"/>
                    <a:ea typeface="Arial" charset="0"/>
                    <a:cs typeface="Arial" charset="0"/>
                  </a:rPr>
                  <a:t>SAP Leonardo IoT</a:t>
                </a:r>
              </a:p>
            </p:txBody>
          </p:sp>
          <p:pic>
            <p:nvPicPr>
              <p:cNvPr id="30" name="Bild 95">
                <a:extLst>
                  <a:ext uri="{FF2B5EF4-FFF2-40B4-BE49-F238E27FC236}">
                    <a16:creationId xmlns:a16="http://schemas.microsoft.com/office/drawing/2014/main" id="{AC2C55D8-94A0-B247-8090-45CFE891B3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51508" y="2278744"/>
                <a:ext cx="449543" cy="449543"/>
              </a:xfrm>
              <a:prstGeom prst="ellipse">
                <a:avLst/>
              </a:prstGeom>
            </p:spPr>
          </p:pic>
        </p:grpSp>
        <p:sp>
          <p:nvSpPr>
            <p:cNvPr id="164" name="Rechteck 163">
              <a:extLst>
                <a:ext uri="{FF2B5EF4-FFF2-40B4-BE49-F238E27FC236}">
                  <a16:creationId xmlns:a16="http://schemas.microsoft.com/office/drawing/2014/main" id="{57AFC785-3C7E-FA41-8B03-F4EDC881EE14}"/>
                </a:ext>
              </a:extLst>
            </p:cNvPr>
            <p:cNvSpPr/>
            <p:nvPr/>
          </p:nvSpPr>
          <p:spPr>
            <a:xfrm>
              <a:off x="10549647" y="719263"/>
              <a:ext cx="1239322" cy="443918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4D58EBD9-20D7-924B-83AB-4DA5B5431565}"/>
              </a:ext>
            </a:extLst>
          </p:cNvPr>
          <p:cNvGrpSpPr/>
          <p:nvPr/>
        </p:nvGrpSpPr>
        <p:grpSpPr>
          <a:xfrm>
            <a:off x="135836" y="2185467"/>
            <a:ext cx="2004287" cy="1412112"/>
            <a:chOff x="591818" y="2040038"/>
            <a:chExt cx="2101769" cy="1388962"/>
          </a:xfrm>
        </p:grpSpPr>
        <p:sp>
          <p:nvSpPr>
            <p:cNvPr id="6" name="Abgerundetes Rechteck 5">
              <a:extLst>
                <a:ext uri="{FF2B5EF4-FFF2-40B4-BE49-F238E27FC236}">
                  <a16:creationId xmlns:a16="http://schemas.microsoft.com/office/drawing/2014/main" id="{1A6ECA27-9FD6-8547-A7A6-899226BBE596}"/>
                </a:ext>
              </a:extLst>
            </p:cNvPr>
            <p:cNvSpPr/>
            <p:nvPr/>
          </p:nvSpPr>
          <p:spPr>
            <a:xfrm>
              <a:off x="591818" y="2040038"/>
              <a:ext cx="2025570" cy="138896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0E89070-D653-E04C-88A4-ADC6DD674A86}"/>
                </a:ext>
              </a:extLst>
            </p:cNvPr>
            <p:cNvSpPr/>
            <p:nvPr/>
          </p:nvSpPr>
          <p:spPr>
            <a:xfrm>
              <a:off x="765438" y="2349660"/>
              <a:ext cx="1678329" cy="960699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dirty="0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4377C788-784B-AE46-8D50-AA76F1B7C228}"/>
                </a:ext>
              </a:extLst>
            </p:cNvPr>
            <p:cNvSpPr/>
            <p:nvPr/>
          </p:nvSpPr>
          <p:spPr>
            <a:xfrm>
              <a:off x="899300" y="2647509"/>
              <a:ext cx="1410603" cy="66285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b="1" dirty="0"/>
                <a:t>Anemometer</a:t>
              </a:r>
            </a:p>
            <a:p>
              <a:pPr algn="ctr"/>
              <a:r>
                <a:rPr lang="de-DE" sz="1100" b="1" dirty="0"/>
                <a:t>Grove Pi Sensoren</a:t>
              </a:r>
            </a:p>
            <a:p>
              <a:pPr algn="ctr"/>
              <a:r>
                <a:rPr lang="de-DE" sz="1100" b="1" dirty="0"/>
                <a:t>Grove Pi LED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70E6FD31-0AB8-B04D-8869-6400AD00F880}"/>
                </a:ext>
              </a:extLst>
            </p:cNvPr>
            <p:cNvSpPr txBox="1"/>
            <p:nvPr/>
          </p:nvSpPr>
          <p:spPr>
            <a:xfrm>
              <a:off x="1043229" y="2360085"/>
              <a:ext cx="15741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chemeClr val="bg2"/>
                  </a:solidFill>
                </a:rPr>
                <a:t>Raspberry Pi 3 B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5016460B-728A-ED4B-89B3-D31B55BE5FE5}"/>
                </a:ext>
              </a:extLst>
            </p:cNvPr>
            <p:cNvSpPr txBox="1"/>
            <p:nvPr/>
          </p:nvSpPr>
          <p:spPr>
            <a:xfrm>
              <a:off x="668018" y="2061562"/>
              <a:ext cx="20255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chemeClr val="bg1"/>
                  </a:solidFill>
                </a:rPr>
                <a:t>Indutrie-4.0-Komponente</a:t>
              </a:r>
            </a:p>
          </p:txBody>
        </p:sp>
      </p:grpSp>
      <p:sp>
        <p:nvSpPr>
          <p:cNvPr id="14" name="Textfeld 13">
            <a:extLst>
              <a:ext uri="{FF2B5EF4-FFF2-40B4-BE49-F238E27FC236}">
                <a16:creationId xmlns:a16="http://schemas.microsoft.com/office/drawing/2014/main" id="{3ED48A9B-F9F6-004D-B786-D1D988EAC6B3}"/>
              </a:ext>
            </a:extLst>
          </p:cNvPr>
          <p:cNvSpPr txBox="1"/>
          <p:nvPr/>
        </p:nvSpPr>
        <p:spPr>
          <a:xfrm>
            <a:off x="3592835" y="229532"/>
            <a:ext cx="222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SAP Cloud Platform</a:t>
            </a:r>
          </a:p>
        </p:txBody>
      </p: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0C481D9A-BD2A-9F48-ADF0-6A0DC8851763}"/>
              </a:ext>
            </a:extLst>
          </p:cNvPr>
          <p:cNvCxnSpPr>
            <a:cxnSpLocks/>
            <a:stCxn id="6" idx="3"/>
            <a:endCxn id="179" idx="1"/>
          </p:cNvCxnSpPr>
          <p:nvPr/>
        </p:nvCxnSpPr>
        <p:spPr>
          <a:xfrm>
            <a:off x="2067458" y="2891523"/>
            <a:ext cx="432114" cy="9610"/>
          </a:xfrm>
          <a:prstGeom prst="line">
            <a:avLst/>
          </a:prstGeom>
          <a:ln w="19050">
            <a:solidFill>
              <a:schemeClr val="accent6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4B7F4D16-2ABE-4644-8A48-64657A4C5367}"/>
              </a:ext>
            </a:extLst>
          </p:cNvPr>
          <p:cNvSpPr/>
          <p:nvPr/>
        </p:nvSpPr>
        <p:spPr>
          <a:xfrm>
            <a:off x="4312882" y="2421051"/>
            <a:ext cx="902721" cy="831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deviceId</a:t>
            </a:r>
          </a:p>
        </p:txBody>
      </p:sp>
      <p:cxnSp>
        <p:nvCxnSpPr>
          <p:cNvPr id="33" name="Gerade Verbindung 32">
            <a:extLst>
              <a:ext uri="{FF2B5EF4-FFF2-40B4-BE49-F238E27FC236}">
                <a16:creationId xmlns:a16="http://schemas.microsoft.com/office/drawing/2014/main" id="{0A7F1188-301D-694B-A4BC-F4CD15335251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3442952" y="2836649"/>
            <a:ext cx="869930" cy="12882"/>
          </a:xfrm>
          <a:prstGeom prst="line">
            <a:avLst/>
          </a:prstGeom>
          <a:ln w="19050">
            <a:solidFill>
              <a:schemeClr val="accent6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D46A5E49-0B9B-8548-AAD0-A51F4B571CF5}"/>
              </a:ext>
            </a:extLst>
          </p:cNvPr>
          <p:cNvSpPr/>
          <p:nvPr/>
        </p:nvSpPr>
        <p:spPr>
          <a:xfrm>
            <a:off x="4019437" y="4672357"/>
            <a:ext cx="1489612" cy="4362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/>
              <a:t>Led_Blink_Command</a:t>
            </a:r>
            <a:r>
              <a:rPr lang="de-DE" sz="1100" dirty="0"/>
              <a:t>*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03C12276-480A-6B4E-9BD6-B3DC8D07103C}"/>
              </a:ext>
            </a:extLst>
          </p:cNvPr>
          <p:cNvSpPr/>
          <p:nvPr/>
        </p:nvSpPr>
        <p:spPr>
          <a:xfrm>
            <a:off x="1468828" y="5174521"/>
            <a:ext cx="1622886" cy="2037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*HTTP Destination</a:t>
            </a:r>
          </a:p>
        </p:txBody>
      </p:sp>
      <p:cxnSp>
        <p:nvCxnSpPr>
          <p:cNvPr id="53" name="Gerade Verbindung 52">
            <a:extLst>
              <a:ext uri="{FF2B5EF4-FFF2-40B4-BE49-F238E27FC236}">
                <a16:creationId xmlns:a16="http://schemas.microsoft.com/office/drawing/2014/main" id="{494C0766-7F02-2C45-9B04-AC05AB7983B2}"/>
              </a:ext>
            </a:extLst>
          </p:cNvPr>
          <p:cNvCxnSpPr>
            <a:cxnSpLocks/>
            <a:stCxn id="47" idx="0"/>
            <a:endCxn id="31" idx="2"/>
          </p:cNvCxnSpPr>
          <p:nvPr/>
        </p:nvCxnSpPr>
        <p:spPr>
          <a:xfrm flipV="1">
            <a:off x="4764243" y="3252247"/>
            <a:ext cx="0" cy="1420110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>
            <a:extLst>
              <a:ext uri="{FF2B5EF4-FFF2-40B4-BE49-F238E27FC236}">
                <a16:creationId xmlns:a16="http://schemas.microsoft.com/office/drawing/2014/main" id="{F560921B-4412-A743-903A-F4B779C6BF19}"/>
              </a:ext>
            </a:extLst>
          </p:cNvPr>
          <p:cNvSpPr/>
          <p:nvPr/>
        </p:nvSpPr>
        <p:spPr>
          <a:xfrm>
            <a:off x="8876526" y="3043555"/>
            <a:ext cx="902721" cy="298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ThingId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D77D1FB-1385-AE45-B358-1A384F2BF65B}"/>
              </a:ext>
            </a:extLst>
          </p:cNvPr>
          <p:cNvSpPr/>
          <p:nvPr/>
        </p:nvSpPr>
        <p:spPr>
          <a:xfrm>
            <a:off x="5452250" y="2675078"/>
            <a:ext cx="1087062" cy="3192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/>
              <a:t>Capabilities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08964B4-8BE3-AD49-9670-3D959DC09B71}"/>
              </a:ext>
            </a:extLst>
          </p:cNvPr>
          <p:cNvSpPr/>
          <p:nvPr/>
        </p:nvSpPr>
        <p:spPr>
          <a:xfrm>
            <a:off x="7239913" y="2552196"/>
            <a:ext cx="1051843" cy="39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/>
              <a:t>PropertySet</a:t>
            </a:r>
          </a:p>
        </p:txBody>
      </p: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B753E042-4EB7-624B-A45C-98A3529E408B}"/>
              </a:ext>
            </a:extLst>
          </p:cNvPr>
          <p:cNvCxnSpPr>
            <a:cxnSpLocks/>
            <a:stCxn id="31" idx="3"/>
            <a:endCxn id="65" idx="2"/>
          </p:cNvCxnSpPr>
          <p:nvPr/>
        </p:nvCxnSpPr>
        <p:spPr>
          <a:xfrm flipV="1">
            <a:off x="5215603" y="2834697"/>
            <a:ext cx="236647" cy="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D41B9556-4C4A-0543-99EA-5413EFE34947}"/>
              </a:ext>
            </a:extLst>
          </p:cNvPr>
          <p:cNvSpPr/>
          <p:nvPr/>
        </p:nvSpPr>
        <p:spPr>
          <a:xfrm>
            <a:off x="5750826" y="3145928"/>
            <a:ext cx="865673" cy="300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/>
              <a:t>Measure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54F1014-5BAF-954A-ABBC-190A404D48E0}"/>
              </a:ext>
            </a:extLst>
          </p:cNvPr>
          <p:cNvSpPr/>
          <p:nvPr/>
        </p:nvSpPr>
        <p:spPr>
          <a:xfrm>
            <a:off x="4939265" y="3345495"/>
            <a:ext cx="944937" cy="3182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/>
              <a:t>Command</a:t>
            </a:r>
          </a:p>
        </p:txBody>
      </p:sp>
      <p:cxnSp>
        <p:nvCxnSpPr>
          <p:cNvPr id="77" name="Gerade Verbindung 76">
            <a:extLst>
              <a:ext uri="{FF2B5EF4-FFF2-40B4-BE49-F238E27FC236}">
                <a16:creationId xmlns:a16="http://schemas.microsoft.com/office/drawing/2014/main" id="{309EBA7A-8AD1-AE44-AAD1-914BA90A0D7B}"/>
              </a:ext>
            </a:extLst>
          </p:cNvPr>
          <p:cNvCxnSpPr>
            <a:cxnSpLocks/>
            <a:stCxn id="17" idx="1"/>
            <a:endCxn id="16" idx="3"/>
          </p:cNvCxnSpPr>
          <p:nvPr/>
        </p:nvCxnSpPr>
        <p:spPr>
          <a:xfrm flipH="1" flipV="1">
            <a:off x="6858068" y="3175119"/>
            <a:ext cx="300515" cy="3713"/>
          </a:xfrm>
          <a:prstGeom prst="line">
            <a:avLst/>
          </a:prstGeom>
          <a:ln w="19050">
            <a:solidFill>
              <a:schemeClr val="accent6"/>
            </a:solidFill>
            <a:headEnd type="arrow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10660FBC-9F54-D740-B4FF-F25E300B8257}"/>
              </a:ext>
            </a:extLst>
          </p:cNvPr>
          <p:cNvSpPr/>
          <p:nvPr/>
        </p:nvSpPr>
        <p:spPr>
          <a:xfrm>
            <a:off x="7239913" y="3195933"/>
            <a:ext cx="1051843" cy="39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/>
              <a:t>ThingType</a:t>
            </a:r>
          </a:p>
        </p:txBody>
      </p:sp>
      <p:cxnSp>
        <p:nvCxnSpPr>
          <p:cNvPr id="108" name="Gerade Verbindung 107">
            <a:extLst>
              <a:ext uri="{FF2B5EF4-FFF2-40B4-BE49-F238E27FC236}">
                <a16:creationId xmlns:a16="http://schemas.microsoft.com/office/drawing/2014/main" id="{6E821985-ED7B-0748-81BE-37CCDFFC3CEF}"/>
              </a:ext>
            </a:extLst>
          </p:cNvPr>
          <p:cNvCxnSpPr>
            <a:cxnSpLocks/>
            <a:stCxn id="66" idx="4"/>
            <a:endCxn id="101" idx="0"/>
          </p:cNvCxnSpPr>
          <p:nvPr/>
        </p:nvCxnSpPr>
        <p:spPr>
          <a:xfrm>
            <a:off x="7765835" y="2944337"/>
            <a:ext cx="0" cy="25159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hteck 108">
            <a:extLst>
              <a:ext uri="{FF2B5EF4-FFF2-40B4-BE49-F238E27FC236}">
                <a16:creationId xmlns:a16="http://schemas.microsoft.com/office/drawing/2014/main" id="{8EF4A056-2A83-754A-9E5D-79A133AC2BBE}"/>
              </a:ext>
            </a:extLst>
          </p:cNvPr>
          <p:cNvSpPr/>
          <p:nvPr/>
        </p:nvSpPr>
        <p:spPr>
          <a:xfrm>
            <a:off x="5365486" y="1308684"/>
            <a:ext cx="1105920" cy="4362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SMS_Gateway*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08FDAC69-49B2-3146-A1CB-B6E407412249}"/>
              </a:ext>
            </a:extLst>
          </p:cNvPr>
          <p:cNvSpPr/>
          <p:nvPr/>
        </p:nvSpPr>
        <p:spPr>
          <a:xfrm>
            <a:off x="7863166" y="4691210"/>
            <a:ext cx="1432060" cy="4362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Standard_EventType*</a:t>
            </a:r>
          </a:p>
        </p:txBody>
      </p:sp>
      <p:sp>
        <p:nvSpPr>
          <p:cNvPr id="114" name="Abgerundetes Rechteck 113">
            <a:extLst>
              <a:ext uri="{FF2B5EF4-FFF2-40B4-BE49-F238E27FC236}">
                <a16:creationId xmlns:a16="http://schemas.microsoft.com/office/drawing/2014/main" id="{8B792364-9A5A-2B47-B287-00F3A8BFAE63}"/>
              </a:ext>
            </a:extLst>
          </p:cNvPr>
          <p:cNvSpPr/>
          <p:nvPr/>
        </p:nvSpPr>
        <p:spPr>
          <a:xfrm>
            <a:off x="8876526" y="2561903"/>
            <a:ext cx="610778" cy="179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Rule </a:t>
            </a:r>
          </a:p>
        </p:txBody>
      </p:sp>
      <p:sp>
        <p:nvSpPr>
          <p:cNvPr id="115" name="Abgerundetes Rechteck 114">
            <a:extLst>
              <a:ext uri="{FF2B5EF4-FFF2-40B4-BE49-F238E27FC236}">
                <a16:creationId xmlns:a16="http://schemas.microsoft.com/office/drawing/2014/main" id="{F7D83AE8-D903-5C41-A9BF-6207F60171D8}"/>
              </a:ext>
            </a:extLst>
          </p:cNvPr>
          <p:cNvSpPr/>
          <p:nvPr/>
        </p:nvSpPr>
        <p:spPr>
          <a:xfrm>
            <a:off x="8227281" y="3784803"/>
            <a:ext cx="649245" cy="18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Rule </a:t>
            </a:r>
          </a:p>
        </p:txBody>
      </p:sp>
      <p:sp>
        <p:nvSpPr>
          <p:cNvPr id="116" name="Abgerundetes Rechteck 115">
            <a:extLst>
              <a:ext uri="{FF2B5EF4-FFF2-40B4-BE49-F238E27FC236}">
                <a16:creationId xmlns:a16="http://schemas.microsoft.com/office/drawing/2014/main" id="{D2918C4B-63DA-6B42-AA93-702EC60B095C}"/>
              </a:ext>
            </a:extLst>
          </p:cNvPr>
          <p:cNvSpPr/>
          <p:nvPr/>
        </p:nvSpPr>
        <p:spPr>
          <a:xfrm>
            <a:off x="7448013" y="3835445"/>
            <a:ext cx="534407" cy="1795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Rule </a:t>
            </a:r>
          </a:p>
        </p:txBody>
      </p:sp>
      <p:cxnSp>
        <p:nvCxnSpPr>
          <p:cNvPr id="138" name="Gerade Verbindung 137">
            <a:extLst>
              <a:ext uri="{FF2B5EF4-FFF2-40B4-BE49-F238E27FC236}">
                <a16:creationId xmlns:a16="http://schemas.microsoft.com/office/drawing/2014/main" id="{A5F09D1E-0EC9-134E-8651-84998A35B3A1}"/>
              </a:ext>
            </a:extLst>
          </p:cNvPr>
          <p:cNvCxnSpPr>
            <a:cxnSpLocks/>
          </p:cNvCxnSpPr>
          <p:nvPr/>
        </p:nvCxnSpPr>
        <p:spPr>
          <a:xfrm>
            <a:off x="7706720" y="3579689"/>
            <a:ext cx="0" cy="246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winkelte Verbindung 139">
            <a:extLst>
              <a:ext uri="{FF2B5EF4-FFF2-40B4-BE49-F238E27FC236}">
                <a16:creationId xmlns:a16="http://schemas.microsoft.com/office/drawing/2014/main" id="{7FF18354-C6A3-9D44-B107-86901AB15B14}"/>
              </a:ext>
            </a:extLst>
          </p:cNvPr>
          <p:cNvCxnSpPr>
            <a:cxnSpLocks/>
            <a:stCxn id="116" idx="2"/>
            <a:endCxn id="47" idx="3"/>
          </p:cNvCxnSpPr>
          <p:nvPr/>
        </p:nvCxnSpPr>
        <p:spPr>
          <a:xfrm rot="5400000">
            <a:off x="6174377" y="3349623"/>
            <a:ext cx="875512" cy="2206168"/>
          </a:xfrm>
          <a:prstGeom prst="bentConnector2">
            <a:avLst/>
          </a:prstGeom>
          <a:ln w="19050">
            <a:solidFill>
              <a:schemeClr val="accent2">
                <a:lumMod val="7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Grafik 144" descr="Benutzer">
            <a:extLst>
              <a:ext uri="{FF2B5EF4-FFF2-40B4-BE49-F238E27FC236}">
                <a16:creationId xmlns:a16="http://schemas.microsoft.com/office/drawing/2014/main" id="{575FA18E-7C63-6D48-AA43-9555469C98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50914" y="1234252"/>
            <a:ext cx="599101" cy="599101"/>
          </a:xfrm>
          <a:prstGeom prst="rect">
            <a:avLst/>
          </a:prstGeom>
        </p:spPr>
      </p:pic>
      <p:pic>
        <p:nvPicPr>
          <p:cNvPr id="149" name="Grafik 148" descr="Smartphone">
            <a:extLst>
              <a:ext uri="{FF2B5EF4-FFF2-40B4-BE49-F238E27FC236}">
                <a16:creationId xmlns:a16="http://schemas.microsoft.com/office/drawing/2014/main" id="{A1A7C496-F37D-5444-A698-B55F887A60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15060" y="1331853"/>
            <a:ext cx="442283" cy="442283"/>
          </a:xfrm>
          <a:prstGeom prst="rect">
            <a:avLst/>
          </a:prstGeom>
        </p:spPr>
      </p:pic>
      <p:cxnSp>
        <p:nvCxnSpPr>
          <p:cNvPr id="151" name="Gerade Verbindung 150">
            <a:extLst>
              <a:ext uri="{FF2B5EF4-FFF2-40B4-BE49-F238E27FC236}">
                <a16:creationId xmlns:a16="http://schemas.microsoft.com/office/drawing/2014/main" id="{6C016774-C729-984E-B667-49507D89403C}"/>
              </a:ext>
            </a:extLst>
          </p:cNvPr>
          <p:cNvCxnSpPr>
            <a:cxnSpLocks/>
            <a:stCxn id="109" idx="1"/>
            <a:endCxn id="149" idx="3"/>
          </p:cNvCxnSpPr>
          <p:nvPr/>
        </p:nvCxnSpPr>
        <p:spPr>
          <a:xfrm flipH="1">
            <a:off x="2957343" y="1526790"/>
            <a:ext cx="2408143" cy="26205"/>
          </a:xfrm>
          <a:prstGeom prst="line">
            <a:avLst/>
          </a:prstGeom>
          <a:ln w="15875">
            <a:solidFill>
              <a:schemeClr val="accent2">
                <a:lumMod val="75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DA224F74-6975-B74B-B9A3-C769549F090F}"/>
              </a:ext>
            </a:extLst>
          </p:cNvPr>
          <p:cNvCxnSpPr>
            <a:cxnSpLocks/>
          </p:cNvCxnSpPr>
          <p:nvPr/>
        </p:nvCxnSpPr>
        <p:spPr>
          <a:xfrm flipH="1">
            <a:off x="3396978" y="3008922"/>
            <a:ext cx="915904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oval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158">
            <a:extLst>
              <a:ext uri="{FF2B5EF4-FFF2-40B4-BE49-F238E27FC236}">
                <a16:creationId xmlns:a16="http://schemas.microsoft.com/office/drawing/2014/main" id="{83A6E7E4-601A-E24C-B7BF-2DD40AB669A4}"/>
              </a:ext>
            </a:extLst>
          </p:cNvPr>
          <p:cNvCxnSpPr/>
          <p:nvPr/>
        </p:nvCxnSpPr>
        <p:spPr>
          <a:xfrm flipH="1">
            <a:off x="2080152" y="3078463"/>
            <a:ext cx="400239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hteck 160">
            <a:extLst>
              <a:ext uri="{FF2B5EF4-FFF2-40B4-BE49-F238E27FC236}">
                <a16:creationId xmlns:a16="http://schemas.microsoft.com/office/drawing/2014/main" id="{97DF96B0-D7BF-664E-8E4C-926C5CF61F9F}"/>
              </a:ext>
            </a:extLst>
          </p:cNvPr>
          <p:cNvSpPr/>
          <p:nvPr/>
        </p:nvSpPr>
        <p:spPr>
          <a:xfrm>
            <a:off x="3711318" y="551923"/>
            <a:ext cx="1782539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100" b="1" dirty="0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Cloud Foundry Umgebung</a:t>
            </a:r>
          </a:p>
          <a:p>
            <a:pPr algn="ctr"/>
            <a:endParaRPr lang="en-US" sz="1100" b="1" dirty="0">
              <a:solidFill>
                <a:srgbClr val="427CAC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90E95DEC-4399-0F40-A7F5-C760C108C741}"/>
              </a:ext>
            </a:extLst>
          </p:cNvPr>
          <p:cNvSpPr/>
          <p:nvPr/>
        </p:nvSpPr>
        <p:spPr>
          <a:xfrm>
            <a:off x="10625027" y="582096"/>
            <a:ext cx="1045159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100" b="1" dirty="0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Neo Umgebung</a:t>
            </a:r>
          </a:p>
          <a:p>
            <a:pPr algn="ctr"/>
            <a:endParaRPr lang="en-US" sz="1100" b="1" dirty="0">
              <a:solidFill>
                <a:srgbClr val="427CAC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9" name="Abgerundetes Rechteck 178">
            <a:extLst>
              <a:ext uri="{FF2B5EF4-FFF2-40B4-BE49-F238E27FC236}">
                <a16:creationId xmlns:a16="http://schemas.microsoft.com/office/drawing/2014/main" id="{E96513F6-A944-8843-AD16-BEFF56F66D79}"/>
              </a:ext>
            </a:extLst>
          </p:cNvPr>
          <p:cNvSpPr/>
          <p:nvPr/>
        </p:nvSpPr>
        <p:spPr>
          <a:xfrm>
            <a:off x="2499572" y="2606783"/>
            <a:ext cx="900868" cy="5886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IoT Edge Platform REST</a:t>
            </a:r>
          </a:p>
        </p:txBody>
      </p:sp>
      <p:sp>
        <p:nvSpPr>
          <p:cNvPr id="180" name="Abgerundetes Rechteck 179">
            <a:extLst>
              <a:ext uri="{FF2B5EF4-FFF2-40B4-BE49-F238E27FC236}">
                <a16:creationId xmlns:a16="http://schemas.microsoft.com/office/drawing/2014/main" id="{D71592D3-09DE-7C47-9616-ECF7FFC9693A}"/>
              </a:ext>
            </a:extLst>
          </p:cNvPr>
          <p:cNvSpPr/>
          <p:nvPr/>
        </p:nvSpPr>
        <p:spPr>
          <a:xfrm>
            <a:off x="5215603" y="815013"/>
            <a:ext cx="1603197" cy="40056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UI5 IoT App</a:t>
            </a:r>
          </a:p>
        </p:txBody>
      </p:sp>
      <p:cxnSp>
        <p:nvCxnSpPr>
          <p:cNvPr id="204" name="Gerade Verbindung 203">
            <a:extLst>
              <a:ext uri="{FF2B5EF4-FFF2-40B4-BE49-F238E27FC236}">
                <a16:creationId xmlns:a16="http://schemas.microsoft.com/office/drawing/2014/main" id="{1A60B4D6-9225-C842-B5DF-041A6F3BFABE}"/>
              </a:ext>
            </a:extLst>
          </p:cNvPr>
          <p:cNvCxnSpPr>
            <a:stCxn id="101" idx="6"/>
            <a:endCxn id="64" idx="1"/>
          </p:cNvCxnSpPr>
          <p:nvPr/>
        </p:nvCxnSpPr>
        <p:spPr>
          <a:xfrm flipV="1">
            <a:off x="8291756" y="3192821"/>
            <a:ext cx="584770" cy="199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hteck 204">
            <a:extLst>
              <a:ext uri="{FF2B5EF4-FFF2-40B4-BE49-F238E27FC236}">
                <a16:creationId xmlns:a16="http://schemas.microsoft.com/office/drawing/2014/main" id="{B1858308-5CB8-ED4B-9770-14E166CFDC51}"/>
              </a:ext>
            </a:extLst>
          </p:cNvPr>
          <p:cNvSpPr/>
          <p:nvPr/>
        </p:nvSpPr>
        <p:spPr>
          <a:xfrm>
            <a:off x="10868316" y="1415603"/>
            <a:ext cx="684250" cy="332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SAP Web IDE</a:t>
            </a:r>
          </a:p>
        </p:txBody>
      </p:sp>
      <p:cxnSp>
        <p:nvCxnSpPr>
          <p:cNvPr id="212" name="Gerade Verbindung 211">
            <a:extLst>
              <a:ext uri="{FF2B5EF4-FFF2-40B4-BE49-F238E27FC236}">
                <a16:creationId xmlns:a16="http://schemas.microsoft.com/office/drawing/2014/main" id="{C9F001B5-B999-3646-A8CD-34EEA54C3402}"/>
              </a:ext>
            </a:extLst>
          </p:cNvPr>
          <p:cNvCxnSpPr>
            <a:stCxn id="101" idx="5"/>
          </p:cNvCxnSpPr>
          <p:nvPr/>
        </p:nvCxnSpPr>
        <p:spPr>
          <a:xfrm>
            <a:off x="8137717" y="3530646"/>
            <a:ext cx="237381" cy="257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Gerade Verbindung 213">
            <a:extLst>
              <a:ext uri="{FF2B5EF4-FFF2-40B4-BE49-F238E27FC236}">
                <a16:creationId xmlns:a16="http://schemas.microsoft.com/office/drawing/2014/main" id="{7144103E-DAB8-B644-BC6B-F1CBDFB91756}"/>
              </a:ext>
            </a:extLst>
          </p:cNvPr>
          <p:cNvCxnSpPr>
            <a:cxnSpLocks/>
            <a:stCxn id="115" idx="2"/>
            <a:endCxn id="110" idx="0"/>
          </p:cNvCxnSpPr>
          <p:nvPr/>
        </p:nvCxnSpPr>
        <p:spPr>
          <a:xfrm>
            <a:off x="8551904" y="3974247"/>
            <a:ext cx="27292" cy="716963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Gerade Verbindung 221">
            <a:extLst>
              <a:ext uri="{FF2B5EF4-FFF2-40B4-BE49-F238E27FC236}">
                <a16:creationId xmlns:a16="http://schemas.microsoft.com/office/drawing/2014/main" id="{6E3FBE51-E7FC-A541-80BD-ECA5471F3B7C}"/>
              </a:ext>
            </a:extLst>
          </p:cNvPr>
          <p:cNvCxnSpPr>
            <a:cxnSpLocks/>
            <a:stCxn id="110" idx="0"/>
            <a:endCxn id="64" idx="2"/>
          </p:cNvCxnSpPr>
          <p:nvPr/>
        </p:nvCxnSpPr>
        <p:spPr>
          <a:xfrm flipV="1">
            <a:off x="8579196" y="3342086"/>
            <a:ext cx="748691" cy="1349124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Gerade Verbindung mit Pfeil 224">
            <a:extLst>
              <a:ext uri="{FF2B5EF4-FFF2-40B4-BE49-F238E27FC236}">
                <a16:creationId xmlns:a16="http://schemas.microsoft.com/office/drawing/2014/main" id="{F117CDA0-DC5F-254C-93CC-FDF6BF519640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9779247" y="3192821"/>
            <a:ext cx="1089069" cy="0"/>
          </a:xfrm>
          <a:prstGeom prst="straightConnector1">
            <a:avLst/>
          </a:prstGeom>
          <a:ln w="19050">
            <a:solidFill>
              <a:schemeClr val="accent6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mit Pfeil 231">
            <a:extLst>
              <a:ext uri="{FF2B5EF4-FFF2-40B4-BE49-F238E27FC236}">
                <a16:creationId xmlns:a16="http://schemas.microsoft.com/office/drawing/2014/main" id="{B46EDF9A-8337-E641-BC77-04139F41A35C}"/>
              </a:ext>
            </a:extLst>
          </p:cNvPr>
          <p:cNvCxnSpPr>
            <a:stCxn id="101" idx="7"/>
            <a:endCxn id="114" idx="1"/>
          </p:cNvCxnSpPr>
          <p:nvPr/>
        </p:nvCxnSpPr>
        <p:spPr>
          <a:xfrm flipV="1">
            <a:off x="8137717" y="2651656"/>
            <a:ext cx="738809" cy="60170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winkelte Verbindung 234">
            <a:extLst>
              <a:ext uri="{FF2B5EF4-FFF2-40B4-BE49-F238E27FC236}">
                <a16:creationId xmlns:a16="http://schemas.microsoft.com/office/drawing/2014/main" id="{A75DD385-9D9A-284F-80C2-DF4F3F6DAA49}"/>
              </a:ext>
            </a:extLst>
          </p:cNvPr>
          <p:cNvCxnSpPr>
            <a:cxnSpLocks/>
            <a:stCxn id="114" idx="0"/>
            <a:endCxn id="109" idx="3"/>
          </p:cNvCxnSpPr>
          <p:nvPr/>
        </p:nvCxnSpPr>
        <p:spPr>
          <a:xfrm rot="16200000" flipV="1">
            <a:off x="7309105" y="689092"/>
            <a:ext cx="1035113" cy="2710509"/>
          </a:xfrm>
          <a:prstGeom prst="bentConnector2">
            <a:avLst/>
          </a:prstGeom>
          <a:ln w="19050">
            <a:solidFill>
              <a:schemeClr val="accent2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Gewinkelte Verbindung 240">
            <a:extLst>
              <a:ext uri="{FF2B5EF4-FFF2-40B4-BE49-F238E27FC236}">
                <a16:creationId xmlns:a16="http://schemas.microsoft.com/office/drawing/2014/main" id="{4DB2A7F7-4B04-3548-BCF0-38642FE193A7}"/>
              </a:ext>
            </a:extLst>
          </p:cNvPr>
          <p:cNvCxnSpPr>
            <a:cxnSpLocks/>
            <a:endCxn id="180" idx="3"/>
          </p:cNvCxnSpPr>
          <p:nvPr/>
        </p:nvCxnSpPr>
        <p:spPr>
          <a:xfrm rot="10800000">
            <a:off x="6818800" y="1015293"/>
            <a:ext cx="4049516" cy="481016"/>
          </a:xfrm>
          <a:prstGeom prst="bentConnector3">
            <a:avLst>
              <a:gd name="adj1" fmla="val 33472"/>
            </a:avLst>
          </a:prstGeom>
          <a:ln w="19050">
            <a:solidFill>
              <a:schemeClr val="accent6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Gewinkelte Verbindung 243">
            <a:extLst>
              <a:ext uri="{FF2B5EF4-FFF2-40B4-BE49-F238E27FC236}">
                <a16:creationId xmlns:a16="http://schemas.microsoft.com/office/drawing/2014/main" id="{ED2147DA-18EB-7740-AF80-5281B8850135}"/>
              </a:ext>
            </a:extLst>
          </p:cNvPr>
          <p:cNvCxnSpPr>
            <a:cxnSpLocks/>
            <a:stCxn id="180" idx="1"/>
          </p:cNvCxnSpPr>
          <p:nvPr/>
        </p:nvCxnSpPr>
        <p:spPr>
          <a:xfrm rot="10800000" flipV="1">
            <a:off x="2957343" y="1015293"/>
            <a:ext cx="2258260" cy="407974"/>
          </a:xfrm>
          <a:prstGeom prst="bentConnector3">
            <a:avLst/>
          </a:prstGeom>
          <a:ln w="19050">
            <a:solidFill>
              <a:schemeClr val="accent6"/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Gerade Verbindung 259">
            <a:extLst>
              <a:ext uri="{FF2B5EF4-FFF2-40B4-BE49-F238E27FC236}">
                <a16:creationId xmlns:a16="http://schemas.microsoft.com/office/drawing/2014/main" id="{32CCD807-C7CE-4241-B8F3-4C9BD0071130}"/>
              </a:ext>
            </a:extLst>
          </p:cNvPr>
          <p:cNvCxnSpPr>
            <a:cxnSpLocks/>
            <a:stCxn id="74" idx="0"/>
            <a:endCxn id="65" idx="4"/>
          </p:cNvCxnSpPr>
          <p:nvPr/>
        </p:nvCxnSpPr>
        <p:spPr>
          <a:xfrm flipH="1" flipV="1">
            <a:off x="5995781" y="2994316"/>
            <a:ext cx="187882" cy="151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Gerade Verbindung 269">
            <a:extLst>
              <a:ext uri="{FF2B5EF4-FFF2-40B4-BE49-F238E27FC236}">
                <a16:creationId xmlns:a16="http://schemas.microsoft.com/office/drawing/2014/main" id="{96CF4554-3642-F44D-936A-A7A782FD710E}"/>
              </a:ext>
            </a:extLst>
          </p:cNvPr>
          <p:cNvCxnSpPr>
            <a:stCxn id="75" idx="0"/>
            <a:endCxn id="65" idx="3"/>
          </p:cNvCxnSpPr>
          <p:nvPr/>
        </p:nvCxnSpPr>
        <p:spPr>
          <a:xfrm flipV="1">
            <a:off x="5411734" y="2947565"/>
            <a:ext cx="199713" cy="397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447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AC9E6EA-1835-324F-A960-3023AED7C332}"/>
              </a:ext>
            </a:extLst>
          </p:cNvPr>
          <p:cNvSpPr/>
          <p:nvPr/>
        </p:nvSpPr>
        <p:spPr>
          <a:xfrm>
            <a:off x="2527939" y="1769379"/>
            <a:ext cx="1803721" cy="616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 dirty="0"/>
              <a:t>id</a:t>
            </a:r>
            <a:r>
              <a:rPr lang="de-DE" sz="1100" dirty="0"/>
              <a:t>: 60b373db-d6dc-4696-b916-aefec6d95cd0</a:t>
            </a:r>
          </a:p>
          <a:p>
            <a:pPr algn="ctr"/>
            <a:r>
              <a:rPr lang="de-DE" sz="1200" dirty="0"/>
              <a:t> </a:t>
            </a:r>
            <a:r>
              <a:rPr lang="de-DE" sz="1200" b="1" dirty="0"/>
              <a:t>test_device_com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A898599-B8E2-144F-AFBD-D20974A53DF5}"/>
              </a:ext>
            </a:extLst>
          </p:cNvPr>
          <p:cNvSpPr/>
          <p:nvPr/>
        </p:nvSpPr>
        <p:spPr>
          <a:xfrm>
            <a:off x="4759092" y="3073765"/>
            <a:ext cx="1803721" cy="511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id: b392cda8-c630-47a6-bbec-487f9acdb254</a:t>
            </a:r>
            <a:br>
              <a:rPr lang="de-DE" sz="1100" dirty="0"/>
            </a:br>
            <a:r>
              <a:rPr lang="de-DE" sz="1200" b="1" dirty="0"/>
              <a:t>test_st_com</a:t>
            </a:r>
            <a:endParaRPr lang="de-DE" sz="1100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8F95B21-68FF-2C42-831F-42A960CF4FA0}"/>
              </a:ext>
            </a:extLst>
          </p:cNvPr>
          <p:cNvSpPr/>
          <p:nvPr/>
        </p:nvSpPr>
        <p:spPr>
          <a:xfrm>
            <a:off x="496815" y="1805945"/>
            <a:ext cx="1603692" cy="511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id: 2019161729 </a:t>
            </a:r>
          </a:p>
          <a:p>
            <a:pPr algn="ctr"/>
            <a:r>
              <a:rPr lang="de-DE" sz="1100" b="1" dirty="0"/>
              <a:t>IoT Gateway REST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F543571-ECCC-B34E-A41A-077B4238EA4B}"/>
              </a:ext>
            </a:extLst>
          </p:cNvPr>
          <p:cNvSpPr/>
          <p:nvPr/>
        </p:nvSpPr>
        <p:spPr>
          <a:xfrm>
            <a:off x="4759092" y="1821799"/>
            <a:ext cx="1803721" cy="511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 dirty="0"/>
              <a:t>id</a:t>
            </a:r>
            <a:r>
              <a:rPr lang="de-DE" sz="1100" dirty="0"/>
              <a:t>: 52a78d29-0527-42bc-9683-827832dae242</a:t>
            </a:r>
          </a:p>
          <a:p>
            <a:pPr algn="ctr"/>
            <a:r>
              <a:rPr lang="de-DE" sz="1200" b="1" dirty="0"/>
              <a:t>test_sensor_com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DB89D26-BDC3-F048-AFEA-A6741A7DE289}"/>
              </a:ext>
            </a:extLst>
          </p:cNvPr>
          <p:cNvSpPr/>
          <p:nvPr/>
        </p:nvSpPr>
        <p:spPr>
          <a:xfrm>
            <a:off x="3643515" y="4037508"/>
            <a:ext cx="1803721" cy="682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Id: 90175e2c-c4ae-4d61-813b-a60846aad12b</a:t>
            </a:r>
            <a:br>
              <a:rPr lang="de-DE" sz="1100" dirty="0"/>
            </a:br>
            <a:r>
              <a:rPr lang="de-DE" sz="1200" b="1" dirty="0"/>
              <a:t>commands_test (command)</a:t>
            </a:r>
            <a:endParaRPr lang="de-DE" sz="1100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EC1CA69-7E42-BF48-89D6-78176085AF76}"/>
              </a:ext>
            </a:extLst>
          </p:cNvPr>
          <p:cNvSpPr/>
          <p:nvPr/>
        </p:nvSpPr>
        <p:spPr>
          <a:xfrm>
            <a:off x="3865162" y="5037741"/>
            <a:ext cx="136042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led (boolean)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BDF57F4-BB19-804F-A27A-86CDC808A20C}"/>
              </a:ext>
            </a:extLst>
          </p:cNvPr>
          <p:cNvSpPr/>
          <p:nvPr/>
        </p:nvSpPr>
        <p:spPr>
          <a:xfrm>
            <a:off x="5929090" y="5037741"/>
            <a:ext cx="2301565" cy="1006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de-DE" sz="1200" dirty="0"/>
              <a:t>temperature in °C (double)</a:t>
            </a:r>
          </a:p>
          <a:p>
            <a:pPr marL="171450" indent="-171450">
              <a:buFontTx/>
              <a:buChar char="-"/>
            </a:pPr>
            <a:r>
              <a:rPr lang="de-DE" sz="1200" dirty="0"/>
              <a:t>wind_speed in km/h (double)</a:t>
            </a:r>
          </a:p>
          <a:p>
            <a:pPr marL="171450" indent="-171450">
              <a:buFontTx/>
              <a:buChar char="-"/>
            </a:pPr>
            <a:r>
              <a:rPr lang="de-DE" sz="1200" dirty="0"/>
              <a:t>pressure in hPA (double)</a:t>
            </a:r>
          </a:p>
          <a:p>
            <a:pPr marL="171450" indent="-171450">
              <a:buFontTx/>
              <a:buChar char="-"/>
            </a:pPr>
            <a:r>
              <a:rPr lang="de-DE" sz="1200" dirty="0"/>
              <a:t>humidity in % (integer)</a:t>
            </a:r>
          </a:p>
          <a:p>
            <a:pPr marL="171450" indent="-171450">
              <a:buFontTx/>
              <a:buChar char="-"/>
            </a:pPr>
            <a:r>
              <a:rPr lang="de-DE" sz="1200" dirty="0"/>
              <a:t>airtight in kg/m³ (double)</a:t>
            </a:r>
          </a:p>
        </p:txBody>
      </p:sp>
      <p:cxnSp>
        <p:nvCxnSpPr>
          <p:cNvPr id="3" name="Gerade Verbindung 2">
            <a:extLst>
              <a:ext uri="{FF2B5EF4-FFF2-40B4-BE49-F238E27FC236}">
                <a16:creationId xmlns:a16="http://schemas.microsoft.com/office/drawing/2014/main" id="{E9FA2AAC-9E36-0B43-9D05-2B65676047CE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2100507" y="2077406"/>
            <a:ext cx="427432" cy="0"/>
          </a:xfrm>
          <a:prstGeom prst="line">
            <a:avLst/>
          </a:prstGeom>
          <a:ln w="34925">
            <a:solidFill>
              <a:schemeClr val="tx1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DDA32DC2-EAD2-D646-8965-1091C3CE9382}"/>
              </a:ext>
            </a:extLst>
          </p:cNvPr>
          <p:cNvCxnSpPr>
            <a:cxnSpLocks/>
            <a:stCxn id="7" idx="1"/>
            <a:endCxn id="4" idx="3"/>
          </p:cNvCxnSpPr>
          <p:nvPr/>
        </p:nvCxnSpPr>
        <p:spPr>
          <a:xfrm flipH="1">
            <a:off x="4331660" y="2077406"/>
            <a:ext cx="427432" cy="0"/>
          </a:xfrm>
          <a:prstGeom prst="line">
            <a:avLst/>
          </a:prstGeom>
          <a:ln w="34925">
            <a:solidFill>
              <a:schemeClr val="tx1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36662567-B843-2143-BBB6-34C0D963EB8E}"/>
              </a:ext>
            </a:extLst>
          </p:cNvPr>
          <p:cNvCxnSpPr>
            <a:stCxn id="7" idx="2"/>
            <a:endCxn id="5" idx="0"/>
          </p:cNvCxnSpPr>
          <p:nvPr/>
        </p:nvCxnSpPr>
        <p:spPr>
          <a:xfrm>
            <a:off x="5660953" y="2333012"/>
            <a:ext cx="0" cy="740753"/>
          </a:xfrm>
          <a:prstGeom prst="straightConnector1">
            <a:avLst/>
          </a:prstGeom>
          <a:ln w="349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0B9DC179-AD6E-F547-8E8B-1F4D0020164C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545376" y="3596084"/>
            <a:ext cx="605358" cy="441424"/>
          </a:xfrm>
          <a:prstGeom prst="line">
            <a:avLst/>
          </a:prstGeom>
          <a:ln w="34925">
            <a:headEnd type="diamond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29">
            <a:extLst>
              <a:ext uri="{FF2B5EF4-FFF2-40B4-BE49-F238E27FC236}">
                <a16:creationId xmlns:a16="http://schemas.microsoft.com/office/drawing/2014/main" id="{CA7544D6-3A7F-D44A-956F-3627E9AFB5D6}"/>
              </a:ext>
            </a:extLst>
          </p:cNvPr>
          <p:cNvCxnSpPr>
            <a:cxnSpLocks/>
          </p:cNvCxnSpPr>
          <p:nvPr/>
        </p:nvCxnSpPr>
        <p:spPr>
          <a:xfrm>
            <a:off x="6262911" y="3596084"/>
            <a:ext cx="646478" cy="682037"/>
          </a:xfrm>
          <a:prstGeom prst="line">
            <a:avLst/>
          </a:prstGeom>
          <a:ln w="34925">
            <a:solidFill>
              <a:schemeClr val="dk1">
                <a:alpha val="93000"/>
              </a:schemeClr>
            </a:solidFill>
            <a:headEnd type="diamond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0861B6B0-3D50-E941-9AA2-504CCB4D0CA5}"/>
              </a:ext>
            </a:extLst>
          </p:cNvPr>
          <p:cNvSpPr/>
          <p:nvPr/>
        </p:nvSpPr>
        <p:spPr>
          <a:xfrm>
            <a:off x="5929090" y="4037508"/>
            <a:ext cx="1803721" cy="665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id:ac62e79b-780a-49c9-b3de-7e5c26298833</a:t>
            </a:r>
            <a:br>
              <a:rPr lang="de-DE" sz="1100" dirty="0"/>
            </a:br>
            <a:r>
              <a:rPr lang="de-DE" sz="1200" b="1" dirty="0"/>
              <a:t>wind_1 (measure)</a:t>
            </a:r>
          </a:p>
        </p:txBody>
      </p:sp>
      <p:cxnSp>
        <p:nvCxnSpPr>
          <p:cNvPr id="32" name="Gerade Verbindung 31">
            <a:extLst>
              <a:ext uri="{FF2B5EF4-FFF2-40B4-BE49-F238E27FC236}">
                <a16:creationId xmlns:a16="http://schemas.microsoft.com/office/drawing/2014/main" id="{885A94BB-8B3C-D043-AD1D-569A76F70F37}"/>
              </a:ext>
            </a:extLst>
          </p:cNvPr>
          <p:cNvCxnSpPr>
            <a:cxnSpLocks/>
          </p:cNvCxnSpPr>
          <p:nvPr/>
        </p:nvCxnSpPr>
        <p:spPr>
          <a:xfrm>
            <a:off x="6262911" y="4681750"/>
            <a:ext cx="0" cy="355991"/>
          </a:xfrm>
          <a:prstGeom prst="line">
            <a:avLst/>
          </a:prstGeom>
          <a:ln w="34925">
            <a:solidFill>
              <a:schemeClr val="dk1">
                <a:alpha val="93000"/>
              </a:schemeClr>
            </a:solidFill>
            <a:headEnd type="diamond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33">
            <a:extLst>
              <a:ext uri="{FF2B5EF4-FFF2-40B4-BE49-F238E27FC236}">
                <a16:creationId xmlns:a16="http://schemas.microsoft.com/office/drawing/2014/main" id="{211A061A-E542-E749-BAC4-BC94E6F191D4}"/>
              </a:ext>
            </a:extLst>
          </p:cNvPr>
          <p:cNvCxnSpPr>
            <a:cxnSpLocks/>
          </p:cNvCxnSpPr>
          <p:nvPr/>
        </p:nvCxnSpPr>
        <p:spPr>
          <a:xfrm>
            <a:off x="3961478" y="4681749"/>
            <a:ext cx="0" cy="355991"/>
          </a:xfrm>
          <a:prstGeom prst="line">
            <a:avLst/>
          </a:prstGeom>
          <a:ln w="34925">
            <a:solidFill>
              <a:schemeClr val="dk1">
                <a:alpha val="93000"/>
              </a:schemeClr>
            </a:solidFill>
            <a:headEnd type="diamond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hteck 34">
            <a:extLst>
              <a:ext uri="{FF2B5EF4-FFF2-40B4-BE49-F238E27FC236}">
                <a16:creationId xmlns:a16="http://schemas.microsoft.com/office/drawing/2014/main" id="{9676F971-8D1A-604D-962B-FE4F1811C114}"/>
              </a:ext>
            </a:extLst>
          </p:cNvPr>
          <p:cNvSpPr/>
          <p:nvPr/>
        </p:nvSpPr>
        <p:spPr>
          <a:xfrm rot="617237">
            <a:off x="6224648" y="3559211"/>
            <a:ext cx="76526" cy="73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DC4FECE-1071-4F42-90F1-B58A5B2A66E3}"/>
              </a:ext>
            </a:extLst>
          </p:cNvPr>
          <p:cNvSpPr/>
          <p:nvPr/>
        </p:nvSpPr>
        <p:spPr>
          <a:xfrm rot="4496915">
            <a:off x="5122735" y="3571571"/>
            <a:ext cx="76526" cy="73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0DE01EE8-FFB6-C948-97FF-53695E9F0792}"/>
              </a:ext>
            </a:extLst>
          </p:cNvPr>
          <p:cNvSpPr/>
          <p:nvPr/>
        </p:nvSpPr>
        <p:spPr>
          <a:xfrm rot="2610512">
            <a:off x="6224647" y="4644877"/>
            <a:ext cx="76526" cy="73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CA427C1C-AAEB-8D44-950C-4C7EFC0E45F6}"/>
              </a:ext>
            </a:extLst>
          </p:cNvPr>
          <p:cNvSpPr/>
          <p:nvPr/>
        </p:nvSpPr>
        <p:spPr>
          <a:xfrm rot="2610512">
            <a:off x="3923083" y="4644875"/>
            <a:ext cx="76526" cy="73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4735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F50EFD-5A06-784B-8828-8BE93823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4" name="Gruppierung 25">
            <a:extLst>
              <a:ext uri="{FF2B5EF4-FFF2-40B4-BE49-F238E27FC236}">
                <a16:creationId xmlns:a16="http://schemas.microsoft.com/office/drawing/2014/main" id="{8DA1D8B1-82CC-2849-8F69-B2FC8B0B23DF}"/>
              </a:ext>
            </a:extLst>
          </p:cNvPr>
          <p:cNvGrpSpPr/>
          <p:nvPr/>
        </p:nvGrpSpPr>
        <p:grpSpPr>
          <a:xfrm>
            <a:off x="1749843" y="4103943"/>
            <a:ext cx="720000" cy="1133451"/>
            <a:chOff x="6099741" y="2283088"/>
            <a:chExt cx="720000" cy="1133451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1AE57A17-1390-B04B-9901-832436CC10C2}"/>
                </a:ext>
              </a:extLst>
            </p:cNvPr>
            <p:cNvSpPr/>
            <p:nvPr/>
          </p:nvSpPr>
          <p:spPr>
            <a:xfrm>
              <a:off x="6151326" y="3077985"/>
              <a:ext cx="634790" cy="33855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427CAC"/>
                  </a:solidFill>
                  <a:latin typeface="Arial" charset="0"/>
                  <a:ea typeface="Arial" charset="0"/>
                  <a:cs typeface="Arial" charset="0"/>
                </a:rPr>
                <a:t>Internet</a:t>
              </a:r>
            </a:p>
            <a:p>
              <a:pPr algn="ctr"/>
              <a:r>
                <a:rPr lang="en-US" sz="1100" b="1" dirty="0">
                  <a:solidFill>
                    <a:srgbClr val="427CAC"/>
                  </a:solidFill>
                  <a:latin typeface="Arial" charset="0"/>
                  <a:ea typeface="Arial" charset="0"/>
                  <a:cs typeface="Arial" charset="0"/>
                </a:rPr>
                <a:t>of Things</a:t>
              </a:r>
            </a:p>
          </p:txBody>
        </p:sp>
        <p:pic>
          <p:nvPicPr>
            <p:cNvPr id="6" name="Bild 94">
              <a:extLst>
                <a:ext uri="{FF2B5EF4-FFF2-40B4-BE49-F238E27FC236}">
                  <a16:creationId xmlns:a16="http://schemas.microsoft.com/office/drawing/2014/main" id="{4853F46B-7445-634B-B810-97189A485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9741" y="2283088"/>
              <a:ext cx="720000" cy="720000"/>
            </a:xfrm>
            <a:prstGeom prst="ellipse">
              <a:avLst/>
            </a:prstGeom>
          </p:spPr>
        </p:pic>
      </p:grpSp>
      <p:grpSp>
        <p:nvGrpSpPr>
          <p:cNvPr id="7" name="Gruppierung 7">
            <a:extLst>
              <a:ext uri="{FF2B5EF4-FFF2-40B4-BE49-F238E27FC236}">
                <a16:creationId xmlns:a16="http://schemas.microsoft.com/office/drawing/2014/main" id="{32511EF5-420D-E14A-BE1A-F0437AA08100}"/>
              </a:ext>
            </a:extLst>
          </p:cNvPr>
          <p:cNvGrpSpPr/>
          <p:nvPr/>
        </p:nvGrpSpPr>
        <p:grpSpPr>
          <a:xfrm>
            <a:off x="7058814" y="5307976"/>
            <a:ext cx="720929" cy="1076104"/>
            <a:chOff x="6094761" y="3738616"/>
            <a:chExt cx="720929" cy="1076104"/>
          </a:xfrm>
        </p:grpSpPr>
        <p:sp>
          <p:nvSpPr>
            <p:cNvPr id="8" name="Rechteck 48">
              <a:extLst>
                <a:ext uri="{FF2B5EF4-FFF2-40B4-BE49-F238E27FC236}">
                  <a16:creationId xmlns:a16="http://schemas.microsoft.com/office/drawing/2014/main" id="{CDABD2A2-1CBA-D747-9978-EAE281F6B019}"/>
                </a:ext>
              </a:extLst>
            </p:cNvPr>
            <p:cNvSpPr/>
            <p:nvPr/>
          </p:nvSpPr>
          <p:spPr>
            <a:xfrm>
              <a:off x="6094761" y="4476166"/>
              <a:ext cx="720929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427CAC"/>
                  </a:solidFill>
                  <a:latin typeface="Arial" charset="0"/>
                  <a:ea typeface="Arial" charset="0"/>
                  <a:cs typeface="Arial" charset="0"/>
                </a:rPr>
                <a:t>OAuth 2.0</a:t>
              </a:r>
              <a:br>
                <a:rPr lang="en-US" sz="1100" b="1" dirty="0">
                  <a:solidFill>
                    <a:srgbClr val="427CAC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lang="en-US" sz="1100" b="1" dirty="0">
                  <a:solidFill>
                    <a:srgbClr val="427CAC"/>
                  </a:solidFill>
                  <a:latin typeface="Arial" charset="0"/>
                  <a:ea typeface="Arial" charset="0"/>
                  <a:cs typeface="Arial" charset="0"/>
                </a:rPr>
                <a:t>Service</a:t>
              </a:r>
            </a:p>
          </p:txBody>
        </p:sp>
        <p:pic>
          <p:nvPicPr>
            <p:cNvPr id="9" name="Bild 40">
              <a:extLst>
                <a:ext uri="{FF2B5EF4-FFF2-40B4-BE49-F238E27FC236}">
                  <a16:creationId xmlns:a16="http://schemas.microsoft.com/office/drawing/2014/main" id="{0D2FB479-4BDD-EA46-B09D-23EFE1449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8924" y="3738616"/>
              <a:ext cx="612000" cy="612000"/>
            </a:xfrm>
            <a:prstGeom prst="rect">
              <a:avLst/>
            </a:prstGeom>
          </p:spPr>
        </p:pic>
      </p:grpSp>
      <p:grpSp>
        <p:nvGrpSpPr>
          <p:cNvPr id="10" name="Gruppierung 4">
            <a:extLst>
              <a:ext uri="{FF2B5EF4-FFF2-40B4-BE49-F238E27FC236}">
                <a16:creationId xmlns:a16="http://schemas.microsoft.com/office/drawing/2014/main" id="{8CAE7F34-2854-C547-9E8B-F40C89C67627}"/>
              </a:ext>
            </a:extLst>
          </p:cNvPr>
          <p:cNvGrpSpPr/>
          <p:nvPr/>
        </p:nvGrpSpPr>
        <p:grpSpPr>
          <a:xfrm>
            <a:off x="8948721" y="4290142"/>
            <a:ext cx="1167190" cy="1092150"/>
            <a:chOff x="7162646" y="2335701"/>
            <a:chExt cx="1167190" cy="1092150"/>
          </a:xfrm>
        </p:grpSpPr>
        <p:sp>
          <p:nvSpPr>
            <p:cNvPr id="11" name="Rechteck 44">
              <a:extLst>
                <a:ext uri="{FF2B5EF4-FFF2-40B4-BE49-F238E27FC236}">
                  <a16:creationId xmlns:a16="http://schemas.microsoft.com/office/drawing/2014/main" id="{35ADF264-5323-A547-A6EA-E1155CCB03F5}"/>
                </a:ext>
              </a:extLst>
            </p:cNvPr>
            <p:cNvSpPr/>
            <p:nvPr/>
          </p:nvSpPr>
          <p:spPr>
            <a:xfrm>
              <a:off x="7162646" y="3089297"/>
              <a:ext cx="1167190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427CAC"/>
                  </a:solidFill>
                  <a:latin typeface="Arial" charset="0"/>
                  <a:ea typeface="Arial" charset="0"/>
                  <a:cs typeface="Arial" charset="0"/>
                </a:rPr>
                <a:t>Identity</a:t>
              </a:r>
              <a:br>
                <a:rPr lang="en-US" sz="1100" b="1" dirty="0">
                  <a:solidFill>
                    <a:srgbClr val="427CAC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lang="en-US" sz="1100" b="1" dirty="0">
                  <a:solidFill>
                    <a:srgbClr val="427CAC"/>
                  </a:solidFill>
                  <a:latin typeface="Arial" charset="0"/>
                  <a:ea typeface="Arial" charset="0"/>
                  <a:cs typeface="Arial" charset="0"/>
                </a:rPr>
                <a:t>Authentication</a:t>
              </a:r>
            </a:p>
          </p:txBody>
        </p:sp>
        <p:pic>
          <p:nvPicPr>
            <p:cNvPr id="12" name="Bild 36">
              <a:extLst>
                <a:ext uri="{FF2B5EF4-FFF2-40B4-BE49-F238E27FC236}">
                  <a16:creationId xmlns:a16="http://schemas.microsoft.com/office/drawing/2014/main" id="{BCE09D79-15DB-AB46-8165-A2D0CC491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0240" y="2335701"/>
              <a:ext cx="612000" cy="612000"/>
            </a:xfrm>
            <a:prstGeom prst="rect">
              <a:avLst/>
            </a:prstGeom>
          </p:spPr>
        </p:pic>
      </p:grpSp>
      <p:grpSp>
        <p:nvGrpSpPr>
          <p:cNvPr id="13" name="Gruppierung 3">
            <a:extLst>
              <a:ext uri="{FF2B5EF4-FFF2-40B4-BE49-F238E27FC236}">
                <a16:creationId xmlns:a16="http://schemas.microsoft.com/office/drawing/2014/main" id="{C7538E85-19A4-4A40-B3D0-A76A0F72597F}"/>
              </a:ext>
            </a:extLst>
          </p:cNvPr>
          <p:cNvGrpSpPr/>
          <p:nvPr/>
        </p:nvGrpSpPr>
        <p:grpSpPr>
          <a:xfrm>
            <a:off x="10390831" y="4294585"/>
            <a:ext cx="866734" cy="1087707"/>
            <a:chOff x="8604756" y="2340144"/>
            <a:chExt cx="866734" cy="1087707"/>
          </a:xfrm>
        </p:grpSpPr>
        <p:sp>
          <p:nvSpPr>
            <p:cNvPr id="14" name="Rechteck 45">
              <a:extLst>
                <a:ext uri="{FF2B5EF4-FFF2-40B4-BE49-F238E27FC236}">
                  <a16:creationId xmlns:a16="http://schemas.microsoft.com/office/drawing/2014/main" id="{34D1CDE9-A0F6-FA4E-970D-17B5CE7431A7}"/>
                </a:ext>
              </a:extLst>
            </p:cNvPr>
            <p:cNvSpPr/>
            <p:nvPr/>
          </p:nvSpPr>
          <p:spPr>
            <a:xfrm>
              <a:off x="8604756" y="3089297"/>
              <a:ext cx="866734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427CAC"/>
                  </a:solidFill>
                  <a:latin typeface="Arial" charset="0"/>
                  <a:ea typeface="Arial" charset="0"/>
                  <a:cs typeface="Arial" charset="0"/>
                </a:rPr>
                <a:t>Identity</a:t>
              </a:r>
              <a:br>
                <a:rPr lang="en-US" sz="1100" b="1" dirty="0">
                  <a:solidFill>
                    <a:srgbClr val="427CAC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lang="en-US" sz="1100" b="1" dirty="0">
                  <a:solidFill>
                    <a:srgbClr val="427CAC"/>
                  </a:solidFill>
                  <a:latin typeface="Arial" charset="0"/>
                  <a:ea typeface="Arial" charset="0"/>
                  <a:cs typeface="Arial" charset="0"/>
                </a:rPr>
                <a:t>Provisioning</a:t>
              </a:r>
            </a:p>
          </p:txBody>
        </p:sp>
        <p:pic>
          <p:nvPicPr>
            <p:cNvPr id="15" name="Bild 37">
              <a:extLst>
                <a:ext uri="{FF2B5EF4-FFF2-40B4-BE49-F238E27FC236}">
                  <a16:creationId xmlns:a16="http://schemas.microsoft.com/office/drawing/2014/main" id="{026CD18E-429A-3244-B039-C36D8A76C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2123" y="2340144"/>
              <a:ext cx="612000" cy="612000"/>
            </a:xfrm>
            <a:prstGeom prst="rect">
              <a:avLst/>
            </a:prstGeom>
          </p:spPr>
        </p:pic>
      </p:grpSp>
      <p:grpSp>
        <p:nvGrpSpPr>
          <p:cNvPr id="16" name="Gruppierung 33">
            <a:extLst>
              <a:ext uri="{FF2B5EF4-FFF2-40B4-BE49-F238E27FC236}">
                <a16:creationId xmlns:a16="http://schemas.microsoft.com/office/drawing/2014/main" id="{B58811FC-B5F6-4345-B06B-523286E609A4}"/>
              </a:ext>
            </a:extLst>
          </p:cNvPr>
          <p:cNvGrpSpPr/>
          <p:nvPr/>
        </p:nvGrpSpPr>
        <p:grpSpPr>
          <a:xfrm>
            <a:off x="3176659" y="2277149"/>
            <a:ext cx="980562" cy="1380451"/>
            <a:chOff x="6293929" y="3212892"/>
            <a:chExt cx="1189428" cy="1186041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34BC8841-58F4-5645-B69E-65152C3A164D}"/>
                </a:ext>
              </a:extLst>
            </p:cNvPr>
            <p:cNvSpPr/>
            <p:nvPr/>
          </p:nvSpPr>
          <p:spPr>
            <a:xfrm>
              <a:off x="6293929" y="4229656"/>
              <a:ext cx="1189428" cy="16927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427CAC"/>
                  </a:solidFill>
                  <a:latin typeface="Arial" charset="0"/>
                  <a:ea typeface="Arial" charset="0"/>
                  <a:cs typeface="Arial" charset="0"/>
                </a:rPr>
                <a:t>Internet of Things</a:t>
              </a:r>
            </a:p>
          </p:txBody>
        </p:sp>
        <p:pic>
          <p:nvPicPr>
            <p:cNvPr id="18" name="Bild 22">
              <a:extLst>
                <a:ext uri="{FF2B5EF4-FFF2-40B4-BE49-F238E27FC236}">
                  <a16:creationId xmlns:a16="http://schemas.microsoft.com/office/drawing/2014/main" id="{8BFD9523-B4C3-C040-A933-0995A1B1D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4421" y="3212892"/>
              <a:ext cx="900000" cy="900000"/>
            </a:xfrm>
            <a:prstGeom prst="rect">
              <a:avLst/>
            </a:prstGeom>
          </p:spPr>
        </p:pic>
      </p:grpSp>
      <p:pic>
        <p:nvPicPr>
          <p:cNvPr id="19" name="Bild 14">
            <a:extLst>
              <a:ext uri="{FF2B5EF4-FFF2-40B4-BE49-F238E27FC236}">
                <a16:creationId xmlns:a16="http://schemas.microsoft.com/office/drawing/2014/main" id="{4197FC3B-FB6D-694B-AF65-15E14B905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515" y="2190407"/>
            <a:ext cx="1747441" cy="1066858"/>
          </a:xfrm>
          <a:prstGeom prst="rect">
            <a:avLst/>
          </a:prstGeom>
        </p:spPr>
      </p:pic>
      <p:grpSp>
        <p:nvGrpSpPr>
          <p:cNvPr id="20" name="Gruppierung 25">
            <a:extLst>
              <a:ext uri="{FF2B5EF4-FFF2-40B4-BE49-F238E27FC236}">
                <a16:creationId xmlns:a16="http://schemas.microsoft.com/office/drawing/2014/main" id="{FA1C5919-0019-9B41-8DDB-2AA9EFAB8B2A}"/>
              </a:ext>
            </a:extLst>
          </p:cNvPr>
          <p:cNvGrpSpPr/>
          <p:nvPr/>
        </p:nvGrpSpPr>
        <p:grpSpPr>
          <a:xfrm>
            <a:off x="3388006" y="4429773"/>
            <a:ext cx="720000" cy="1133451"/>
            <a:chOff x="6099741" y="2283088"/>
            <a:chExt cx="720000" cy="1133451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C85FCE31-A116-794C-8E88-C42846E64C9D}"/>
                </a:ext>
              </a:extLst>
            </p:cNvPr>
            <p:cNvSpPr/>
            <p:nvPr/>
          </p:nvSpPr>
          <p:spPr>
            <a:xfrm>
              <a:off x="6151326" y="3077985"/>
              <a:ext cx="634790" cy="33855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427CAC"/>
                  </a:solidFill>
                  <a:latin typeface="Arial" charset="0"/>
                  <a:ea typeface="Arial" charset="0"/>
                  <a:cs typeface="Arial" charset="0"/>
                </a:rPr>
                <a:t>Internet</a:t>
              </a:r>
            </a:p>
            <a:p>
              <a:pPr algn="ctr"/>
              <a:r>
                <a:rPr lang="en-US" sz="1100" b="1" dirty="0">
                  <a:solidFill>
                    <a:srgbClr val="427CAC"/>
                  </a:solidFill>
                  <a:latin typeface="Arial" charset="0"/>
                  <a:ea typeface="Arial" charset="0"/>
                  <a:cs typeface="Arial" charset="0"/>
                </a:rPr>
                <a:t>of Things</a:t>
              </a:r>
            </a:p>
          </p:txBody>
        </p:sp>
        <p:pic>
          <p:nvPicPr>
            <p:cNvPr id="22" name="Bild 94">
              <a:extLst>
                <a:ext uri="{FF2B5EF4-FFF2-40B4-BE49-F238E27FC236}">
                  <a16:creationId xmlns:a16="http://schemas.microsoft.com/office/drawing/2014/main" id="{3A9F61F4-1B07-3E46-A7E3-3836F62C9B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9741" y="2283088"/>
              <a:ext cx="720000" cy="720000"/>
            </a:xfrm>
            <a:prstGeom prst="ellipse">
              <a:avLst/>
            </a:prstGeom>
          </p:spPr>
        </p:pic>
      </p:grpSp>
      <p:grpSp>
        <p:nvGrpSpPr>
          <p:cNvPr id="23" name="Gruppierung 28">
            <a:extLst>
              <a:ext uri="{FF2B5EF4-FFF2-40B4-BE49-F238E27FC236}">
                <a16:creationId xmlns:a16="http://schemas.microsoft.com/office/drawing/2014/main" id="{A57B38DD-9D3C-F445-B917-146EE7BEEB89}"/>
              </a:ext>
            </a:extLst>
          </p:cNvPr>
          <p:cNvGrpSpPr/>
          <p:nvPr/>
        </p:nvGrpSpPr>
        <p:grpSpPr>
          <a:xfrm>
            <a:off x="5300107" y="4256343"/>
            <a:ext cx="979610" cy="1306881"/>
            <a:chOff x="9851783" y="2278935"/>
            <a:chExt cx="979610" cy="1306881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3D3A37D8-C814-E143-BC19-DF2B11780769}"/>
                </a:ext>
              </a:extLst>
            </p:cNvPr>
            <p:cNvSpPr/>
            <p:nvPr/>
          </p:nvSpPr>
          <p:spPr>
            <a:xfrm>
              <a:off x="9851783" y="3077985"/>
              <a:ext cx="979610" cy="50783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427CAC"/>
                  </a:solidFill>
                  <a:latin typeface="Arial" charset="0"/>
                  <a:ea typeface="Arial" charset="0"/>
                  <a:cs typeface="Arial" charset="0"/>
                </a:rPr>
                <a:t>SAP IoT </a:t>
              </a:r>
              <a:br>
                <a:rPr lang="en-US" sz="1100" b="1" dirty="0">
                  <a:solidFill>
                    <a:srgbClr val="427CAC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lang="en-US" sz="1100" b="1" dirty="0">
                  <a:solidFill>
                    <a:srgbClr val="427CAC"/>
                  </a:solidFill>
                  <a:latin typeface="Arial" charset="0"/>
                  <a:ea typeface="Arial" charset="0"/>
                  <a:cs typeface="Arial" charset="0"/>
                </a:rPr>
                <a:t>Application Enablement</a:t>
              </a:r>
            </a:p>
          </p:txBody>
        </p:sp>
        <p:pic>
          <p:nvPicPr>
            <p:cNvPr id="25" name="Bild 95">
              <a:extLst>
                <a:ext uri="{FF2B5EF4-FFF2-40B4-BE49-F238E27FC236}">
                  <a16:creationId xmlns:a16="http://schemas.microsoft.com/office/drawing/2014/main" id="{D961CE55-5F87-9446-93D7-E489AB079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1588" y="2278935"/>
              <a:ext cx="720000" cy="720000"/>
            </a:xfrm>
            <a:prstGeom prst="ellipse">
              <a:avLst/>
            </a:prstGeom>
          </p:spPr>
        </p:pic>
      </p:grpSp>
      <p:grpSp>
        <p:nvGrpSpPr>
          <p:cNvPr id="26" name="Gruppierung 6">
            <a:extLst>
              <a:ext uri="{FF2B5EF4-FFF2-40B4-BE49-F238E27FC236}">
                <a16:creationId xmlns:a16="http://schemas.microsoft.com/office/drawing/2014/main" id="{1693DF6E-982B-414D-A745-D951FD1B4352}"/>
              </a:ext>
            </a:extLst>
          </p:cNvPr>
          <p:cNvGrpSpPr/>
          <p:nvPr/>
        </p:nvGrpSpPr>
        <p:grpSpPr>
          <a:xfrm>
            <a:off x="7171694" y="3725340"/>
            <a:ext cx="908903" cy="1251003"/>
            <a:chOff x="6000776" y="2340144"/>
            <a:chExt cx="908903" cy="1251003"/>
          </a:xfrm>
        </p:grpSpPr>
        <p:sp>
          <p:nvSpPr>
            <p:cNvPr id="27" name="Rechteck 42">
              <a:extLst>
                <a:ext uri="{FF2B5EF4-FFF2-40B4-BE49-F238E27FC236}">
                  <a16:creationId xmlns:a16="http://schemas.microsoft.com/office/drawing/2014/main" id="{BAFFB4A3-1A9D-7147-813A-978666D34311}"/>
                </a:ext>
              </a:extLst>
            </p:cNvPr>
            <p:cNvSpPr/>
            <p:nvPr/>
          </p:nvSpPr>
          <p:spPr>
            <a:xfrm>
              <a:off x="6000776" y="3083316"/>
              <a:ext cx="908903" cy="50783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427CAC"/>
                  </a:solidFill>
                  <a:latin typeface="Arial" charset="0"/>
                  <a:ea typeface="Arial" charset="0"/>
                  <a:cs typeface="Arial" charset="0"/>
                </a:rPr>
                <a:t>Authorization</a:t>
              </a:r>
            </a:p>
            <a:p>
              <a:pPr algn="ctr"/>
              <a:r>
                <a:rPr lang="en-US" sz="1100" b="1" dirty="0">
                  <a:solidFill>
                    <a:srgbClr val="427CAC"/>
                  </a:solidFill>
                  <a:latin typeface="Arial" charset="0"/>
                  <a:ea typeface="Arial" charset="0"/>
                  <a:cs typeface="Arial" charset="0"/>
                </a:rPr>
                <a:t>and Trust </a:t>
              </a:r>
            </a:p>
            <a:p>
              <a:pPr algn="ctr"/>
              <a:r>
                <a:rPr lang="en-US" sz="1100" b="1" dirty="0">
                  <a:solidFill>
                    <a:srgbClr val="427CAC"/>
                  </a:solidFill>
                  <a:latin typeface="Arial" charset="0"/>
                  <a:ea typeface="Arial" charset="0"/>
                  <a:cs typeface="Arial" charset="0"/>
                </a:rPr>
                <a:t>Management</a:t>
              </a:r>
            </a:p>
          </p:txBody>
        </p:sp>
        <p:pic>
          <p:nvPicPr>
            <p:cNvPr id="28" name="Bild 35">
              <a:extLst>
                <a:ext uri="{FF2B5EF4-FFF2-40B4-BE49-F238E27FC236}">
                  <a16:creationId xmlns:a16="http://schemas.microsoft.com/office/drawing/2014/main" id="{6B3BBBB6-0956-AA46-9D3C-9D06ABB3D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9225" y="2340144"/>
              <a:ext cx="612000" cy="612000"/>
            </a:xfrm>
            <a:prstGeom prst="rect">
              <a:avLst/>
            </a:prstGeom>
          </p:spPr>
        </p:pic>
      </p:grpSp>
      <p:grpSp>
        <p:nvGrpSpPr>
          <p:cNvPr id="29" name="Gruppierung 7">
            <a:extLst>
              <a:ext uri="{FF2B5EF4-FFF2-40B4-BE49-F238E27FC236}">
                <a16:creationId xmlns:a16="http://schemas.microsoft.com/office/drawing/2014/main" id="{212315B2-DC1F-7644-8ADD-00744FA3AFFC}"/>
              </a:ext>
            </a:extLst>
          </p:cNvPr>
          <p:cNvGrpSpPr/>
          <p:nvPr/>
        </p:nvGrpSpPr>
        <p:grpSpPr>
          <a:xfrm>
            <a:off x="7211214" y="5460376"/>
            <a:ext cx="720929" cy="1076104"/>
            <a:chOff x="6094761" y="3738616"/>
            <a:chExt cx="720929" cy="1076104"/>
          </a:xfrm>
        </p:grpSpPr>
        <p:sp>
          <p:nvSpPr>
            <p:cNvPr id="30" name="Rechteck 48">
              <a:extLst>
                <a:ext uri="{FF2B5EF4-FFF2-40B4-BE49-F238E27FC236}">
                  <a16:creationId xmlns:a16="http://schemas.microsoft.com/office/drawing/2014/main" id="{78D3CEF0-7E25-4944-8AD6-DF7114CA5613}"/>
                </a:ext>
              </a:extLst>
            </p:cNvPr>
            <p:cNvSpPr/>
            <p:nvPr/>
          </p:nvSpPr>
          <p:spPr>
            <a:xfrm>
              <a:off x="6094761" y="4476166"/>
              <a:ext cx="720929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427CAC"/>
                  </a:solidFill>
                  <a:latin typeface="Arial" charset="0"/>
                  <a:ea typeface="Arial" charset="0"/>
                  <a:cs typeface="Arial" charset="0"/>
                </a:rPr>
                <a:t>OAuth 2.0</a:t>
              </a:r>
              <a:br>
                <a:rPr lang="en-US" sz="1100" b="1" dirty="0">
                  <a:solidFill>
                    <a:srgbClr val="427CAC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lang="en-US" sz="1100" b="1" dirty="0">
                  <a:solidFill>
                    <a:srgbClr val="427CAC"/>
                  </a:solidFill>
                  <a:latin typeface="Arial" charset="0"/>
                  <a:ea typeface="Arial" charset="0"/>
                  <a:cs typeface="Arial" charset="0"/>
                </a:rPr>
                <a:t>Service</a:t>
              </a:r>
            </a:p>
          </p:txBody>
        </p:sp>
        <p:pic>
          <p:nvPicPr>
            <p:cNvPr id="31" name="Bild 40">
              <a:extLst>
                <a:ext uri="{FF2B5EF4-FFF2-40B4-BE49-F238E27FC236}">
                  <a16:creationId xmlns:a16="http://schemas.microsoft.com/office/drawing/2014/main" id="{CBC3B9F0-593B-C348-9B8E-CA413BC8D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8924" y="3738616"/>
              <a:ext cx="612000" cy="61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4092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016727-FB06-7E45-8BC7-52425DC83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de-DE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CD80E6F8-96B9-9C4B-B526-68F3CCCE53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191446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9026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CD80E6F8-96B9-9C4B-B526-68F3CCCE53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351553"/>
              </p:ext>
            </p:extLst>
          </p:nvPr>
        </p:nvGraphicFramePr>
        <p:xfrm>
          <a:off x="1318054" y="1658292"/>
          <a:ext cx="10515600" cy="4747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54BC683C-9204-CB4A-91E4-26CD0C36312E}"/>
              </a:ext>
            </a:extLst>
          </p:cNvPr>
          <p:cNvGrpSpPr/>
          <p:nvPr/>
        </p:nvGrpSpPr>
        <p:grpSpPr>
          <a:xfrm>
            <a:off x="5157586" y="2327624"/>
            <a:ext cx="4006969" cy="516705"/>
            <a:chOff x="2389434" y="386730"/>
            <a:chExt cx="1596661" cy="516705"/>
          </a:xfrm>
        </p:grpSpPr>
        <p:sp>
          <p:nvSpPr>
            <p:cNvPr id="24" name="Abgerundetes Rechteck 23">
              <a:extLst>
                <a:ext uri="{FF2B5EF4-FFF2-40B4-BE49-F238E27FC236}">
                  <a16:creationId xmlns:a16="http://schemas.microsoft.com/office/drawing/2014/main" id="{2CE50819-A8DD-034D-AE50-5090B444C89D}"/>
                </a:ext>
              </a:extLst>
            </p:cNvPr>
            <p:cNvSpPr/>
            <p:nvPr/>
          </p:nvSpPr>
          <p:spPr>
            <a:xfrm>
              <a:off x="2389434" y="386730"/>
              <a:ext cx="1596661" cy="516705"/>
            </a:xfrm>
            <a:prstGeom prst="round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Abgerundetes Rechteck 4">
              <a:extLst>
                <a:ext uri="{FF2B5EF4-FFF2-40B4-BE49-F238E27FC236}">
                  <a16:creationId xmlns:a16="http://schemas.microsoft.com/office/drawing/2014/main" id="{9158259A-164B-5C47-83C8-371CB81D62D3}"/>
                </a:ext>
              </a:extLst>
            </p:cNvPr>
            <p:cNvSpPr txBox="1"/>
            <p:nvPr/>
          </p:nvSpPr>
          <p:spPr>
            <a:xfrm>
              <a:off x="2414657" y="411953"/>
              <a:ext cx="1546215" cy="466259"/>
            </a:xfrm>
            <a:prstGeom prst="round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600" kern="1200" dirty="0"/>
                <a:t>Organisation und Geschäftsprozesse</a:t>
              </a: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BE8B980-5ECC-F74E-959A-A89850FE3733}"/>
              </a:ext>
            </a:extLst>
          </p:cNvPr>
          <p:cNvGrpSpPr/>
          <p:nvPr/>
        </p:nvGrpSpPr>
        <p:grpSpPr>
          <a:xfrm>
            <a:off x="5157586" y="2907663"/>
            <a:ext cx="4006969" cy="516705"/>
            <a:chOff x="2389434" y="966769"/>
            <a:chExt cx="1596661" cy="516705"/>
          </a:xfrm>
        </p:grpSpPr>
        <p:sp>
          <p:nvSpPr>
            <p:cNvPr id="22" name="Abgerundetes Rechteck 21">
              <a:extLst>
                <a:ext uri="{FF2B5EF4-FFF2-40B4-BE49-F238E27FC236}">
                  <a16:creationId xmlns:a16="http://schemas.microsoft.com/office/drawing/2014/main" id="{EF666B39-784D-AD40-B5C6-98A7A1E38BB0}"/>
                </a:ext>
              </a:extLst>
            </p:cNvPr>
            <p:cNvSpPr/>
            <p:nvPr/>
          </p:nvSpPr>
          <p:spPr>
            <a:xfrm>
              <a:off x="2389434" y="966769"/>
              <a:ext cx="1596661" cy="516705"/>
            </a:xfrm>
            <a:prstGeom prst="roundRect">
              <a:avLst/>
            </a:prstGeom>
          </p:spPr>
          <p:style>
            <a:lnRef idx="2">
              <a:schemeClr val="accent5">
                <a:hueOff val="-1351709"/>
                <a:satOff val="-3484"/>
                <a:lumOff val="-2353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Abgerundetes Rechteck 6">
              <a:extLst>
                <a:ext uri="{FF2B5EF4-FFF2-40B4-BE49-F238E27FC236}">
                  <a16:creationId xmlns:a16="http://schemas.microsoft.com/office/drawing/2014/main" id="{FA20E442-F1B7-434D-865C-62BBC4CB5B38}"/>
                </a:ext>
              </a:extLst>
            </p:cNvPr>
            <p:cNvSpPr txBox="1"/>
            <p:nvPr/>
          </p:nvSpPr>
          <p:spPr>
            <a:xfrm>
              <a:off x="2414657" y="991992"/>
              <a:ext cx="1546215" cy="4662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600" dirty="0"/>
                <a:t>Die Funktion eines Assets</a:t>
              </a:r>
              <a:endParaRPr lang="de-DE" sz="1600" kern="1200" dirty="0"/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A6064741-3ECE-8849-A48C-4F0CC2AAB6CD}"/>
              </a:ext>
            </a:extLst>
          </p:cNvPr>
          <p:cNvGrpSpPr/>
          <p:nvPr/>
        </p:nvGrpSpPr>
        <p:grpSpPr>
          <a:xfrm>
            <a:off x="5157586" y="3487701"/>
            <a:ext cx="4006969" cy="516705"/>
            <a:chOff x="2389434" y="1546807"/>
            <a:chExt cx="1596661" cy="516705"/>
          </a:xfrm>
        </p:grpSpPr>
        <p:sp>
          <p:nvSpPr>
            <p:cNvPr id="20" name="Abgerundetes Rechteck 19">
              <a:extLst>
                <a:ext uri="{FF2B5EF4-FFF2-40B4-BE49-F238E27FC236}">
                  <a16:creationId xmlns:a16="http://schemas.microsoft.com/office/drawing/2014/main" id="{8405FDEC-F657-5940-8552-97C817F97780}"/>
                </a:ext>
              </a:extLst>
            </p:cNvPr>
            <p:cNvSpPr/>
            <p:nvPr/>
          </p:nvSpPr>
          <p:spPr>
            <a:xfrm>
              <a:off x="2389434" y="1546807"/>
              <a:ext cx="1596661" cy="516705"/>
            </a:xfrm>
            <a:prstGeom prst="roundRect">
              <a:avLst/>
            </a:prstGeom>
          </p:spPr>
          <p:style>
            <a:lnRef idx="2">
              <a:schemeClr val="accent5">
                <a:hueOff val="-2703417"/>
                <a:satOff val="-6968"/>
                <a:lumOff val="-4706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Abgerundetes Rechteck 8">
              <a:extLst>
                <a:ext uri="{FF2B5EF4-FFF2-40B4-BE49-F238E27FC236}">
                  <a16:creationId xmlns:a16="http://schemas.microsoft.com/office/drawing/2014/main" id="{331D709D-1B24-274A-94E8-D51D71DF0A26}"/>
                </a:ext>
              </a:extLst>
            </p:cNvPr>
            <p:cNvSpPr txBox="1"/>
            <p:nvPr/>
          </p:nvSpPr>
          <p:spPr>
            <a:xfrm>
              <a:off x="2414657" y="1572030"/>
              <a:ext cx="1546215" cy="4662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600" kern="1200" dirty="0"/>
                <a:t>Die notwendigen Daten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0344AEB2-7368-6C45-86D4-C15D3FE687E5}"/>
              </a:ext>
            </a:extLst>
          </p:cNvPr>
          <p:cNvGrpSpPr/>
          <p:nvPr/>
        </p:nvGrpSpPr>
        <p:grpSpPr>
          <a:xfrm>
            <a:off x="5157586" y="4067739"/>
            <a:ext cx="4006969" cy="516705"/>
            <a:chOff x="2389434" y="2126845"/>
            <a:chExt cx="1596661" cy="516705"/>
          </a:xfrm>
        </p:grpSpPr>
        <p:sp>
          <p:nvSpPr>
            <p:cNvPr id="18" name="Abgerundetes Rechteck 17">
              <a:extLst>
                <a:ext uri="{FF2B5EF4-FFF2-40B4-BE49-F238E27FC236}">
                  <a16:creationId xmlns:a16="http://schemas.microsoft.com/office/drawing/2014/main" id="{4667352A-40FB-9949-A01A-4810812E14C3}"/>
                </a:ext>
              </a:extLst>
            </p:cNvPr>
            <p:cNvSpPr/>
            <p:nvPr/>
          </p:nvSpPr>
          <p:spPr>
            <a:xfrm>
              <a:off x="2389434" y="2126845"/>
              <a:ext cx="1596661" cy="516705"/>
            </a:xfrm>
            <a:prstGeom prst="roundRect">
              <a:avLst/>
            </a:prstGeom>
          </p:spPr>
          <p:style>
            <a:lnRef idx="2">
              <a:schemeClr val="accent5">
                <a:hueOff val="-4055126"/>
                <a:satOff val="-10451"/>
                <a:lumOff val="-7059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Abgerundetes Rechteck 10">
              <a:extLst>
                <a:ext uri="{FF2B5EF4-FFF2-40B4-BE49-F238E27FC236}">
                  <a16:creationId xmlns:a16="http://schemas.microsoft.com/office/drawing/2014/main" id="{899BFFFA-EE7F-0C40-B081-32AE50BC8E0F}"/>
                </a:ext>
              </a:extLst>
            </p:cNvPr>
            <p:cNvSpPr txBox="1"/>
            <p:nvPr/>
          </p:nvSpPr>
          <p:spPr>
            <a:xfrm>
              <a:off x="2414657" y="2152068"/>
              <a:ext cx="1546215" cy="4662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600" kern="1200" dirty="0"/>
                <a:t>Der Zugriff auf Informationen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B3F24D30-BDAB-A34F-BE47-467CE514A49C}"/>
              </a:ext>
            </a:extLst>
          </p:cNvPr>
          <p:cNvGrpSpPr/>
          <p:nvPr/>
        </p:nvGrpSpPr>
        <p:grpSpPr>
          <a:xfrm>
            <a:off x="5157586" y="4647778"/>
            <a:ext cx="4006969" cy="516705"/>
            <a:chOff x="2389434" y="2706884"/>
            <a:chExt cx="1596661" cy="516705"/>
          </a:xfrm>
        </p:grpSpPr>
        <p:sp>
          <p:nvSpPr>
            <p:cNvPr id="16" name="Abgerundetes Rechteck 15">
              <a:extLst>
                <a:ext uri="{FF2B5EF4-FFF2-40B4-BE49-F238E27FC236}">
                  <a16:creationId xmlns:a16="http://schemas.microsoft.com/office/drawing/2014/main" id="{EB3EFF71-EC8E-5D44-81C9-F67C1EDB73EB}"/>
                </a:ext>
              </a:extLst>
            </p:cNvPr>
            <p:cNvSpPr/>
            <p:nvPr/>
          </p:nvSpPr>
          <p:spPr>
            <a:xfrm>
              <a:off x="2389434" y="2706884"/>
              <a:ext cx="1596661" cy="516705"/>
            </a:xfrm>
            <a:prstGeom prst="roundRect">
              <a:avLst/>
            </a:prstGeom>
          </p:spPr>
          <p:style>
            <a:lnRef idx="2">
              <a:schemeClr val="accent5">
                <a:hueOff val="-5406834"/>
                <a:satOff val="-13935"/>
                <a:lumOff val="-9412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Abgerundetes Rechteck 12">
              <a:extLst>
                <a:ext uri="{FF2B5EF4-FFF2-40B4-BE49-F238E27FC236}">
                  <a16:creationId xmlns:a16="http://schemas.microsoft.com/office/drawing/2014/main" id="{18D5F6D7-C19F-A740-A2A9-B79ADC2A7929}"/>
                </a:ext>
              </a:extLst>
            </p:cNvPr>
            <p:cNvSpPr txBox="1"/>
            <p:nvPr/>
          </p:nvSpPr>
          <p:spPr>
            <a:xfrm>
              <a:off x="2414657" y="2732107"/>
              <a:ext cx="1546215" cy="4662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600" kern="1200" dirty="0"/>
                <a:t>Übergang von der physischen in die virtuelle Welt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23728D25-E6E0-C747-BB71-9852C9BE5A7E}"/>
              </a:ext>
            </a:extLst>
          </p:cNvPr>
          <p:cNvGrpSpPr/>
          <p:nvPr/>
        </p:nvGrpSpPr>
        <p:grpSpPr>
          <a:xfrm>
            <a:off x="5157586" y="5227816"/>
            <a:ext cx="4006969" cy="516705"/>
            <a:chOff x="2389434" y="3286922"/>
            <a:chExt cx="1596661" cy="516705"/>
          </a:xfrm>
        </p:grpSpPr>
        <p:sp>
          <p:nvSpPr>
            <p:cNvPr id="14" name="Abgerundetes Rechteck 13">
              <a:extLst>
                <a:ext uri="{FF2B5EF4-FFF2-40B4-BE49-F238E27FC236}">
                  <a16:creationId xmlns:a16="http://schemas.microsoft.com/office/drawing/2014/main" id="{39CFD69B-B49A-2043-BA3A-33373BEBDF8C}"/>
                </a:ext>
              </a:extLst>
            </p:cNvPr>
            <p:cNvSpPr/>
            <p:nvPr/>
          </p:nvSpPr>
          <p:spPr>
            <a:xfrm>
              <a:off x="2389434" y="3286922"/>
              <a:ext cx="1596661" cy="516705"/>
            </a:xfrm>
            <a:prstGeom prst="roundRect">
              <a:avLst/>
            </a:prstGeom>
          </p:spPr>
          <p:style>
            <a:lnRef idx="2">
              <a:schemeClr val="accent5">
                <a:hueOff val="-6758543"/>
                <a:satOff val="-17419"/>
                <a:lumOff val="-11765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Abgerundetes Rechteck 14">
              <a:extLst>
                <a:ext uri="{FF2B5EF4-FFF2-40B4-BE49-F238E27FC236}">
                  <a16:creationId xmlns:a16="http://schemas.microsoft.com/office/drawing/2014/main" id="{379C2DAC-53E1-634E-95AF-379E2BCEC25C}"/>
                </a:ext>
              </a:extLst>
            </p:cNvPr>
            <p:cNvSpPr txBox="1"/>
            <p:nvPr/>
          </p:nvSpPr>
          <p:spPr>
            <a:xfrm>
              <a:off x="2414657" y="3312145"/>
              <a:ext cx="1546215" cy="4662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600" kern="1200" dirty="0"/>
                <a:t>Das reale Ding in der physischen Wel</a:t>
              </a:r>
              <a:r>
                <a:rPr lang="de-DE" sz="1600" dirty="0"/>
                <a:t>t</a:t>
              </a:r>
              <a:endParaRPr lang="de-DE" sz="1600" kern="1200" dirty="0"/>
            </a:p>
          </p:txBody>
        </p:sp>
      </p:grpSp>
      <p:sp>
        <p:nvSpPr>
          <p:cNvPr id="27" name="Pfeil nach oben 26">
            <a:extLst>
              <a:ext uri="{FF2B5EF4-FFF2-40B4-BE49-F238E27FC236}">
                <a16:creationId xmlns:a16="http://schemas.microsoft.com/office/drawing/2014/main" id="{1D0B2DDA-9D33-F141-AFE6-D030D3A5C8CC}"/>
              </a:ext>
            </a:extLst>
          </p:cNvPr>
          <p:cNvSpPr/>
          <p:nvPr/>
        </p:nvSpPr>
        <p:spPr>
          <a:xfrm>
            <a:off x="1131343" y="1779672"/>
            <a:ext cx="373421" cy="4626580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Pfeil nach rechts 28">
            <a:extLst>
              <a:ext uri="{FF2B5EF4-FFF2-40B4-BE49-F238E27FC236}">
                <a16:creationId xmlns:a16="http://schemas.microsoft.com/office/drawing/2014/main" id="{80D2DD8C-F5FF-3847-9242-143E89AD911E}"/>
              </a:ext>
            </a:extLst>
          </p:cNvPr>
          <p:cNvSpPr/>
          <p:nvPr/>
        </p:nvSpPr>
        <p:spPr>
          <a:xfrm>
            <a:off x="2506362" y="5976169"/>
            <a:ext cx="8847438" cy="51670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491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016727-FB06-7E45-8BC7-52425DC83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de-DE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CD80E6F8-96B9-9C4B-B526-68F3CCCE53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71893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0652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1525DA-06BE-CA43-97C2-95A117061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E5B94B5-DE8A-D944-B2C8-B93FC1D3E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Business</a:t>
            </a:r>
          </a:p>
          <a:p>
            <a:pPr lvl="0"/>
            <a:r>
              <a:rPr lang="de-DE" dirty="0" err="1"/>
              <a:t>Functional</a:t>
            </a:r>
            <a:endParaRPr lang="de-DE" dirty="0"/>
          </a:p>
          <a:p>
            <a:pPr lvl="0"/>
            <a:r>
              <a:rPr lang="de-DE" dirty="0"/>
              <a:t>Information</a:t>
            </a:r>
          </a:p>
          <a:p>
            <a:pPr lvl="0"/>
            <a:r>
              <a:rPr lang="de-DE" dirty="0"/>
              <a:t>Communication</a:t>
            </a:r>
          </a:p>
          <a:p>
            <a:pPr lvl="0"/>
            <a:r>
              <a:rPr lang="de-DE" dirty="0"/>
              <a:t>Integration</a:t>
            </a:r>
          </a:p>
          <a:p>
            <a:pPr lvl="0"/>
            <a:r>
              <a:rPr lang="de-DE" dirty="0"/>
              <a:t>Asset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539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1FC7EF6F-468C-AD45-8AFF-E03C44364EEB}"/>
              </a:ext>
            </a:extLst>
          </p:cNvPr>
          <p:cNvGrpSpPr/>
          <p:nvPr/>
        </p:nvGrpSpPr>
        <p:grpSpPr>
          <a:xfrm>
            <a:off x="2726422" y="1355812"/>
            <a:ext cx="5660930" cy="2301788"/>
            <a:chOff x="2726422" y="1355812"/>
            <a:chExt cx="5660930" cy="2301788"/>
          </a:xfrm>
        </p:grpSpPr>
        <p:sp>
          <p:nvSpPr>
            <p:cNvPr id="4" name="Abgerundetes Rechteck 3">
              <a:extLst>
                <a:ext uri="{FF2B5EF4-FFF2-40B4-BE49-F238E27FC236}">
                  <a16:creationId xmlns:a16="http://schemas.microsoft.com/office/drawing/2014/main" id="{46F2655B-3536-B343-A585-128CE73D04EE}"/>
                </a:ext>
              </a:extLst>
            </p:cNvPr>
            <p:cNvSpPr/>
            <p:nvPr/>
          </p:nvSpPr>
          <p:spPr>
            <a:xfrm>
              <a:off x="2726422" y="1376565"/>
              <a:ext cx="5660930" cy="2281035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Abgerundetes Rechteck 4">
              <a:extLst>
                <a:ext uri="{FF2B5EF4-FFF2-40B4-BE49-F238E27FC236}">
                  <a16:creationId xmlns:a16="http://schemas.microsoft.com/office/drawing/2014/main" id="{44B7D1CF-6F69-9348-96E9-3EA689844925}"/>
                </a:ext>
              </a:extLst>
            </p:cNvPr>
            <p:cNvSpPr/>
            <p:nvPr/>
          </p:nvSpPr>
          <p:spPr>
            <a:xfrm>
              <a:off x="2860646" y="1725144"/>
              <a:ext cx="1711354" cy="51872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Anwendung</a:t>
              </a:r>
            </a:p>
          </p:txBody>
        </p:sp>
        <p:sp>
          <p:nvSpPr>
            <p:cNvPr id="6" name="Abgerundetes Rechteck 5">
              <a:extLst>
                <a:ext uri="{FF2B5EF4-FFF2-40B4-BE49-F238E27FC236}">
                  <a16:creationId xmlns:a16="http://schemas.microsoft.com/office/drawing/2014/main" id="{527517F9-AC4C-2940-9D63-2D5CC5C7274D}"/>
                </a:ext>
              </a:extLst>
            </p:cNvPr>
            <p:cNvSpPr/>
            <p:nvPr/>
          </p:nvSpPr>
          <p:spPr>
            <a:xfrm>
              <a:off x="2860646" y="2357209"/>
              <a:ext cx="1711354" cy="51872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Middleware/</a:t>
              </a:r>
            </a:p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Betriebssystem</a:t>
              </a:r>
            </a:p>
          </p:txBody>
        </p:sp>
        <p:sp>
          <p:nvSpPr>
            <p:cNvPr id="7" name="Abgerundetes Rechteck 6">
              <a:extLst>
                <a:ext uri="{FF2B5EF4-FFF2-40B4-BE49-F238E27FC236}">
                  <a16:creationId xmlns:a16="http://schemas.microsoft.com/office/drawing/2014/main" id="{5BF09DB4-9A72-414C-B463-4DC342EF323F}"/>
                </a:ext>
              </a:extLst>
            </p:cNvPr>
            <p:cNvSpPr/>
            <p:nvPr/>
          </p:nvSpPr>
          <p:spPr>
            <a:xfrm>
              <a:off x="2860646" y="2989274"/>
              <a:ext cx="1711354" cy="51872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Server</a:t>
              </a:r>
            </a:p>
          </p:txBody>
        </p:sp>
        <p:sp>
          <p:nvSpPr>
            <p:cNvPr id="8" name="Abgerundetes Rechteck 7">
              <a:extLst>
                <a:ext uri="{FF2B5EF4-FFF2-40B4-BE49-F238E27FC236}">
                  <a16:creationId xmlns:a16="http://schemas.microsoft.com/office/drawing/2014/main" id="{48FF9847-955A-E343-8810-FFE362A13C1D}"/>
                </a:ext>
              </a:extLst>
            </p:cNvPr>
            <p:cNvSpPr/>
            <p:nvPr/>
          </p:nvSpPr>
          <p:spPr>
            <a:xfrm>
              <a:off x="4690844" y="1725144"/>
              <a:ext cx="1711354" cy="51872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Anwendung</a:t>
              </a:r>
            </a:p>
          </p:txBody>
        </p:sp>
        <p:sp>
          <p:nvSpPr>
            <p:cNvPr id="9" name="Abgerundetes Rechteck 8">
              <a:extLst>
                <a:ext uri="{FF2B5EF4-FFF2-40B4-BE49-F238E27FC236}">
                  <a16:creationId xmlns:a16="http://schemas.microsoft.com/office/drawing/2014/main" id="{B0732AC3-EA74-3A47-8C8C-6E8676D00DA6}"/>
                </a:ext>
              </a:extLst>
            </p:cNvPr>
            <p:cNvSpPr/>
            <p:nvPr/>
          </p:nvSpPr>
          <p:spPr>
            <a:xfrm>
              <a:off x="4690844" y="2357209"/>
              <a:ext cx="1711354" cy="51872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Middleware/</a:t>
              </a:r>
            </a:p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Betriebssystem</a:t>
              </a:r>
            </a:p>
          </p:txBody>
        </p:sp>
        <p:sp>
          <p:nvSpPr>
            <p:cNvPr id="10" name="Abgerundetes Rechteck 9">
              <a:extLst>
                <a:ext uri="{FF2B5EF4-FFF2-40B4-BE49-F238E27FC236}">
                  <a16:creationId xmlns:a16="http://schemas.microsoft.com/office/drawing/2014/main" id="{9FF06318-A7E7-B047-AB76-14CB9466971F}"/>
                </a:ext>
              </a:extLst>
            </p:cNvPr>
            <p:cNvSpPr/>
            <p:nvPr/>
          </p:nvSpPr>
          <p:spPr>
            <a:xfrm>
              <a:off x="4690844" y="3007404"/>
              <a:ext cx="1711354" cy="51872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Server</a:t>
              </a:r>
            </a:p>
          </p:txBody>
        </p:sp>
        <p:sp>
          <p:nvSpPr>
            <p:cNvPr id="11" name="Abgerundetes Rechteck 10">
              <a:extLst>
                <a:ext uri="{FF2B5EF4-FFF2-40B4-BE49-F238E27FC236}">
                  <a16:creationId xmlns:a16="http://schemas.microsoft.com/office/drawing/2014/main" id="{E3CCC502-E302-E147-BCBD-8D8EB5FE2457}"/>
                </a:ext>
              </a:extLst>
            </p:cNvPr>
            <p:cNvSpPr/>
            <p:nvPr/>
          </p:nvSpPr>
          <p:spPr>
            <a:xfrm>
              <a:off x="6547607" y="1725144"/>
              <a:ext cx="1711354" cy="51872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Anwendung</a:t>
              </a:r>
            </a:p>
          </p:txBody>
        </p:sp>
        <p:sp>
          <p:nvSpPr>
            <p:cNvPr id="12" name="Abgerundetes Rechteck 11">
              <a:extLst>
                <a:ext uri="{FF2B5EF4-FFF2-40B4-BE49-F238E27FC236}">
                  <a16:creationId xmlns:a16="http://schemas.microsoft.com/office/drawing/2014/main" id="{EC2943B3-DE98-004A-9992-0598AAAD9261}"/>
                </a:ext>
              </a:extLst>
            </p:cNvPr>
            <p:cNvSpPr/>
            <p:nvPr/>
          </p:nvSpPr>
          <p:spPr>
            <a:xfrm>
              <a:off x="6547607" y="2357209"/>
              <a:ext cx="1711354" cy="51872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Middleware/</a:t>
              </a:r>
            </a:p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Betriebssystem</a:t>
              </a:r>
            </a:p>
          </p:txBody>
        </p:sp>
        <p:sp>
          <p:nvSpPr>
            <p:cNvPr id="13" name="Abgerundetes Rechteck 12">
              <a:extLst>
                <a:ext uri="{FF2B5EF4-FFF2-40B4-BE49-F238E27FC236}">
                  <a16:creationId xmlns:a16="http://schemas.microsoft.com/office/drawing/2014/main" id="{57DA0106-A98F-E842-A589-0E4E6C628340}"/>
                </a:ext>
              </a:extLst>
            </p:cNvPr>
            <p:cNvSpPr/>
            <p:nvPr/>
          </p:nvSpPr>
          <p:spPr>
            <a:xfrm>
              <a:off x="6547607" y="3007404"/>
              <a:ext cx="1711354" cy="51872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Server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71DE3A70-2859-9C48-B49D-6CB04D7C63DC}"/>
                </a:ext>
              </a:extLst>
            </p:cNvPr>
            <p:cNvSpPr txBox="1"/>
            <p:nvPr/>
          </p:nvSpPr>
          <p:spPr>
            <a:xfrm>
              <a:off x="3463227" y="1355812"/>
              <a:ext cx="10992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IaaS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320D6049-0748-8046-BD5F-BC2C2278E2B6}"/>
                </a:ext>
              </a:extLst>
            </p:cNvPr>
            <p:cNvSpPr txBox="1"/>
            <p:nvPr/>
          </p:nvSpPr>
          <p:spPr>
            <a:xfrm>
              <a:off x="5214379" y="1376565"/>
              <a:ext cx="10992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PaaS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05377E54-3FFF-3244-A2C4-92BD0CEF16CA}"/>
                </a:ext>
              </a:extLst>
            </p:cNvPr>
            <p:cNvSpPr txBox="1"/>
            <p:nvPr/>
          </p:nvSpPr>
          <p:spPr>
            <a:xfrm>
              <a:off x="7044577" y="1376565"/>
              <a:ext cx="10992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SaaS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6911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83C5986B-1562-E848-B747-83F3B4F5F4BC}"/>
              </a:ext>
            </a:extLst>
          </p:cNvPr>
          <p:cNvSpPr/>
          <p:nvPr/>
        </p:nvSpPr>
        <p:spPr>
          <a:xfrm>
            <a:off x="2021122" y="1288320"/>
            <a:ext cx="7072576" cy="35765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95E88B6-2AA9-B541-8867-1828B54E137C}"/>
              </a:ext>
            </a:extLst>
          </p:cNvPr>
          <p:cNvSpPr/>
          <p:nvPr/>
        </p:nvSpPr>
        <p:spPr>
          <a:xfrm>
            <a:off x="4740164" y="2359572"/>
            <a:ext cx="1555531" cy="13978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System</a:t>
            </a:r>
          </a:p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66FD1A6-4BB9-0649-9403-0C8B6C5DA476}"/>
              </a:ext>
            </a:extLst>
          </p:cNvPr>
          <p:cNvSpPr txBox="1"/>
          <p:nvPr/>
        </p:nvSpPr>
        <p:spPr>
          <a:xfrm>
            <a:off x="4740164" y="1874164"/>
            <a:ext cx="155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Systemkontext</a:t>
            </a:r>
          </a:p>
        </p:txBody>
      </p:sp>
      <p:pic>
        <p:nvPicPr>
          <p:cNvPr id="10" name="Grafik 9" descr="Gruppe">
            <a:extLst>
              <a:ext uri="{FF2B5EF4-FFF2-40B4-BE49-F238E27FC236}">
                <a16:creationId xmlns:a16="http://schemas.microsoft.com/office/drawing/2014/main" id="{F6FF9355-1543-004C-A802-7CB5B07BD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9009" y="1718442"/>
            <a:ext cx="777766" cy="64113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647108F-EAB4-BA47-BA6B-B78035BA236C}"/>
              </a:ext>
            </a:extLst>
          </p:cNvPr>
          <p:cNvSpPr txBox="1"/>
          <p:nvPr/>
        </p:nvSpPr>
        <p:spPr>
          <a:xfrm>
            <a:off x="7382081" y="2172063"/>
            <a:ext cx="17497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Stakeholder:</a:t>
            </a:r>
          </a:p>
          <a:p>
            <a:r>
              <a:rPr lang="de-DE" sz="1200" dirty="0"/>
              <a:t>Wartungspersonal, Kunden (EVU),</a:t>
            </a:r>
          </a:p>
          <a:p>
            <a:r>
              <a:rPr lang="de-DE" sz="1200" dirty="0"/>
              <a:t>Auftraggeber/Branche,</a:t>
            </a:r>
          </a:p>
          <a:p>
            <a:r>
              <a:rPr lang="de-DE" sz="1200" dirty="0"/>
              <a:t>Entwickler/innen &amp; Architekt(inn)en, </a:t>
            </a:r>
          </a:p>
          <a:p>
            <a:r>
              <a:rPr lang="de-DE" sz="1200" dirty="0"/>
              <a:t>Systemadministrator/in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EF2091-5E52-1F49-95EF-A1391ACF95F5}"/>
              </a:ext>
            </a:extLst>
          </p:cNvPr>
          <p:cNvCxnSpPr>
            <a:cxnSpLocks/>
          </p:cNvCxnSpPr>
          <p:nvPr/>
        </p:nvCxnSpPr>
        <p:spPr>
          <a:xfrm flipV="1">
            <a:off x="6479177" y="2266034"/>
            <a:ext cx="679832" cy="54248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fik 20" descr="Zahnräder">
            <a:extLst>
              <a:ext uri="{FF2B5EF4-FFF2-40B4-BE49-F238E27FC236}">
                <a16:creationId xmlns:a16="http://schemas.microsoft.com/office/drawing/2014/main" id="{D6966137-D2C8-B844-B05A-1A1F040F08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79624" y="1511063"/>
            <a:ext cx="755839" cy="755839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CDEB53D3-9074-ED42-8686-0E42F5A25498}"/>
              </a:ext>
            </a:extLst>
          </p:cNvPr>
          <p:cNvSpPr txBox="1"/>
          <p:nvPr/>
        </p:nvSpPr>
        <p:spPr>
          <a:xfrm>
            <a:off x="2923992" y="1863511"/>
            <a:ext cx="1555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Standards und Normen</a:t>
            </a:r>
          </a:p>
          <a:p>
            <a:r>
              <a:rPr lang="de-DE" sz="1200" dirty="0"/>
              <a:t>RAMI 4.0</a:t>
            </a:r>
          </a:p>
          <a:p>
            <a:r>
              <a:rPr lang="de-DE" sz="1200" dirty="0"/>
              <a:t>Industrie-4.0-</a:t>
            </a:r>
            <a:br>
              <a:rPr lang="de-DE" sz="1200" dirty="0"/>
            </a:br>
            <a:r>
              <a:rPr lang="de-DE" sz="1200" dirty="0"/>
              <a:t>Komponente</a:t>
            </a:r>
            <a:endParaRPr lang="de-DE" dirty="0"/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CA390633-F319-F143-96C9-166F79F25377}"/>
              </a:ext>
            </a:extLst>
          </p:cNvPr>
          <p:cNvCxnSpPr>
            <a:cxnSpLocks/>
          </p:cNvCxnSpPr>
          <p:nvPr/>
        </p:nvCxnSpPr>
        <p:spPr>
          <a:xfrm>
            <a:off x="3825220" y="2571596"/>
            <a:ext cx="838671" cy="337002"/>
          </a:xfrm>
          <a:prstGeom prst="straightConnector1">
            <a:avLst/>
          </a:prstGeom>
          <a:ln w="444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 28" descr="Dokument">
            <a:extLst>
              <a:ext uri="{FF2B5EF4-FFF2-40B4-BE49-F238E27FC236}">
                <a16:creationId xmlns:a16="http://schemas.microsoft.com/office/drawing/2014/main" id="{197B0B96-8CDF-294E-9C1A-4C42BCFD19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96151" y="1511063"/>
            <a:ext cx="633549" cy="633549"/>
          </a:xfrm>
          <a:prstGeom prst="rect">
            <a:avLst/>
          </a:prstGeom>
        </p:spPr>
      </p:pic>
      <p:pic>
        <p:nvPicPr>
          <p:cNvPr id="31" name="Grafik 30" descr="Chevron Pfeile">
            <a:extLst>
              <a:ext uri="{FF2B5EF4-FFF2-40B4-BE49-F238E27FC236}">
                <a16:creationId xmlns:a16="http://schemas.microsoft.com/office/drawing/2014/main" id="{1EFCBE95-394E-0D42-9F43-57F9D46E29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49722" y="3413484"/>
            <a:ext cx="598170" cy="598170"/>
          </a:xfrm>
          <a:prstGeom prst="rect">
            <a:avLst/>
          </a:prstGeom>
        </p:spPr>
      </p:pic>
      <p:pic>
        <p:nvPicPr>
          <p:cNvPr id="35" name="Grafik 34" descr="Internet">
            <a:extLst>
              <a:ext uri="{FF2B5EF4-FFF2-40B4-BE49-F238E27FC236}">
                <a16:creationId xmlns:a16="http://schemas.microsoft.com/office/drawing/2014/main" id="{54F62784-C7BB-B847-8CBC-7A8CCC4960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00997" y="3336819"/>
            <a:ext cx="693406" cy="693406"/>
          </a:xfrm>
          <a:prstGeom prst="rect">
            <a:avLst/>
          </a:prstGeom>
        </p:spPr>
      </p:pic>
      <p:pic>
        <p:nvPicPr>
          <p:cNvPr id="37" name="Grafik 36" descr="Ethernet">
            <a:extLst>
              <a:ext uri="{FF2B5EF4-FFF2-40B4-BE49-F238E27FC236}">
                <a16:creationId xmlns:a16="http://schemas.microsoft.com/office/drawing/2014/main" id="{63969D89-9A63-9045-BABF-53DCBBA585A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86335" y="2963857"/>
            <a:ext cx="693406" cy="693406"/>
          </a:xfrm>
          <a:prstGeom prst="rect">
            <a:avLst/>
          </a:prstGeom>
        </p:spPr>
      </p:pic>
      <p:sp>
        <p:nvSpPr>
          <p:cNvPr id="38" name="Textfeld 37">
            <a:extLst>
              <a:ext uri="{FF2B5EF4-FFF2-40B4-BE49-F238E27FC236}">
                <a16:creationId xmlns:a16="http://schemas.microsoft.com/office/drawing/2014/main" id="{319AE77A-15F3-1C45-8640-AC678A3AB8EA}"/>
              </a:ext>
            </a:extLst>
          </p:cNvPr>
          <p:cNvSpPr txBox="1"/>
          <p:nvPr/>
        </p:nvSpPr>
        <p:spPr>
          <a:xfrm>
            <a:off x="6923009" y="3861926"/>
            <a:ext cx="21706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Geschäftsprozesse und Ereignisse</a:t>
            </a:r>
          </a:p>
          <a:p>
            <a:r>
              <a:rPr lang="de-DE" sz="1200" dirty="0"/>
              <a:t>Use Cases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endParaRPr lang="de-DE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7AA9D8ED-68B3-1F4C-9C24-2E553795932F}"/>
              </a:ext>
            </a:extLst>
          </p:cNvPr>
          <p:cNvSpPr txBox="1"/>
          <p:nvPr/>
        </p:nvSpPr>
        <p:spPr>
          <a:xfrm>
            <a:off x="2848200" y="3941522"/>
            <a:ext cx="25381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Existierende Systeme</a:t>
            </a:r>
          </a:p>
          <a:p>
            <a:r>
              <a:rPr lang="de-DE" sz="1200" dirty="0"/>
              <a:t>Prototyp, </a:t>
            </a:r>
          </a:p>
          <a:p>
            <a:r>
              <a:rPr lang="de-DE" sz="1200" dirty="0"/>
              <a:t>SCADA-System,</a:t>
            </a:r>
          </a:p>
          <a:p>
            <a:r>
              <a:rPr lang="de-DE" sz="1200" dirty="0"/>
              <a:t>SAP S/4 HANA</a:t>
            </a:r>
          </a:p>
          <a:p>
            <a:pPr marL="285750" indent="-285750">
              <a:buFontTx/>
              <a:buChar char="-"/>
            </a:pPr>
            <a:endParaRPr lang="de-DE" sz="1200" dirty="0"/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1E8BE6-58EB-B246-98F8-8EF55689BD1A}"/>
              </a:ext>
            </a:extLst>
          </p:cNvPr>
          <p:cNvCxnSpPr>
            <a:cxnSpLocks/>
          </p:cNvCxnSpPr>
          <p:nvPr/>
        </p:nvCxnSpPr>
        <p:spPr>
          <a:xfrm flipH="1" flipV="1">
            <a:off x="6408288" y="3516918"/>
            <a:ext cx="541434" cy="26494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C766BB3F-E397-DB45-985F-1DFD9F1053F0}"/>
              </a:ext>
            </a:extLst>
          </p:cNvPr>
          <p:cNvCxnSpPr>
            <a:cxnSpLocks/>
          </p:cNvCxnSpPr>
          <p:nvPr/>
        </p:nvCxnSpPr>
        <p:spPr>
          <a:xfrm flipV="1">
            <a:off x="3606996" y="3370129"/>
            <a:ext cx="1026754" cy="323397"/>
          </a:xfrm>
          <a:prstGeom prst="straightConnector1">
            <a:avLst/>
          </a:prstGeom>
          <a:ln w="381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Netzwerk">
            <a:extLst>
              <a:ext uri="{FF2B5EF4-FFF2-40B4-BE49-F238E27FC236}">
                <a16:creationId xmlns:a16="http://schemas.microsoft.com/office/drawing/2014/main" id="{01ED763E-66E2-7040-B228-2DA995B1509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30961" y="2849796"/>
            <a:ext cx="762235" cy="76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621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1834A208-F919-9F4A-9E68-88458D87AA87}"/>
              </a:ext>
            </a:extLst>
          </p:cNvPr>
          <p:cNvSpPr/>
          <p:nvPr/>
        </p:nvSpPr>
        <p:spPr>
          <a:xfrm>
            <a:off x="2715317" y="2366227"/>
            <a:ext cx="6113373" cy="6913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97B4E4D-5296-1C4C-BA52-2FFB16B237EE}"/>
              </a:ext>
            </a:extLst>
          </p:cNvPr>
          <p:cNvSpPr/>
          <p:nvPr/>
        </p:nvSpPr>
        <p:spPr>
          <a:xfrm>
            <a:off x="2715318" y="874252"/>
            <a:ext cx="6113372" cy="151231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839C106F-C5FB-914C-8BDF-08AA03F1A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8867" y="4854240"/>
            <a:ext cx="2070714" cy="1600606"/>
          </a:xfr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929143AA-E10A-8242-841C-2358DCD3D126}"/>
              </a:ext>
            </a:extLst>
          </p:cNvPr>
          <p:cNvSpPr/>
          <p:nvPr/>
        </p:nvSpPr>
        <p:spPr>
          <a:xfrm>
            <a:off x="3339264" y="937867"/>
            <a:ext cx="1606296" cy="2844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Geschäftsprozesse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91DC78-B30A-BB46-9CD9-58C1A335F6E2}"/>
              </a:ext>
            </a:extLst>
          </p:cNvPr>
          <p:cNvSpPr/>
          <p:nvPr/>
        </p:nvSpPr>
        <p:spPr>
          <a:xfrm>
            <a:off x="3339264" y="1276554"/>
            <a:ext cx="1606296" cy="2844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Funktionen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948B082-1A81-6649-8D91-A56341A1AE72}"/>
              </a:ext>
            </a:extLst>
          </p:cNvPr>
          <p:cNvSpPr/>
          <p:nvPr/>
        </p:nvSpPr>
        <p:spPr>
          <a:xfrm>
            <a:off x="3323253" y="1624908"/>
            <a:ext cx="1606296" cy="282061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Information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D7462F7-8E45-8346-90AC-D289173709E0}"/>
              </a:ext>
            </a:extLst>
          </p:cNvPr>
          <p:cNvSpPr/>
          <p:nvPr/>
        </p:nvSpPr>
        <p:spPr>
          <a:xfrm>
            <a:off x="3323253" y="1961108"/>
            <a:ext cx="1606296" cy="28441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Kommunikation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14AB83B-1E4E-CF4F-ACA7-B4B5446BAEEC}"/>
              </a:ext>
            </a:extLst>
          </p:cNvPr>
          <p:cNvSpPr/>
          <p:nvPr/>
        </p:nvSpPr>
        <p:spPr>
          <a:xfrm>
            <a:off x="3327967" y="2299657"/>
            <a:ext cx="1601582" cy="2844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Integration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93290CA-B2A3-724C-B4E5-D6D62615A855}"/>
              </a:ext>
            </a:extLst>
          </p:cNvPr>
          <p:cNvSpPr/>
          <p:nvPr/>
        </p:nvSpPr>
        <p:spPr>
          <a:xfrm>
            <a:off x="3327967" y="2638206"/>
            <a:ext cx="1601582" cy="30167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Physische Dinge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C40E8CC-7D4F-3044-A844-180A153A0778}"/>
              </a:ext>
            </a:extLst>
          </p:cNvPr>
          <p:cNvSpPr txBox="1"/>
          <p:nvPr/>
        </p:nvSpPr>
        <p:spPr>
          <a:xfrm rot="16200000">
            <a:off x="2429962" y="1728242"/>
            <a:ext cx="112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Digitale Welt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44244A7-88BA-7647-8159-41A0F9473F6E}"/>
              </a:ext>
            </a:extLst>
          </p:cNvPr>
          <p:cNvSpPr txBox="1"/>
          <p:nvPr/>
        </p:nvSpPr>
        <p:spPr>
          <a:xfrm rot="16200000">
            <a:off x="2761784" y="2563424"/>
            <a:ext cx="462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real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A6B1713-CFA9-6A43-98D8-C93BB9C82C76}"/>
              </a:ext>
            </a:extLst>
          </p:cNvPr>
          <p:cNvSpPr/>
          <p:nvPr/>
        </p:nvSpPr>
        <p:spPr>
          <a:xfrm>
            <a:off x="5137953" y="938836"/>
            <a:ext cx="2767794" cy="2740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SAP Cloud Platform Integration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A74ACEC-DF79-EB49-B253-BDA574DD83A9}"/>
              </a:ext>
            </a:extLst>
          </p:cNvPr>
          <p:cNvSpPr/>
          <p:nvPr/>
        </p:nvSpPr>
        <p:spPr>
          <a:xfrm>
            <a:off x="5137953" y="1276554"/>
            <a:ext cx="2767794" cy="271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SAP Leonardo IoT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FA26582-A6A6-DB4A-B930-3B1B51F5DF5F}"/>
              </a:ext>
            </a:extLst>
          </p:cNvPr>
          <p:cNvSpPr/>
          <p:nvPr/>
        </p:nvSpPr>
        <p:spPr>
          <a:xfrm>
            <a:off x="5137953" y="1619233"/>
            <a:ext cx="2767794" cy="271176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SCP Internet of Things Service 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404083B-DFB5-FD41-BCA7-572B39BAA2A6}"/>
              </a:ext>
            </a:extLst>
          </p:cNvPr>
          <p:cNvSpPr/>
          <p:nvPr/>
        </p:nvSpPr>
        <p:spPr>
          <a:xfrm>
            <a:off x="5137953" y="1965868"/>
            <a:ext cx="2767794" cy="27965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Gateway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BD3D984-3412-E849-9955-E4684F8CD081}"/>
              </a:ext>
            </a:extLst>
          </p:cNvPr>
          <p:cNvSpPr/>
          <p:nvPr/>
        </p:nvSpPr>
        <p:spPr>
          <a:xfrm>
            <a:off x="5137742" y="2299657"/>
            <a:ext cx="2758332" cy="32913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rechnerverarbeitbare Sensorik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2D56A05B-2F62-534A-8C63-D03A33100A0A}"/>
              </a:ext>
            </a:extLst>
          </p:cNvPr>
          <p:cNvSpPr/>
          <p:nvPr/>
        </p:nvSpPr>
        <p:spPr>
          <a:xfrm>
            <a:off x="5137952" y="2670937"/>
            <a:ext cx="2767795" cy="27117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Produktionsanlage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6FD1344-F597-3148-B24D-BD7679F0C29A}"/>
              </a:ext>
            </a:extLst>
          </p:cNvPr>
          <p:cNvSpPr txBox="1"/>
          <p:nvPr/>
        </p:nvSpPr>
        <p:spPr>
          <a:xfrm rot="5400000">
            <a:off x="7362536" y="1541578"/>
            <a:ext cx="1512311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200" dirty="0"/>
              <a:t>Verwaltungsschale</a:t>
            </a:r>
            <a:endParaRPr lang="de-DE" sz="105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C950313-E25D-F34F-91B2-E4CE0BA9D5EC}"/>
              </a:ext>
            </a:extLst>
          </p:cNvPr>
          <p:cNvSpPr/>
          <p:nvPr/>
        </p:nvSpPr>
        <p:spPr>
          <a:xfrm>
            <a:off x="7020031" y="485424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endParaRPr lang="de-DE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7AFE130-CFB2-E14C-97A9-A15995BB4446}"/>
              </a:ext>
            </a:extLst>
          </p:cNvPr>
          <p:cNvSpPr txBox="1"/>
          <p:nvPr/>
        </p:nvSpPr>
        <p:spPr>
          <a:xfrm rot="5400000">
            <a:off x="7487361" y="1801493"/>
            <a:ext cx="2004244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200" dirty="0"/>
              <a:t>Industrie-4.0-Komponente</a:t>
            </a:r>
          </a:p>
        </p:txBody>
      </p:sp>
    </p:spTree>
    <p:extLst>
      <p:ext uri="{BB962C8B-B14F-4D97-AF65-F5344CB8AC3E}">
        <p14:creationId xmlns:p14="http://schemas.microsoft.com/office/powerpoint/2010/main" val="4248923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9">
            <a:extLst>
              <a:ext uri="{FF2B5EF4-FFF2-40B4-BE49-F238E27FC236}">
                <a16:creationId xmlns:a16="http://schemas.microsoft.com/office/drawing/2014/main" id="{5A53C325-06C4-6940-8E1D-A0B300932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86" y="1672448"/>
            <a:ext cx="10887686" cy="280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244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460</Words>
  <Application>Microsoft Macintosh PowerPoint</Application>
  <PresentationFormat>Breitbild</PresentationFormat>
  <Paragraphs>166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Fira Code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Architektur Internet of Things Service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Kübra Tokuc</dc:creator>
  <cp:lastModifiedBy>Kübra Tokuc</cp:lastModifiedBy>
  <cp:revision>52</cp:revision>
  <dcterms:created xsi:type="dcterms:W3CDTF">2019-11-29T11:36:43Z</dcterms:created>
  <dcterms:modified xsi:type="dcterms:W3CDTF">2020-01-23T20:08:08Z</dcterms:modified>
</cp:coreProperties>
</file>