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4C550-33EE-4801-B326-AD50AEFE3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38B5AE4-70FD-4644-8BA2-1E1B17381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6B23C-70CA-40A4-94A4-7E5A3C49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7E73-5371-4327-BBCC-3217E63C8734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7B89A5-7DAB-466E-BF80-DEA72248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7AA678-0755-4402-9C7A-11A4CE8C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8978-2571-4964-A99A-C071F27DC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66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D2EEA3-D315-4FBF-A4CD-B0FD039F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45EAB8-780A-4980-BB1A-7851A1839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2E67B5-31E6-4675-8C69-C2F3EA7D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7E73-5371-4327-BBCC-3217E63C8734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7DEB4E-36D7-425C-A59D-E081FE20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E9C42E-57E8-4AD8-893D-DB6269B7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8978-2571-4964-A99A-C071F27DC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6116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C2795A-7302-43AC-A49B-18039E771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D4C32E-5D1B-4A0D-BBE0-3BB36F9BD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BE761F-C63F-403C-B168-AE8598D82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7E73-5371-4327-BBCC-3217E63C8734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79FFFC-AB8D-48C4-98B3-4A422D8B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152FA9-ABCD-47E1-8447-F1DEF7FD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8978-2571-4964-A99A-C071F27DC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451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DA0557-5327-4ADD-8F11-4CDBA2A7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E1AF31-9652-42D7-99AE-09B0B9676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51A2CC-5793-4B46-9B6F-18024BB0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7E73-5371-4327-BBCC-3217E63C8734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06B1E9-02EE-41EC-8ED1-55A69E9D7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0D5DED-7DFE-4362-8D8E-226A57B2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8978-2571-4964-A99A-C071F27DC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023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2DB84D-DA7B-4295-BA14-5CDC8A2A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4CBC7E-C99B-4912-8BB7-9157F5A95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3CC9DB-B6AD-42FA-9E9E-C32DD58C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7E73-5371-4327-BBCC-3217E63C8734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C3D609-B71B-4EC0-8A2A-4BE0E1AC9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502154-8616-4FD3-A4B7-2D6B472A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8978-2571-4964-A99A-C071F27DC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473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C9168E-7528-44BF-A0E3-856DFEE2B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55FF87-D408-4181-BF39-499BFDB76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DDC349-A2BD-47D8-8CE2-70F058909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57BF6B-A1AE-41DB-AEEF-7A845F06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7E73-5371-4327-BBCC-3217E63C8734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516642C-741B-4180-9311-C5BF5B20E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63FDF7-C44A-44AB-A80C-65BBF7CC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8978-2571-4964-A99A-C071F27DC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895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AEA202-72A0-45DD-92DD-1C16FA0C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4091EB-1930-4315-B79C-7C05DBF40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3812357-74C1-4121-8897-FB776A519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CEE10A3-9812-47D8-84F3-C8DACC7E7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E8DE21-C1CC-411D-A4DE-312AA4AF6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17717D4-FB25-412A-B2CB-60AD54BF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7E73-5371-4327-BBCC-3217E63C8734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EB9CDB-6BD1-4929-AC9E-2CF98AC3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64C7A1-CD4B-4602-A3E3-66D0DB95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8978-2571-4964-A99A-C071F27DC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451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1F4474-E181-49ED-8E3C-095A5AFF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BAF5425-AD45-4CFF-94C9-36B3FB8C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7E73-5371-4327-BBCC-3217E63C8734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FB7014-BDF8-41A2-890D-2A19B97F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62020D-0241-4375-BAC7-01C47B3A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8978-2571-4964-A99A-C071F27DC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583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F20032-CB1B-43D4-96D7-4E41B2802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7E73-5371-4327-BBCC-3217E63C8734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F0993EF-982E-44BE-B1C2-B1BAA14F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0A51438-09E0-4B46-9A62-D0AD7C0C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8978-2571-4964-A99A-C071F27DC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88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1DDB5-2C4B-49C9-B279-6544C7F6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FE2171-62ED-4051-8360-2CD8D979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917365-4815-46EB-87DA-FA62E6155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914EB8-3E01-46CD-A461-264BC754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7E73-5371-4327-BBCC-3217E63C8734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003800-6CCB-4F45-A847-2496684B0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59294D-CF9D-45AF-AEA0-40950E08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8978-2571-4964-A99A-C071F27DC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9353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E18C20-78BD-453D-A258-68044C467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7276D8-65CA-49AF-9ADC-665793DD0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20418D4-CDE4-4682-815C-E196D1EA0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FE82A1-5146-4267-B634-7F2A5989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87E73-5371-4327-BBCC-3217E63C8734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636A78-28B1-4A53-8E52-ECF23228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531052-E7D3-4046-9344-7DB3B5620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9F8978-2571-4964-A99A-C071F27DC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51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7AB85A9-B202-4C93-82CC-8087EACA9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BF8E234-DD10-44E0-99DA-0ECBA5692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BEFB47-A574-4944-95E3-3289E56BC5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87E73-5371-4327-BBCC-3217E63C8734}" type="datetimeFigureOut">
              <a:rPr lang="zh-TW" altLang="en-US" smtClean="0"/>
              <a:t>2025/4/3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84FF63-9385-4551-86CB-CE3C9E00E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43685B-5D17-4C57-898F-D1636456D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F8978-2571-4964-A99A-C071F27DCA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37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1291A1A-8F09-4AFF-A211-EC3432F17CDC}"/>
              </a:ext>
            </a:extLst>
          </p:cNvPr>
          <p:cNvSpPr txBox="1"/>
          <p:nvPr/>
        </p:nvSpPr>
        <p:spPr>
          <a:xfrm>
            <a:off x="59268" y="313267"/>
            <a:ext cx="121327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&lt;div class=“card”&gt;</a:t>
            </a:r>
          </a:p>
          <a:p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&lt;div class=“inner-card”&gt;</a:t>
            </a:r>
          </a:p>
          <a:p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&lt;div class=“card-face day”&gt; &lt;/div&gt;</a:t>
            </a:r>
          </a:p>
          <a:p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&lt;div class=“card-face back”&gt;</a:t>
            </a:r>
          </a:p>
          <a:p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&lt;div class=“note-content”&gt;Click to edit&lt;/div&gt;</a:t>
            </a:r>
          </a:p>
          <a:p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&lt;div class=“note-editor”&gt;</a:t>
            </a:r>
          </a:p>
          <a:p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&lt;</a:t>
            </a:r>
            <a:r>
              <a:rPr lang="en-US" altLang="zh-TW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textarea</a:t>
            </a:r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placeholder=“write notes”&lt;/</a:t>
            </a:r>
            <a:r>
              <a:rPr lang="en-US" altLang="zh-TW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textarea</a:t>
            </a:r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</a:p>
          <a:p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    &lt;button class=“</a:t>
            </a:r>
            <a:r>
              <a:rPr lang="en-US" altLang="zh-TW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</a:t>
            </a:r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save-</a:t>
            </a:r>
            <a:r>
              <a:rPr lang="en-US" altLang="zh-TW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</a:t>
            </a:r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”&gt;Save&lt;/button&gt;</a:t>
            </a:r>
          </a:p>
          <a:p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    &lt;button class=“</a:t>
            </a:r>
            <a:r>
              <a:rPr lang="en-US" altLang="zh-TW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</a:t>
            </a:r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cancel-</a:t>
            </a:r>
            <a:r>
              <a:rPr lang="en-US" altLang="zh-TW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</a:t>
            </a:r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”&gt;Save&lt;/button&gt;</a:t>
            </a:r>
          </a:p>
          <a:p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	    &lt;button class=“</a:t>
            </a:r>
            <a:r>
              <a:rPr lang="en-US" altLang="zh-TW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</a:t>
            </a:r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delete-</a:t>
            </a:r>
            <a:r>
              <a:rPr lang="en-US" altLang="zh-TW" sz="24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btn</a:t>
            </a:r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”&gt;Delete</a:t>
            </a:r>
            <a:r>
              <a:rPr lang="en-US" altLang="zh-TW"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&lt;/button&gt;</a:t>
            </a:r>
            <a:endParaRPr lang="en-US" altLang="zh-TW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zh-TW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		&lt;/div&gt;</a:t>
            </a:r>
          </a:p>
          <a:p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&lt;/div&gt;</a:t>
            </a:r>
            <a:b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&lt;/div&gt;</a:t>
            </a:r>
          </a:p>
          <a:p>
            <a:r>
              <a:rPr lang="en-US" altLang="zh-TW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&lt;/div&gt;</a:t>
            </a:r>
            <a:endParaRPr lang="zh-TW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359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144</Words>
  <Application>Microsoft Office PowerPoint</Application>
  <PresentationFormat>寬螢幕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Tahoma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1</cp:revision>
  <dcterms:created xsi:type="dcterms:W3CDTF">2025-04-03T04:58:22Z</dcterms:created>
  <dcterms:modified xsi:type="dcterms:W3CDTF">2025-04-03T05:04:35Z</dcterms:modified>
</cp:coreProperties>
</file>