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2E00F-5B6C-41C4-A575-70658EE81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D5523EC-6CC6-4141-8CB5-C52B7F622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4867CD-56D3-46C8-8CC3-5F9B5CDE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D87943-1DA2-4BE0-AED5-F73676F3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447049-C7D1-459F-8530-4ABBD161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5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9CA9D4-F89E-4C5A-B6D5-201E0C32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F5E2B5-285C-426E-A686-8FA25BA17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D9BE37-671C-4780-82D3-8BEDAFAA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CA9978-CF92-453F-AA91-E3352206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A83B59-6C81-4566-A222-CFD477D1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75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129DC9-7DA5-4050-A81C-D67EEFFAD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81C47D-1081-4D06-AA72-375AAC73B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F73E67-CF52-4811-83CE-CE85DED1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99C033-CF43-4A53-ABDD-87C1C7EE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1B655-35F8-4F84-84DF-0C686D34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39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F43F0-E082-4134-A0A9-67A7B770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CF70A-4295-4285-9F78-532EDC592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37AF2C-818E-4577-AD9F-447289CF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3E0832-0F10-43F5-8509-7EFDF778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303272-CE67-4262-9862-22206907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58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DB5F2-64A2-406A-81AE-E81F09C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374A57-8A45-4DD1-A726-BBED482F9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6A55BA-2EB2-42EA-8B95-50973377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72B6F-8E1A-4C34-A40D-77921723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B7CDD2-F0B0-448B-9F07-289C0378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6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0E888-BC2C-4873-9038-DCEB3DF55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B4FC2A-9377-41C4-A04B-4526059D2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34A44B-5BC2-44BD-8BFF-89E3048C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502E4E-88B0-4580-A326-E09E8FEF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F88BC0-DDBC-4C55-912F-A898E29D0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ADADCF-17B3-40E0-8AAD-25BFAD9D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62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4EC3CC-82E2-416C-8B58-13802AFE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34D9AF-216F-4F08-87A1-4341D2B89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4A5261-FA88-480D-918F-401D2C241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5A50256-342A-476A-8097-21CA4AAFA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81E03A-6ADA-45B0-97E5-C3459E458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C6645E-B9F7-4BBD-8DAD-1DCACC16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3DE31C-401B-40D8-8B80-CBCCC472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0D09BD8-1725-4EE5-B8EE-0AFAFF6E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99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18C6A-8DC0-4454-ABE4-F399C614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5EA1B38-B227-4651-908D-0D65F6F5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A17A7C-46AC-4C9B-85D9-F3C8C989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70C61FC-12FE-47BC-AF3E-90A049AC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32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27F5854-1D1F-4B10-81F8-5C92BA1D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981F2E0-90AA-4A50-8645-4B6376A9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710586-D4F5-48AA-B15C-E179D6A3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8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281F4-3F1E-4BCB-9726-A79E08E1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8B2BCE-F5F1-4C9B-B920-72116B44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6635E64-93AA-49F4-801C-9CFBE191F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B651AE-25AE-4457-96FF-E76C9EA4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FB50CA-E57E-4CA7-9685-817194D0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57F02A-D398-4CEF-A0C3-8D092906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8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B60C5-2A3E-4552-BDCF-B0389DF9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8D12EC-E031-46F7-96E8-6F7534788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F21959-16F5-4A53-9836-DE71A89B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89BF2E-8007-45B7-93B5-DB6D4047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CBB5F0-D6CD-4029-A772-D42BA617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AE78E7-F432-4892-815A-6C1C631F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35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ED7E6D-0C6F-4AE9-B4E4-CA4E5C23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DAEDE6-5D7E-46EB-A226-A80AA11C9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412107-6BC5-4F5B-80A5-36145CA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F003E-48C1-4AE9-B686-F8827AA6E361}" type="datetimeFigureOut">
              <a:rPr lang="zh-TW" altLang="en-US" smtClean="0"/>
              <a:t>2024/4/15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E34690-2B8A-46B4-80E0-97E6F9445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ED3044-CA20-4988-A07F-082CF60A7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9181-666C-49D4-867E-5366FC7469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04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52096FE-7B09-4198-B41E-D3B8B62FC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19" y="1112319"/>
            <a:ext cx="8321761" cy="463336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C4DF8FE-A405-4417-B42B-70521AA25C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04" t="9754" r="9407" b="26016"/>
          <a:stretch/>
        </p:blipFill>
        <p:spPr>
          <a:xfrm>
            <a:off x="5486400" y="1552755"/>
            <a:ext cx="2876365" cy="30451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8605EB-B8A2-4F89-94E5-1A4857A2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2" t="68587" r="53041" b="26014"/>
          <a:stretch/>
        </p:blipFill>
        <p:spPr>
          <a:xfrm>
            <a:off x="5244859" y="4287328"/>
            <a:ext cx="629729" cy="2501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52EFDF-172D-4619-9942-7BB34E1B28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2" t="53965" r="29575" b="38732"/>
          <a:stretch/>
        </p:blipFill>
        <p:spPr>
          <a:xfrm>
            <a:off x="5209347" y="4191265"/>
            <a:ext cx="1224951" cy="34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52096FE-7B09-4198-B41E-D3B8B62FC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93" y="715503"/>
            <a:ext cx="8321761" cy="46333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8605EB-B8A2-4F89-94E5-1A4857A2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2" t="68587" r="53041" b="26014"/>
          <a:stretch/>
        </p:blipFill>
        <p:spPr>
          <a:xfrm>
            <a:off x="5244859" y="4287327"/>
            <a:ext cx="1476608" cy="5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2</cp:revision>
  <dcterms:created xsi:type="dcterms:W3CDTF">2024-04-15T03:26:50Z</dcterms:created>
  <dcterms:modified xsi:type="dcterms:W3CDTF">2024-04-15T05:08:38Z</dcterms:modified>
</cp:coreProperties>
</file>