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18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49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A99B-8B55-4462-92D4-B0AD2A91719F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5BDD-1915-4EB2-883A-C7D425E57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49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E9E88-3DAB-421E-82B5-38156D343325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8209-3565-43D2-9CAC-2F4036023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7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4A95-7466-405F-B95D-62C644279A1B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A987-E1D2-42C8-BDD7-263F7961307D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FC7-5175-48C3-A1C2-E3F1ED57796C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366E-9DB1-49C9-AFB8-569AF8CB4554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9F-7E56-4EE7-AED0-B64F176B709C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3ABC-6D04-40D4-BB81-17D0A39E2B05}" type="datetime1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F941-8D18-4D64-B3EC-2198CA67BB7E}" type="datetime1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335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6C0A-D130-4E55-AC22-4ACB8A7B2CD8}" type="datetime1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E3E9-BBC4-4B5E-AA35-8C389D8E6F6E}" type="datetime1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71A-7215-4B47-888C-4F774403E8DD}" type="datetime1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7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746-6C96-4BAE-ADD0-06F97E039095}" type="datetime1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F941-8D18-4D64-B3EC-2198CA67BB7E}" type="datetime1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B9D3-1346-4542-AD22-F7B633B8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52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TELEGRAM </a:t>
            </a:r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отправка сообщений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12" y="1846053"/>
            <a:ext cx="8731187" cy="5011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452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TELEGRAM </a:t>
            </a:r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отправка сообщений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4" y="2217915"/>
            <a:ext cx="9000226" cy="4640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0"/>
            <a:ext cx="452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TELEGRAM </a:t>
            </a:r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отправка сообщений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47" y="2113472"/>
            <a:ext cx="8716853" cy="474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0"/>
            <a:ext cx="452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TELEGRAM </a:t>
            </a:r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отправка сообщений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452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174961"/>
            <a:ext cx="8344619" cy="6683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419">
            <a:off x="527558" y="2602092"/>
            <a:ext cx="11148259" cy="135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0665">
            <a:off x="1427819" y="1204456"/>
            <a:ext cx="7541432" cy="3159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0779">
            <a:off x="3284476" y="1273868"/>
            <a:ext cx="7745758" cy="4839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2" y="1498400"/>
            <a:ext cx="8515350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04757">
            <a:off x="1166456" y="2669161"/>
            <a:ext cx="9915595" cy="21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rrayList me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708">
            <a:off x="2357769" y="479419"/>
            <a:ext cx="7532971" cy="5599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452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5" y="2474752"/>
            <a:ext cx="9939099" cy="2034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39" y="2034943"/>
            <a:ext cx="8691244" cy="1731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24" y="3212983"/>
            <a:ext cx="8508558" cy="1736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4" name="Picture 2" descr="xzibit-yo-dawg - yo dawg, i heard you like hashmaps so i put a hashmap in your hashmap so you can hash while you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56" y="1521627"/>
            <a:ext cx="6937437" cy="4620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4520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sort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43" y="1050013"/>
            <a:ext cx="9557857" cy="5807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8294">
            <a:off x="2148662" y="873246"/>
            <a:ext cx="7048621" cy="5668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Image result for java sor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22" y="1439287"/>
            <a:ext cx="6839035" cy="4536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0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29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 Щук</dc:creator>
  <cp:lastModifiedBy>Лес Щук</cp:lastModifiedBy>
  <cp:revision>22</cp:revision>
  <dcterms:created xsi:type="dcterms:W3CDTF">2018-10-25T12:46:27Z</dcterms:created>
  <dcterms:modified xsi:type="dcterms:W3CDTF">2018-12-17T17:34:39Z</dcterms:modified>
</cp:coreProperties>
</file>