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0BDB6-DB72-4B2D-97D9-61163EF27033}" v="764" dt="2022-12-05T16:03:08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uenca Fernández" userId="S::kuenk@tswrh.onmicrosoft.com::2b533f62-18ca-4ee9-8cc5-96208fdc7973" providerId="AD" clId="Web-{8750BDB6-DB72-4B2D-97D9-61163EF27033}"/>
    <pc:docChg chg="addSld delSld modSld addMainMaster delMainMaster">
      <pc:chgData name="david Cuenca Fernández" userId="S::kuenk@tswrh.onmicrosoft.com::2b533f62-18ca-4ee9-8cc5-96208fdc7973" providerId="AD" clId="Web-{8750BDB6-DB72-4B2D-97D9-61163EF27033}" dt="2022-12-05T16:03:08.172" v="780"/>
      <pc:docMkLst>
        <pc:docMk/>
      </pc:docMkLst>
      <pc:sldChg chg="addSp delSp modSp mod setBg modClrScheme addAnim setClrOvrMap chgLayout">
        <pc:chgData name="david Cuenca Fernández" userId="S::kuenk@tswrh.onmicrosoft.com::2b533f62-18ca-4ee9-8cc5-96208fdc7973" providerId="AD" clId="Web-{8750BDB6-DB72-4B2D-97D9-61163EF27033}" dt="2022-12-05T15:11:49.569" v="35"/>
        <pc:sldMkLst>
          <pc:docMk/>
          <pc:sldMk cId="4144221" sldId="256"/>
        </pc:sldMkLst>
        <pc:spChg chg="mod ord">
          <ac:chgData name="david Cuenca Fernández" userId="S::kuenk@tswrh.onmicrosoft.com::2b533f62-18ca-4ee9-8cc5-96208fdc7973" providerId="AD" clId="Web-{8750BDB6-DB72-4B2D-97D9-61163EF27033}" dt="2022-12-05T15:11:49.569" v="35"/>
          <ac:spMkLst>
            <pc:docMk/>
            <pc:sldMk cId="4144221" sldId="256"/>
            <ac:spMk id="2" creationId="{00000000-0000-0000-0000-000000000000}"/>
          </ac:spMkLst>
        </pc:spChg>
        <pc:spChg chg="mod ord">
          <ac:chgData name="david Cuenca Fernández" userId="S::kuenk@tswrh.onmicrosoft.com::2b533f62-18ca-4ee9-8cc5-96208fdc7973" providerId="AD" clId="Web-{8750BDB6-DB72-4B2D-97D9-61163EF27033}" dt="2022-12-05T15:11:49.569" v="35"/>
          <ac:spMkLst>
            <pc:docMk/>
            <pc:sldMk cId="4144221" sldId="256"/>
            <ac:spMk id="3" creationId="{00000000-0000-0000-0000-000000000000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11:49.569" v="35"/>
          <ac:spMkLst>
            <pc:docMk/>
            <pc:sldMk cId="4144221" sldId="256"/>
            <ac:spMk id="9" creationId="{FDF8837B-BAE2-489A-8F93-69216307D5A5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11:44.490" v="32"/>
          <ac:spMkLst>
            <pc:docMk/>
            <pc:sldMk cId="4144221" sldId="256"/>
            <ac:spMk id="16" creationId="{51D58666-E26B-4EAE-AA74-9C74E4BAF3E1}"/>
          </ac:spMkLst>
        </pc:spChg>
        <pc:spChg chg="add">
          <ac:chgData name="david Cuenca Fernández" userId="S::kuenk@tswrh.onmicrosoft.com::2b533f62-18ca-4ee9-8cc5-96208fdc7973" providerId="AD" clId="Web-{8750BDB6-DB72-4B2D-97D9-61163EF27033}" dt="2022-12-05T15:11:49.569" v="35"/>
          <ac:spMkLst>
            <pc:docMk/>
            <pc:sldMk cId="4144221" sldId="256"/>
            <ac:spMk id="22" creationId="{AAA2202F-2A68-464D-8E53-CEBE9303D848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11:49.491" v="34"/>
          <ac:spMkLst>
            <pc:docMk/>
            <pc:sldMk cId="4144221" sldId="256"/>
            <ac:spMk id="27" creationId="{2EE2039B-69BD-482A-841A-9C5206D96866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11:49.491" v="34"/>
          <ac:spMkLst>
            <pc:docMk/>
            <pc:sldMk cId="4144221" sldId="256"/>
            <ac:spMk id="28" creationId="{818010C1-DC06-49C2-A879-22A5A94F46D5}"/>
          </ac:spMkLst>
        </pc:spChg>
        <pc:spChg chg="add">
          <ac:chgData name="david Cuenca Fernández" userId="S::kuenk@tswrh.onmicrosoft.com::2b533f62-18ca-4ee9-8cc5-96208fdc7973" providerId="AD" clId="Web-{8750BDB6-DB72-4B2D-97D9-61163EF27033}" dt="2022-12-05T15:11:49.569" v="35"/>
          <ac:spMkLst>
            <pc:docMk/>
            <pc:sldMk cId="4144221" sldId="256"/>
            <ac:spMk id="31" creationId="{9B347087-DEE1-4F23-8486-A2690AA195E5}"/>
          </ac:spMkLst>
        </pc:spChg>
        <pc:spChg chg="add">
          <ac:chgData name="david Cuenca Fernández" userId="S::kuenk@tswrh.onmicrosoft.com::2b533f62-18ca-4ee9-8cc5-96208fdc7973" providerId="AD" clId="Web-{8750BDB6-DB72-4B2D-97D9-61163EF27033}" dt="2022-12-05T15:11:49.569" v="35"/>
          <ac:spMkLst>
            <pc:docMk/>
            <pc:sldMk cId="4144221" sldId="256"/>
            <ac:spMk id="32" creationId="{44BB81AE-EE4A-4AA4-8941-104B6C943598}"/>
          </ac:spMkLst>
        </pc:spChg>
        <pc:grpChg chg="add del">
          <ac:chgData name="david Cuenca Fernández" userId="S::kuenk@tswrh.onmicrosoft.com::2b533f62-18ca-4ee9-8cc5-96208fdc7973" providerId="AD" clId="Web-{8750BDB6-DB72-4B2D-97D9-61163EF27033}" dt="2022-12-05T15:11:44.490" v="32"/>
          <ac:grpSpMkLst>
            <pc:docMk/>
            <pc:sldMk cId="4144221" sldId="256"/>
            <ac:grpSpMk id="18" creationId="{67288C4F-0F6C-4226-B8D2-C0EE4786C567}"/>
          </ac:grpSpMkLst>
        </pc:grpChg>
        <pc:grpChg chg="add del">
          <ac:chgData name="david Cuenca Fernández" userId="S::kuenk@tswrh.onmicrosoft.com::2b533f62-18ca-4ee9-8cc5-96208fdc7973" providerId="AD" clId="Web-{8750BDB6-DB72-4B2D-97D9-61163EF27033}" dt="2022-12-05T15:11:49.491" v="34"/>
          <ac:grpSpMkLst>
            <pc:docMk/>
            <pc:sldMk cId="4144221" sldId="256"/>
            <ac:grpSpMk id="20" creationId="{C929FEA8-B524-492D-9E1B-D7CF0D1C167B}"/>
          </ac:grpSpMkLst>
        </pc:grpChg>
        <pc:grpChg chg="add">
          <ac:chgData name="david Cuenca Fernández" userId="S::kuenk@tswrh.onmicrosoft.com::2b533f62-18ca-4ee9-8cc5-96208fdc7973" providerId="AD" clId="Web-{8750BDB6-DB72-4B2D-97D9-61163EF27033}" dt="2022-12-05T15:11:49.569" v="35"/>
          <ac:grpSpMkLst>
            <pc:docMk/>
            <pc:sldMk cId="4144221" sldId="256"/>
            <ac:grpSpMk id="34" creationId="{5B129734-DF6D-46B8-A0E0-4F178B3AD2FC}"/>
          </ac:grpSpMkLst>
        </pc:grpChg>
        <pc:picChg chg="add mod ord">
          <ac:chgData name="david Cuenca Fernández" userId="S::kuenk@tswrh.onmicrosoft.com::2b533f62-18ca-4ee9-8cc5-96208fdc7973" providerId="AD" clId="Web-{8750BDB6-DB72-4B2D-97D9-61163EF27033}" dt="2022-12-05T15:11:49.569" v="35"/>
          <ac:picMkLst>
            <pc:docMk/>
            <pc:sldMk cId="4144221" sldId="256"/>
            <ac:picMk id="5" creationId="{AB77D841-8274-3F83-C6EC-43CD77738ADD}"/>
          </ac:picMkLst>
        </pc:picChg>
        <pc:cxnChg chg="add del">
          <ac:chgData name="david Cuenca Fernández" userId="S::kuenk@tswrh.onmicrosoft.com::2b533f62-18ca-4ee9-8cc5-96208fdc7973" providerId="AD" clId="Web-{8750BDB6-DB72-4B2D-97D9-61163EF27033}" dt="2022-12-05T15:11:49.569" v="35"/>
          <ac:cxnSpMkLst>
            <pc:docMk/>
            <pc:sldMk cId="4144221" sldId="256"/>
            <ac:cxnSpMk id="11" creationId="{B48BEE9B-A2F4-4BF3-9EAD-16E1A7FC2DC6}"/>
          </ac:cxnSpMkLst>
        </pc:cxnChg>
        <pc:cxnChg chg="add del">
          <ac:chgData name="david Cuenca Fernández" userId="S::kuenk@tswrh.onmicrosoft.com::2b533f62-18ca-4ee9-8cc5-96208fdc7973" providerId="AD" clId="Web-{8750BDB6-DB72-4B2D-97D9-61163EF27033}" dt="2022-12-05T15:11:44.490" v="32"/>
          <ac:cxnSpMkLst>
            <pc:docMk/>
            <pc:sldMk cId="4144221" sldId="256"/>
            <ac:cxnSpMk id="24" creationId="{EE0488CE-8E24-413E-B105-426B0506EB5E}"/>
          </ac:cxnSpMkLst>
        </pc:cxnChg>
        <pc:cxnChg chg="add del">
          <ac:chgData name="david Cuenca Fernández" userId="S::kuenk@tswrh.onmicrosoft.com::2b533f62-18ca-4ee9-8cc5-96208fdc7973" providerId="AD" clId="Web-{8750BDB6-DB72-4B2D-97D9-61163EF27033}" dt="2022-12-05T15:11:49.491" v="34"/>
          <ac:cxnSpMkLst>
            <pc:docMk/>
            <pc:sldMk cId="4144221" sldId="256"/>
            <ac:cxnSpMk id="26" creationId="{FA2F8AFE-17D5-4D84-BEE2-F0CAE81E6DAF}"/>
          </ac:cxnSpMkLst>
        </pc:cxnChg>
        <pc:cxnChg chg="add">
          <ac:chgData name="david Cuenca Fernández" userId="S::kuenk@tswrh.onmicrosoft.com::2b533f62-18ca-4ee9-8cc5-96208fdc7973" providerId="AD" clId="Web-{8750BDB6-DB72-4B2D-97D9-61163EF27033}" dt="2022-12-05T15:11:49.569" v="35"/>
          <ac:cxnSpMkLst>
            <pc:docMk/>
            <pc:sldMk cId="4144221" sldId="256"/>
            <ac:cxnSpMk id="33" creationId="{4AA791FC-1AEF-4561-93B5-6B9E981BBB74}"/>
          </ac:cxnSpMkLst>
        </pc:cxnChg>
      </pc:sldChg>
      <pc:sldChg chg="modSp new mod modClrScheme chgLayout">
        <pc:chgData name="david Cuenca Fernández" userId="S::kuenk@tswrh.onmicrosoft.com::2b533f62-18ca-4ee9-8cc5-96208fdc7973" providerId="AD" clId="Web-{8750BDB6-DB72-4B2D-97D9-61163EF27033}" dt="2022-12-05T15:26:17.792" v="159" actId="20577"/>
        <pc:sldMkLst>
          <pc:docMk/>
          <pc:sldMk cId="793282426" sldId="257"/>
        </pc:sldMkLst>
        <pc:spChg chg="mod ord">
          <ac:chgData name="david Cuenca Fernández" userId="S::kuenk@tswrh.onmicrosoft.com::2b533f62-18ca-4ee9-8cc5-96208fdc7973" providerId="AD" clId="Web-{8750BDB6-DB72-4B2D-97D9-61163EF27033}" dt="2022-12-05T15:12:16.102" v="48" actId="20577"/>
          <ac:spMkLst>
            <pc:docMk/>
            <pc:sldMk cId="793282426" sldId="257"/>
            <ac:spMk id="2" creationId="{CBB20001-B5F8-8B23-4C17-77C97C99EB84}"/>
          </ac:spMkLst>
        </pc:spChg>
        <pc:spChg chg="mod ord">
          <ac:chgData name="david Cuenca Fernández" userId="S::kuenk@tswrh.onmicrosoft.com::2b533f62-18ca-4ee9-8cc5-96208fdc7973" providerId="AD" clId="Web-{8750BDB6-DB72-4B2D-97D9-61163EF27033}" dt="2022-12-05T15:26:17.792" v="159" actId="20577"/>
          <ac:spMkLst>
            <pc:docMk/>
            <pc:sldMk cId="793282426" sldId="257"/>
            <ac:spMk id="3" creationId="{D1C827B9-B904-EEF7-0A2C-5614946C290D}"/>
          </ac:spMkLst>
        </pc:spChg>
      </pc:sldChg>
      <pc:sldChg chg="addSp delSp modSp new mod setBg setClrOvrMap">
        <pc:chgData name="david Cuenca Fernández" userId="S::kuenk@tswrh.onmicrosoft.com::2b533f62-18ca-4ee9-8cc5-96208fdc7973" providerId="AD" clId="Web-{8750BDB6-DB72-4B2D-97D9-61163EF27033}" dt="2022-12-05T15:30:16.165" v="188" actId="1076"/>
        <pc:sldMkLst>
          <pc:docMk/>
          <pc:sldMk cId="3517977015" sldId="258"/>
        </pc:sldMkLst>
        <pc:spChg chg="mod">
          <ac:chgData name="david Cuenca Fernández" userId="S::kuenk@tswrh.onmicrosoft.com::2b533f62-18ca-4ee9-8cc5-96208fdc7973" providerId="AD" clId="Web-{8750BDB6-DB72-4B2D-97D9-61163EF27033}" dt="2022-12-05T15:28:05.736" v="161"/>
          <ac:spMkLst>
            <pc:docMk/>
            <pc:sldMk cId="3517977015" sldId="258"/>
            <ac:spMk id="2" creationId="{776CEE9E-8669-B027-77C5-F0F071199C11}"/>
          </ac:spMkLst>
        </pc:spChg>
        <pc:spChg chg="mod">
          <ac:chgData name="david Cuenca Fernández" userId="S::kuenk@tswrh.onmicrosoft.com::2b533f62-18ca-4ee9-8cc5-96208fdc7973" providerId="AD" clId="Web-{8750BDB6-DB72-4B2D-97D9-61163EF27033}" dt="2022-12-05T15:30:05.836" v="186" actId="1076"/>
          <ac:spMkLst>
            <pc:docMk/>
            <pc:sldMk cId="3517977015" sldId="258"/>
            <ac:spMk id="3" creationId="{B02F835B-CC1D-938E-A55E-30CFDA7257DB}"/>
          </ac:spMkLst>
        </pc:spChg>
        <pc:spChg chg="add mod">
          <ac:chgData name="david Cuenca Fernández" userId="S::kuenk@tswrh.onmicrosoft.com::2b533f62-18ca-4ee9-8cc5-96208fdc7973" providerId="AD" clId="Web-{8750BDB6-DB72-4B2D-97D9-61163EF27033}" dt="2022-12-05T15:30:11.680" v="187" actId="1076"/>
          <ac:spMkLst>
            <pc:docMk/>
            <pc:sldMk cId="3517977015" sldId="258"/>
            <ac:spMk id="6" creationId="{6A95050E-E1E1-3028-0385-A9F6EC179031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23:09.687" v="129"/>
          <ac:spMkLst>
            <pc:docMk/>
            <pc:sldMk cId="3517977015" sldId="258"/>
            <ac:spMk id="8" creationId="{0B7C4858-FAA3-4226-A856-193A01910E69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28:05.736" v="161"/>
          <ac:spMkLst>
            <pc:docMk/>
            <pc:sldMk cId="3517977015" sldId="258"/>
            <ac:spMk id="9" creationId="{5EB8E3BF-F464-4900-8994-851061A9AD60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23:09.687" v="129"/>
          <ac:spMkLst>
            <pc:docMk/>
            <pc:sldMk cId="3517977015" sldId="258"/>
            <ac:spMk id="10" creationId="{68C1B503-0291-4E82-A65E-72D604D9F6CF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23:09.687" v="129"/>
          <ac:spMkLst>
            <pc:docMk/>
            <pc:sldMk cId="3517977015" sldId="258"/>
            <ac:spMk id="12" creationId="{B3F836C5-9601-4982-A121-CCA49BF7BA6C}"/>
          </ac:spMkLst>
        </pc:spChg>
        <pc:spChg chg="add mod">
          <ac:chgData name="david Cuenca Fernández" userId="S::kuenk@tswrh.onmicrosoft.com::2b533f62-18ca-4ee9-8cc5-96208fdc7973" providerId="AD" clId="Web-{8750BDB6-DB72-4B2D-97D9-61163EF27033}" dt="2022-12-05T15:30:16.165" v="188" actId="1076"/>
          <ac:spMkLst>
            <pc:docMk/>
            <pc:sldMk cId="3517977015" sldId="258"/>
            <ac:spMk id="13" creationId="{9E9209AB-7E3A-16BB-D793-1BCFF79648F1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23:09.687" v="129"/>
          <ac:spMkLst>
            <pc:docMk/>
            <pc:sldMk cId="3517977015" sldId="258"/>
            <ac:spMk id="14" creationId="{46CD0D05-FF47-4ABB-841C-0600CADC354B}"/>
          </ac:spMkLst>
        </pc:spChg>
        <pc:spChg chg="add">
          <ac:chgData name="david Cuenca Fernández" userId="S::kuenk@tswrh.onmicrosoft.com::2b533f62-18ca-4ee9-8cc5-96208fdc7973" providerId="AD" clId="Web-{8750BDB6-DB72-4B2D-97D9-61163EF27033}" dt="2022-12-05T15:28:05.736" v="161"/>
          <ac:spMkLst>
            <pc:docMk/>
            <pc:sldMk cId="3517977015" sldId="258"/>
            <ac:spMk id="16" creationId="{0B78BE18-6882-4FAA-BC8C-CA216E963816}"/>
          </ac:spMkLst>
        </pc:spChg>
        <pc:spChg chg="add">
          <ac:chgData name="david Cuenca Fernández" userId="S::kuenk@tswrh.onmicrosoft.com::2b533f62-18ca-4ee9-8cc5-96208fdc7973" providerId="AD" clId="Web-{8750BDB6-DB72-4B2D-97D9-61163EF27033}" dt="2022-12-05T15:28:05.736" v="161"/>
          <ac:spMkLst>
            <pc:docMk/>
            <pc:sldMk cId="3517977015" sldId="258"/>
            <ac:spMk id="18" creationId="{1A34F12D-8C0F-46CA-9F4A-D56193C37E3A}"/>
          </ac:spMkLst>
        </pc:spChg>
        <pc:spChg chg="add">
          <ac:chgData name="david Cuenca Fernández" userId="S::kuenk@tswrh.onmicrosoft.com::2b533f62-18ca-4ee9-8cc5-96208fdc7973" providerId="AD" clId="Web-{8750BDB6-DB72-4B2D-97D9-61163EF27033}" dt="2022-12-05T15:28:05.736" v="161"/>
          <ac:spMkLst>
            <pc:docMk/>
            <pc:sldMk cId="3517977015" sldId="258"/>
            <ac:spMk id="20" creationId="{F3838012-22B6-4303-8F29-04E1419B3A57}"/>
          </ac:spMkLst>
        </pc:spChg>
        <pc:grpChg chg="add">
          <ac:chgData name="david Cuenca Fernández" userId="S::kuenk@tswrh.onmicrosoft.com::2b533f62-18ca-4ee9-8cc5-96208fdc7973" providerId="AD" clId="Web-{8750BDB6-DB72-4B2D-97D9-61163EF27033}" dt="2022-12-05T15:28:05.736" v="161"/>
          <ac:grpSpMkLst>
            <pc:docMk/>
            <pc:sldMk cId="3517977015" sldId="258"/>
            <ac:grpSpMk id="24" creationId="{F03F5A17-2CE9-4ADD-9FAF-C1A0BB39CD0A}"/>
          </ac:grpSpMkLst>
        </pc:grpChg>
        <pc:picChg chg="add mod">
          <ac:chgData name="david Cuenca Fernández" userId="S::kuenk@tswrh.onmicrosoft.com::2b533f62-18ca-4ee9-8cc5-96208fdc7973" providerId="AD" clId="Web-{8750BDB6-DB72-4B2D-97D9-61163EF27033}" dt="2022-12-05T15:28:15.158" v="162" actId="1076"/>
          <ac:picMkLst>
            <pc:docMk/>
            <pc:sldMk cId="3517977015" sldId="258"/>
            <ac:picMk id="5" creationId="{4269A751-746C-3ADC-8C04-90BFD41D665B}"/>
          </ac:picMkLst>
        </pc:picChg>
        <pc:cxnChg chg="add del">
          <ac:chgData name="david Cuenca Fernández" userId="S::kuenk@tswrh.onmicrosoft.com::2b533f62-18ca-4ee9-8cc5-96208fdc7973" providerId="AD" clId="Web-{8750BDB6-DB72-4B2D-97D9-61163EF27033}" dt="2022-12-05T15:28:05.736" v="161"/>
          <ac:cxnSpMkLst>
            <pc:docMk/>
            <pc:sldMk cId="3517977015" sldId="258"/>
            <ac:cxnSpMk id="11" creationId="{8E0602D6-3A81-42F8-AE67-1BAAFC967CB0}"/>
          </ac:cxnSpMkLst>
        </pc:cxnChg>
        <pc:cxnChg chg="add">
          <ac:chgData name="david Cuenca Fernández" userId="S::kuenk@tswrh.onmicrosoft.com::2b533f62-18ca-4ee9-8cc5-96208fdc7973" providerId="AD" clId="Web-{8750BDB6-DB72-4B2D-97D9-61163EF27033}" dt="2022-12-05T15:28:05.736" v="161"/>
          <ac:cxnSpMkLst>
            <pc:docMk/>
            <pc:sldMk cId="3517977015" sldId="258"/>
            <ac:cxnSpMk id="22" creationId="{AB061FF5-9F81-427C-8DA5-3989395517FB}"/>
          </ac:cxnSpMkLst>
        </pc:cxnChg>
      </pc:sldChg>
      <pc:sldChg chg="addSp delSp modSp new mod setBg setClrOvrMap modShow">
        <pc:chgData name="david Cuenca Fernández" userId="S::kuenk@tswrh.onmicrosoft.com::2b533f62-18ca-4ee9-8cc5-96208fdc7973" providerId="AD" clId="Web-{8750BDB6-DB72-4B2D-97D9-61163EF27033}" dt="2022-12-05T15:40:45.108" v="488"/>
        <pc:sldMkLst>
          <pc:docMk/>
          <pc:sldMk cId="929615563" sldId="259"/>
        </pc:sldMkLst>
        <pc:spChg chg="mod">
          <ac:chgData name="david Cuenca Fernández" userId="S::kuenk@tswrh.onmicrosoft.com::2b533f62-18ca-4ee9-8cc5-96208fdc7973" providerId="AD" clId="Web-{8750BDB6-DB72-4B2D-97D9-61163EF27033}" dt="2022-12-05T15:40:45.093" v="487"/>
          <ac:spMkLst>
            <pc:docMk/>
            <pc:sldMk cId="929615563" sldId="259"/>
            <ac:spMk id="2" creationId="{5D464F65-1099-00C0-A13E-3AB6654EE379}"/>
          </ac:spMkLst>
        </pc:spChg>
        <pc:spChg chg="mod">
          <ac:chgData name="david Cuenca Fernández" userId="S::kuenk@tswrh.onmicrosoft.com::2b533f62-18ca-4ee9-8cc5-96208fdc7973" providerId="AD" clId="Web-{8750BDB6-DB72-4B2D-97D9-61163EF27033}" dt="2022-12-05T15:40:45.108" v="488"/>
          <ac:spMkLst>
            <pc:docMk/>
            <pc:sldMk cId="929615563" sldId="259"/>
            <ac:spMk id="3" creationId="{4EE641BA-249B-1E2E-5E72-C327C714DE66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36:41.594" v="451"/>
          <ac:spMkLst>
            <pc:docMk/>
            <pc:sldMk cId="929615563" sldId="259"/>
            <ac:spMk id="8" creationId="{42156184-C35E-40FF-9C64-B7F0FF61C20D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36:41.594" v="451"/>
          <ac:spMkLst>
            <pc:docMk/>
            <pc:sldMk cId="929615563" sldId="259"/>
            <ac:spMk id="10" creationId="{FE584079-BD13-4EFC-9B7D-BB620B5E7003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36:41.594" v="451"/>
          <ac:spMkLst>
            <pc:docMk/>
            <pc:sldMk cId="929615563" sldId="259"/>
            <ac:spMk id="12" creationId="{5C7053FF-8E4D-4155-86CE-50A72DCD3266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36:41.594" v="451"/>
          <ac:spMkLst>
            <pc:docMk/>
            <pc:sldMk cId="929615563" sldId="259"/>
            <ac:spMk id="14" creationId="{D42F442A-E722-4FA8-8DA6-41899E8842F3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36:59.220" v="453"/>
          <ac:spMkLst>
            <pc:docMk/>
            <pc:sldMk cId="929615563" sldId="259"/>
            <ac:spMk id="20" creationId="{5EB8E3BF-F464-4900-8994-851061A9AD60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40:45.108" v="488"/>
          <ac:spMkLst>
            <pc:docMk/>
            <pc:sldMk cId="929615563" sldId="259"/>
            <ac:spMk id="27" creationId="{0B78BE18-6882-4FAA-BC8C-CA216E963816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40:45.108" v="488"/>
          <ac:spMkLst>
            <pc:docMk/>
            <pc:sldMk cId="929615563" sldId="259"/>
            <ac:spMk id="29" creationId="{1A34F12D-8C0F-46CA-9F4A-D56193C37E3A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40:45.108" v="488"/>
          <ac:spMkLst>
            <pc:docMk/>
            <pc:sldMk cId="929615563" sldId="259"/>
            <ac:spMk id="31" creationId="{F3838012-22B6-4303-8F29-04E1419B3A57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40:45.093" v="487"/>
          <ac:spMkLst>
            <pc:docMk/>
            <pc:sldMk cId="929615563" sldId="259"/>
            <ac:spMk id="44" creationId="{11C7711F-3983-4AB1-AFDE-96F7C06514D3}"/>
          </ac:spMkLst>
        </pc:spChg>
        <pc:spChg chg="add">
          <ac:chgData name="david Cuenca Fernández" userId="S::kuenk@tswrh.onmicrosoft.com::2b533f62-18ca-4ee9-8cc5-96208fdc7973" providerId="AD" clId="Web-{8750BDB6-DB72-4B2D-97D9-61163EF27033}" dt="2022-12-05T15:40:45.108" v="488"/>
          <ac:spMkLst>
            <pc:docMk/>
            <pc:sldMk cId="929615563" sldId="259"/>
            <ac:spMk id="48" creationId="{F3838012-22B6-4303-8F29-04E1419B3A57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40:45.093" v="487"/>
          <ac:spMkLst>
            <pc:docMk/>
            <pc:sldMk cId="929615563" sldId="259"/>
            <ac:spMk id="52" creationId="{B3085476-B49E-49ED-87D2-1165E69D2605}"/>
          </ac:spMkLst>
        </pc:spChg>
        <pc:spChg chg="add">
          <ac:chgData name="david Cuenca Fernández" userId="S::kuenk@tswrh.onmicrosoft.com::2b533f62-18ca-4ee9-8cc5-96208fdc7973" providerId="AD" clId="Web-{8750BDB6-DB72-4B2D-97D9-61163EF27033}" dt="2022-12-05T15:40:45.108" v="488"/>
          <ac:spMkLst>
            <pc:docMk/>
            <pc:sldMk cId="929615563" sldId="259"/>
            <ac:spMk id="57" creationId="{0B78BE18-6882-4FAA-BC8C-CA216E963816}"/>
          </ac:spMkLst>
        </pc:spChg>
        <pc:spChg chg="add">
          <ac:chgData name="david Cuenca Fernández" userId="S::kuenk@tswrh.onmicrosoft.com::2b533f62-18ca-4ee9-8cc5-96208fdc7973" providerId="AD" clId="Web-{8750BDB6-DB72-4B2D-97D9-61163EF27033}" dt="2022-12-05T15:40:45.108" v="488"/>
          <ac:spMkLst>
            <pc:docMk/>
            <pc:sldMk cId="929615563" sldId="259"/>
            <ac:spMk id="58" creationId="{1A34F12D-8C0F-46CA-9F4A-D56193C37E3A}"/>
          </ac:spMkLst>
        </pc:spChg>
        <pc:grpChg chg="add del">
          <ac:chgData name="david Cuenca Fernández" userId="S::kuenk@tswrh.onmicrosoft.com::2b533f62-18ca-4ee9-8cc5-96208fdc7973" providerId="AD" clId="Web-{8750BDB6-DB72-4B2D-97D9-61163EF27033}" dt="2022-12-05T15:40:45.108" v="488"/>
          <ac:grpSpMkLst>
            <pc:docMk/>
            <pc:sldMk cId="929615563" sldId="259"/>
            <ac:grpSpMk id="35" creationId="{F03F5A17-2CE9-4ADD-9FAF-C1A0BB39CD0A}"/>
          </ac:grpSpMkLst>
        </pc:grpChg>
        <pc:grpChg chg="add del">
          <ac:chgData name="david Cuenca Fernández" userId="S::kuenk@tswrh.onmicrosoft.com::2b533f62-18ca-4ee9-8cc5-96208fdc7973" providerId="AD" clId="Web-{8750BDB6-DB72-4B2D-97D9-61163EF27033}" dt="2022-12-05T15:40:45.093" v="487"/>
          <ac:grpSpMkLst>
            <pc:docMk/>
            <pc:sldMk cId="929615563" sldId="259"/>
            <ac:grpSpMk id="46" creationId="{89BC9D38-9241-4F71-9B45-73827299E4C5}"/>
          </ac:grpSpMkLst>
        </pc:grpChg>
        <pc:grpChg chg="add">
          <ac:chgData name="david Cuenca Fernández" userId="S::kuenk@tswrh.onmicrosoft.com::2b533f62-18ca-4ee9-8cc5-96208fdc7973" providerId="AD" clId="Web-{8750BDB6-DB72-4B2D-97D9-61163EF27033}" dt="2022-12-05T15:40:45.108" v="488"/>
          <ac:grpSpMkLst>
            <pc:docMk/>
            <pc:sldMk cId="929615563" sldId="259"/>
            <ac:grpSpMk id="59" creationId="{F03F5A17-2CE9-4ADD-9FAF-C1A0BB39CD0A}"/>
          </ac:grpSpMkLst>
        </pc:grpChg>
        <pc:picChg chg="add mod ord">
          <ac:chgData name="david Cuenca Fernández" userId="S::kuenk@tswrh.onmicrosoft.com::2b533f62-18ca-4ee9-8cc5-96208fdc7973" providerId="AD" clId="Web-{8750BDB6-DB72-4B2D-97D9-61163EF27033}" dt="2022-12-05T15:40:45.093" v="487"/>
          <ac:picMkLst>
            <pc:docMk/>
            <pc:sldMk cId="929615563" sldId="259"/>
            <ac:picMk id="16" creationId="{BE016E9D-F0DE-F2FE-4DF8-E555FF18E01C}"/>
          </ac:picMkLst>
        </pc:picChg>
        <pc:cxnChg chg="add del">
          <ac:chgData name="david Cuenca Fernández" userId="S::kuenk@tswrh.onmicrosoft.com::2b533f62-18ca-4ee9-8cc5-96208fdc7973" providerId="AD" clId="Web-{8750BDB6-DB72-4B2D-97D9-61163EF27033}" dt="2022-12-05T15:36:59.220" v="453"/>
          <ac:cxnSpMkLst>
            <pc:docMk/>
            <pc:sldMk cId="929615563" sldId="259"/>
            <ac:cxnSpMk id="22" creationId="{8E0602D6-3A81-42F8-AE67-1BAAFC967CB0}"/>
          </ac:cxnSpMkLst>
        </pc:cxnChg>
        <pc:cxnChg chg="add del">
          <ac:chgData name="david Cuenca Fernández" userId="S::kuenk@tswrh.onmicrosoft.com::2b533f62-18ca-4ee9-8cc5-96208fdc7973" providerId="AD" clId="Web-{8750BDB6-DB72-4B2D-97D9-61163EF27033}" dt="2022-12-05T15:40:45.108" v="488"/>
          <ac:cxnSpMkLst>
            <pc:docMk/>
            <pc:sldMk cId="929615563" sldId="259"/>
            <ac:cxnSpMk id="33" creationId="{AB061FF5-9F81-427C-8DA5-3989395517FB}"/>
          </ac:cxnSpMkLst>
        </pc:cxnChg>
        <pc:cxnChg chg="add">
          <ac:chgData name="david Cuenca Fernández" userId="S::kuenk@tswrh.onmicrosoft.com::2b533f62-18ca-4ee9-8cc5-96208fdc7973" providerId="AD" clId="Web-{8750BDB6-DB72-4B2D-97D9-61163EF27033}" dt="2022-12-05T15:40:45.108" v="488"/>
          <ac:cxnSpMkLst>
            <pc:docMk/>
            <pc:sldMk cId="929615563" sldId="259"/>
            <ac:cxnSpMk id="50" creationId="{AB061FF5-9F81-427C-8DA5-3989395517FB}"/>
          </ac:cxnSpMkLst>
        </pc:cxnChg>
        <pc:cxnChg chg="add del">
          <ac:chgData name="david Cuenca Fernández" userId="S::kuenk@tswrh.onmicrosoft.com::2b533f62-18ca-4ee9-8cc5-96208fdc7973" providerId="AD" clId="Web-{8750BDB6-DB72-4B2D-97D9-61163EF27033}" dt="2022-12-05T15:40:45.093" v="487"/>
          <ac:cxnSpMkLst>
            <pc:docMk/>
            <pc:sldMk cId="929615563" sldId="259"/>
            <ac:cxnSpMk id="54" creationId="{59BA5C68-DFCC-4101-8403-F96781CDDD7A}"/>
          </ac:cxnSpMkLst>
        </pc:cxnChg>
      </pc:sldChg>
      <pc:sldChg chg="new del">
        <pc:chgData name="david Cuenca Fernández" userId="S::kuenk@tswrh.onmicrosoft.com::2b533f62-18ca-4ee9-8cc5-96208fdc7973" providerId="AD" clId="Web-{8750BDB6-DB72-4B2D-97D9-61163EF27033}" dt="2022-12-05T15:24:32.426" v="157"/>
        <pc:sldMkLst>
          <pc:docMk/>
          <pc:sldMk cId="4094573479" sldId="259"/>
        </pc:sldMkLst>
      </pc:sldChg>
      <pc:sldChg chg="new del">
        <pc:chgData name="david Cuenca Fernández" userId="S::kuenk@tswrh.onmicrosoft.com::2b533f62-18ca-4ee9-8cc5-96208fdc7973" providerId="AD" clId="Web-{8750BDB6-DB72-4B2D-97D9-61163EF27033}" dt="2022-12-05T15:41:14.063" v="491"/>
        <pc:sldMkLst>
          <pc:docMk/>
          <pc:sldMk cId="232242458" sldId="260"/>
        </pc:sldMkLst>
      </pc:sldChg>
      <pc:sldChg chg="addSp delSp modSp add mod replId setClrOvrMap">
        <pc:chgData name="david Cuenca Fernández" userId="S::kuenk@tswrh.onmicrosoft.com::2b533f62-18ca-4ee9-8cc5-96208fdc7973" providerId="AD" clId="Web-{8750BDB6-DB72-4B2D-97D9-61163EF27033}" dt="2022-12-05T15:44:33.137" v="595" actId="14100"/>
        <pc:sldMkLst>
          <pc:docMk/>
          <pc:sldMk cId="1130488655" sldId="261"/>
        </pc:sldMkLst>
        <pc:spChg chg="del mod">
          <ac:chgData name="david Cuenca Fernández" userId="S::kuenk@tswrh.onmicrosoft.com::2b533f62-18ca-4ee9-8cc5-96208fdc7973" providerId="AD" clId="Web-{8750BDB6-DB72-4B2D-97D9-61163EF27033}" dt="2022-12-05T15:42:12.160" v="497"/>
          <ac:spMkLst>
            <pc:docMk/>
            <pc:sldMk cId="1130488655" sldId="261"/>
            <ac:spMk id="2" creationId="{5D464F65-1099-00C0-A13E-3AB6654EE379}"/>
          </ac:spMkLst>
        </pc:spChg>
        <pc:spChg chg="mod">
          <ac:chgData name="david Cuenca Fernández" userId="S::kuenk@tswrh.onmicrosoft.com::2b533f62-18ca-4ee9-8cc5-96208fdc7973" providerId="AD" clId="Web-{8750BDB6-DB72-4B2D-97D9-61163EF27033}" dt="2022-12-05T15:44:33.137" v="595" actId="14100"/>
          <ac:spMkLst>
            <pc:docMk/>
            <pc:sldMk cId="1130488655" sldId="261"/>
            <ac:spMk id="3" creationId="{4EE641BA-249B-1E2E-5E72-C327C714DE66}"/>
          </ac:spMkLst>
        </pc:spChg>
        <pc:spChg chg="add del mod">
          <ac:chgData name="david Cuenca Fernández" userId="S::kuenk@tswrh.onmicrosoft.com::2b533f62-18ca-4ee9-8cc5-96208fdc7973" providerId="AD" clId="Web-{8750BDB6-DB72-4B2D-97D9-61163EF27033}" dt="2022-12-05T15:42:28.193" v="499"/>
          <ac:spMkLst>
            <pc:docMk/>
            <pc:sldMk cId="1130488655" sldId="261"/>
            <ac:spMk id="5" creationId="{8D10C6CB-D562-A004-872B-E7DCB468A9AC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41:35.846" v="494"/>
          <ac:spMkLst>
            <pc:docMk/>
            <pc:sldMk cId="1130488655" sldId="261"/>
            <ac:spMk id="48" creationId="{F3838012-22B6-4303-8F29-04E1419B3A57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41:35.846" v="494"/>
          <ac:spMkLst>
            <pc:docMk/>
            <pc:sldMk cId="1130488655" sldId="261"/>
            <ac:spMk id="57" creationId="{0B78BE18-6882-4FAA-BC8C-CA216E963816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41:35.846" v="494"/>
          <ac:spMkLst>
            <pc:docMk/>
            <pc:sldMk cId="1130488655" sldId="261"/>
            <ac:spMk id="58" creationId="{1A34F12D-8C0F-46CA-9F4A-D56193C37E3A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42:02.894" v="496"/>
          <ac:spMkLst>
            <pc:docMk/>
            <pc:sldMk cId="1130488655" sldId="261"/>
            <ac:spMk id="65" creationId="{572F6A24-139E-4EB5-86D2-431F42EF85CB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42:02.894" v="496"/>
          <ac:spMkLst>
            <pc:docMk/>
            <pc:sldMk cId="1130488655" sldId="261"/>
            <ac:spMk id="73" creationId="{C9DA5B05-DD14-4860-AC45-02A8D2EE1AA5}"/>
          </ac:spMkLst>
        </pc:spChg>
        <pc:grpChg chg="add del">
          <ac:chgData name="david Cuenca Fernández" userId="S::kuenk@tswrh.onmicrosoft.com::2b533f62-18ca-4ee9-8cc5-96208fdc7973" providerId="AD" clId="Web-{8750BDB6-DB72-4B2D-97D9-61163EF27033}" dt="2022-12-05T15:41:35.846" v="494"/>
          <ac:grpSpMkLst>
            <pc:docMk/>
            <pc:sldMk cId="1130488655" sldId="261"/>
            <ac:grpSpMk id="59" creationId="{F03F5A17-2CE9-4ADD-9FAF-C1A0BB39CD0A}"/>
          </ac:grpSpMkLst>
        </pc:grpChg>
        <pc:grpChg chg="add del">
          <ac:chgData name="david Cuenca Fernández" userId="S::kuenk@tswrh.onmicrosoft.com::2b533f62-18ca-4ee9-8cc5-96208fdc7973" providerId="AD" clId="Web-{8750BDB6-DB72-4B2D-97D9-61163EF27033}" dt="2022-12-05T15:42:02.894" v="496"/>
          <ac:grpSpMkLst>
            <pc:docMk/>
            <pc:sldMk cId="1130488655" sldId="261"/>
            <ac:grpSpMk id="67" creationId="{3963AE85-BE5D-4975-BACF-DDDCC9C2ACDE}"/>
          </ac:grpSpMkLst>
        </pc:grpChg>
        <pc:picChg chg="mod ord">
          <ac:chgData name="david Cuenca Fernández" userId="S::kuenk@tswrh.onmicrosoft.com::2b533f62-18ca-4ee9-8cc5-96208fdc7973" providerId="AD" clId="Web-{8750BDB6-DB72-4B2D-97D9-61163EF27033}" dt="2022-12-05T15:42:46.912" v="501" actId="1076"/>
          <ac:picMkLst>
            <pc:docMk/>
            <pc:sldMk cId="1130488655" sldId="261"/>
            <ac:picMk id="16" creationId="{BE016E9D-F0DE-F2FE-4DF8-E555FF18E01C}"/>
          </ac:picMkLst>
        </pc:picChg>
        <pc:cxnChg chg="add del">
          <ac:chgData name="david Cuenca Fernández" userId="S::kuenk@tswrh.onmicrosoft.com::2b533f62-18ca-4ee9-8cc5-96208fdc7973" providerId="AD" clId="Web-{8750BDB6-DB72-4B2D-97D9-61163EF27033}" dt="2022-12-05T15:41:35.846" v="494"/>
          <ac:cxnSpMkLst>
            <pc:docMk/>
            <pc:sldMk cId="1130488655" sldId="261"/>
            <ac:cxnSpMk id="50" creationId="{AB061FF5-9F81-427C-8DA5-3989395517FB}"/>
          </ac:cxnSpMkLst>
        </pc:cxnChg>
        <pc:cxnChg chg="add del">
          <ac:chgData name="david Cuenca Fernández" userId="S::kuenk@tswrh.onmicrosoft.com::2b533f62-18ca-4ee9-8cc5-96208fdc7973" providerId="AD" clId="Web-{8750BDB6-DB72-4B2D-97D9-61163EF27033}" dt="2022-12-05T15:42:02.894" v="496"/>
          <ac:cxnSpMkLst>
            <pc:docMk/>
            <pc:sldMk cId="1130488655" sldId="261"/>
            <ac:cxnSpMk id="75" creationId="{36BE37AC-AD36-4C42-9B8C-C5500F4E7C63}"/>
          </ac:cxnSpMkLst>
        </pc:cxnChg>
      </pc:sldChg>
      <pc:sldChg chg="addSp delSp modSp new mod setBg setClrOvrMap modShow">
        <pc:chgData name="david Cuenca Fernández" userId="S::kuenk@tswrh.onmicrosoft.com::2b533f62-18ca-4ee9-8cc5-96208fdc7973" providerId="AD" clId="Web-{8750BDB6-DB72-4B2D-97D9-61163EF27033}" dt="2022-12-05T16:01:48.323" v="769" actId="20577"/>
        <pc:sldMkLst>
          <pc:docMk/>
          <pc:sldMk cId="1290603093" sldId="262"/>
        </pc:sldMkLst>
        <pc:spChg chg="mod">
          <ac:chgData name="david Cuenca Fernández" userId="S::kuenk@tswrh.onmicrosoft.com::2b533f62-18ca-4ee9-8cc5-96208fdc7973" providerId="AD" clId="Web-{8750BDB6-DB72-4B2D-97D9-61163EF27033}" dt="2022-12-05T15:53:51.733" v="682" actId="20577"/>
          <ac:spMkLst>
            <pc:docMk/>
            <pc:sldMk cId="1290603093" sldId="262"/>
            <ac:spMk id="2" creationId="{6E243906-9E98-1A66-4CAC-D10C168FB237}"/>
          </ac:spMkLst>
        </pc:spChg>
        <pc:spChg chg="mod">
          <ac:chgData name="david Cuenca Fernández" userId="S::kuenk@tswrh.onmicrosoft.com::2b533f62-18ca-4ee9-8cc5-96208fdc7973" providerId="AD" clId="Web-{8750BDB6-DB72-4B2D-97D9-61163EF27033}" dt="2022-12-05T16:01:48.323" v="769" actId="20577"/>
          <ac:spMkLst>
            <pc:docMk/>
            <pc:sldMk cId="1290603093" sldId="262"/>
            <ac:spMk id="3" creationId="{34BB59F6-425F-E058-EF9D-0E53978EB1CC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45:11.827" v="601"/>
          <ac:spMkLst>
            <pc:docMk/>
            <pc:sldMk cId="1290603093" sldId="262"/>
            <ac:spMk id="8" creationId="{42156184-C35E-40FF-9C64-B7F0FF61C20D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45:11.827" v="601"/>
          <ac:spMkLst>
            <pc:docMk/>
            <pc:sldMk cId="1290603093" sldId="262"/>
            <ac:spMk id="10" creationId="{FE584079-BD13-4EFC-9B7D-BB620B5E7003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45:11.827" v="601"/>
          <ac:spMkLst>
            <pc:docMk/>
            <pc:sldMk cId="1290603093" sldId="262"/>
            <ac:spMk id="12" creationId="{5C7053FF-8E4D-4155-86CE-50A72DCD3266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45:11.827" v="601"/>
          <ac:spMkLst>
            <pc:docMk/>
            <pc:sldMk cId="1290603093" sldId="262"/>
            <ac:spMk id="14" creationId="{D42F442A-E722-4FA8-8DA6-41899E8842F3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5:45:43.485" v="603"/>
          <ac:spMkLst>
            <pc:docMk/>
            <pc:sldMk cId="1290603093" sldId="262"/>
            <ac:spMk id="20" creationId="{5EB8E3BF-F464-4900-8994-851061A9AD60}"/>
          </ac:spMkLst>
        </pc:spChg>
        <pc:spChg chg="add">
          <ac:chgData name="david Cuenca Fernández" userId="S::kuenk@tswrh.onmicrosoft.com::2b533f62-18ca-4ee9-8cc5-96208fdc7973" providerId="AD" clId="Web-{8750BDB6-DB72-4B2D-97D9-61163EF27033}" dt="2022-12-05T15:45:43.485" v="603"/>
          <ac:spMkLst>
            <pc:docMk/>
            <pc:sldMk cId="1290603093" sldId="262"/>
            <ac:spMk id="27" creationId="{A440FBE6-72B7-43D4-A8EB-FDBC35FE56C6}"/>
          </ac:spMkLst>
        </pc:spChg>
        <pc:grpChg chg="add">
          <ac:chgData name="david Cuenca Fernández" userId="S::kuenk@tswrh.onmicrosoft.com::2b533f62-18ca-4ee9-8cc5-96208fdc7973" providerId="AD" clId="Web-{8750BDB6-DB72-4B2D-97D9-61163EF27033}" dt="2022-12-05T15:45:43.485" v="603"/>
          <ac:grpSpMkLst>
            <pc:docMk/>
            <pc:sldMk cId="1290603093" sldId="262"/>
            <ac:grpSpMk id="29" creationId="{647B8492-BC4D-4046-B35A-C38E03494068}"/>
          </ac:grpSpMkLst>
        </pc:grpChg>
        <pc:graphicFrameChg chg="add del mod">
          <ac:chgData name="david Cuenca Fernández" userId="S::kuenk@tswrh.onmicrosoft.com::2b533f62-18ca-4ee9-8cc5-96208fdc7973" providerId="AD" clId="Web-{8750BDB6-DB72-4B2D-97D9-61163EF27033}" dt="2022-12-05T15:52:46.854" v="670"/>
          <ac:graphicFrameMkLst>
            <pc:docMk/>
            <pc:sldMk cId="1290603093" sldId="262"/>
            <ac:graphicFrameMk id="5" creationId="{FA3CBCF3-67AB-04B9-35B3-ADBA7F5690CC}"/>
          </ac:graphicFrameMkLst>
        </pc:graphicFrameChg>
        <pc:picChg chg="add mod ord">
          <ac:chgData name="david Cuenca Fernández" userId="S::kuenk@tswrh.onmicrosoft.com::2b533f62-18ca-4ee9-8cc5-96208fdc7973" providerId="AD" clId="Web-{8750BDB6-DB72-4B2D-97D9-61163EF27033}" dt="2022-12-05T15:45:43.485" v="603"/>
          <ac:picMkLst>
            <pc:docMk/>
            <pc:sldMk cId="1290603093" sldId="262"/>
            <ac:picMk id="16" creationId="{D4C4E777-C5DF-BE6A-6742-44C24687B41C}"/>
          </ac:picMkLst>
        </pc:picChg>
        <pc:cxnChg chg="add del">
          <ac:chgData name="david Cuenca Fernández" userId="S::kuenk@tswrh.onmicrosoft.com::2b533f62-18ca-4ee9-8cc5-96208fdc7973" providerId="AD" clId="Web-{8750BDB6-DB72-4B2D-97D9-61163EF27033}" dt="2022-12-05T15:45:43.485" v="603"/>
          <ac:cxnSpMkLst>
            <pc:docMk/>
            <pc:sldMk cId="1290603093" sldId="262"/>
            <ac:cxnSpMk id="22" creationId="{8E0602D6-3A81-42F8-AE67-1BAAFC967CB0}"/>
          </ac:cxnSpMkLst>
        </pc:cxnChg>
        <pc:cxnChg chg="add">
          <ac:chgData name="david Cuenca Fernández" userId="S::kuenk@tswrh.onmicrosoft.com::2b533f62-18ca-4ee9-8cc5-96208fdc7973" providerId="AD" clId="Web-{8750BDB6-DB72-4B2D-97D9-61163EF27033}" dt="2022-12-05T15:45:43.485" v="603"/>
          <ac:cxnSpMkLst>
            <pc:docMk/>
            <pc:sldMk cId="1290603093" sldId="262"/>
            <ac:cxnSpMk id="35" creationId="{16652DC1-CA18-4263-AC06-BAB0B05EC783}"/>
          </ac:cxnSpMkLst>
        </pc:cxnChg>
      </pc:sldChg>
      <pc:sldChg chg="addSp delSp modSp new mod setBg modClrScheme setClrOvrMap chgLayout">
        <pc:chgData name="david Cuenca Fernández" userId="S::kuenk@tswrh.onmicrosoft.com::2b533f62-18ca-4ee9-8cc5-96208fdc7973" providerId="AD" clId="Web-{8750BDB6-DB72-4B2D-97D9-61163EF27033}" dt="2022-12-05T16:03:08.172" v="780"/>
        <pc:sldMkLst>
          <pc:docMk/>
          <pc:sldMk cId="3616611539" sldId="263"/>
        </pc:sldMkLst>
        <pc:spChg chg="mod ord">
          <ac:chgData name="david Cuenca Fernández" userId="S::kuenk@tswrh.onmicrosoft.com::2b533f62-18ca-4ee9-8cc5-96208fdc7973" providerId="AD" clId="Web-{8750BDB6-DB72-4B2D-97D9-61163EF27033}" dt="2022-12-05T16:03:03.703" v="779" actId="20577"/>
          <ac:spMkLst>
            <pc:docMk/>
            <pc:sldMk cId="3616611539" sldId="263"/>
            <ac:spMk id="2" creationId="{93ED2D04-7B6F-94A2-3BC7-2C9F25B40F13}"/>
          </ac:spMkLst>
        </pc:spChg>
        <pc:spChg chg="del mod ord">
          <ac:chgData name="david Cuenca Fernández" userId="S::kuenk@tswrh.onmicrosoft.com::2b533f62-18ca-4ee9-8cc5-96208fdc7973" providerId="AD" clId="Web-{8750BDB6-DB72-4B2D-97D9-61163EF27033}" dt="2022-12-05T16:03:08.172" v="780"/>
          <ac:spMkLst>
            <pc:docMk/>
            <pc:sldMk cId="3616611539" sldId="263"/>
            <ac:spMk id="3" creationId="{2040F2EB-CA49-102C-50AB-5CCEA5941E41}"/>
          </ac:spMkLst>
        </pc:spChg>
        <pc:spChg chg="add del">
          <ac:chgData name="david Cuenca Fernández" userId="S::kuenk@tswrh.onmicrosoft.com::2b533f62-18ca-4ee9-8cc5-96208fdc7973" providerId="AD" clId="Web-{8750BDB6-DB72-4B2D-97D9-61163EF27033}" dt="2022-12-05T16:02:56.062" v="773"/>
          <ac:spMkLst>
            <pc:docMk/>
            <pc:sldMk cId="3616611539" sldId="263"/>
            <ac:spMk id="9" creationId="{FDF8837B-BAE2-489A-8F93-69216307D5A5}"/>
          </ac:spMkLst>
        </pc:spChg>
        <pc:spChg chg="add">
          <ac:chgData name="david Cuenca Fernández" userId="S::kuenk@tswrh.onmicrosoft.com::2b533f62-18ca-4ee9-8cc5-96208fdc7973" providerId="AD" clId="Web-{8750BDB6-DB72-4B2D-97D9-61163EF27033}" dt="2022-12-05T16:02:56.062" v="773"/>
          <ac:spMkLst>
            <pc:docMk/>
            <pc:sldMk cId="3616611539" sldId="263"/>
            <ac:spMk id="16" creationId="{9B347087-DEE1-4F23-8486-A2690AA195E5}"/>
          </ac:spMkLst>
        </pc:spChg>
        <pc:spChg chg="add">
          <ac:chgData name="david Cuenca Fernández" userId="S::kuenk@tswrh.onmicrosoft.com::2b533f62-18ca-4ee9-8cc5-96208fdc7973" providerId="AD" clId="Web-{8750BDB6-DB72-4B2D-97D9-61163EF27033}" dt="2022-12-05T16:02:56.062" v="773"/>
          <ac:spMkLst>
            <pc:docMk/>
            <pc:sldMk cId="3616611539" sldId="263"/>
            <ac:spMk id="18" creationId="{44BB81AE-EE4A-4AA4-8941-104B6C943598}"/>
          </ac:spMkLst>
        </pc:spChg>
        <pc:spChg chg="add">
          <ac:chgData name="david Cuenca Fernández" userId="S::kuenk@tswrh.onmicrosoft.com::2b533f62-18ca-4ee9-8cc5-96208fdc7973" providerId="AD" clId="Web-{8750BDB6-DB72-4B2D-97D9-61163EF27033}" dt="2022-12-05T16:02:56.062" v="773"/>
          <ac:spMkLst>
            <pc:docMk/>
            <pc:sldMk cId="3616611539" sldId="263"/>
            <ac:spMk id="22" creationId="{AAA2202F-2A68-464D-8E53-CEBE9303D848}"/>
          </ac:spMkLst>
        </pc:spChg>
        <pc:grpChg chg="add">
          <ac:chgData name="david Cuenca Fernández" userId="S::kuenk@tswrh.onmicrosoft.com::2b533f62-18ca-4ee9-8cc5-96208fdc7973" providerId="AD" clId="Web-{8750BDB6-DB72-4B2D-97D9-61163EF27033}" dt="2022-12-05T16:02:56.062" v="773"/>
          <ac:grpSpMkLst>
            <pc:docMk/>
            <pc:sldMk cId="3616611539" sldId="263"/>
            <ac:grpSpMk id="24" creationId="{5B129734-DF6D-46B8-A0E0-4F178B3AD2FC}"/>
          </ac:grpSpMkLst>
        </pc:grpChg>
        <pc:picChg chg="add mod">
          <ac:chgData name="david Cuenca Fernández" userId="S::kuenk@tswrh.onmicrosoft.com::2b533f62-18ca-4ee9-8cc5-96208fdc7973" providerId="AD" clId="Web-{8750BDB6-DB72-4B2D-97D9-61163EF27033}" dt="2022-12-05T16:02:56.062" v="773"/>
          <ac:picMkLst>
            <pc:docMk/>
            <pc:sldMk cId="3616611539" sldId="263"/>
            <ac:picMk id="5" creationId="{88D16DB6-380A-9C07-E3D9-0C51EA5C56D7}"/>
          </ac:picMkLst>
        </pc:picChg>
        <pc:cxnChg chg="add del">
          <ac:chgData name="david Cuenca Fernández" userId="S::kuenk@tswrh.onmicrosoft.com::2b533f62-18ca-4ee9-8cc5-96208fdc7973" providerId="AD" clId="Web-{8750BDB6-DB72-4B2D-97D9-61163EF27033}" dt="2022-12-05T16:02:56.062" v="773"/>
          <ac:cxnSpMkLst>
            <pc:docMk/>
            <pc:sldMk cId="3616611539" sldId="263"/>
            <ac:cxnSpMk id="11" creationId="{B48BEE9B-A2F4-4BF3-9EAD-16E1A7FC2DC6}"/>
          </ac:cxnSpMkLst>
        </pc:cxnChg>
        <pc:cxnChg chg="add">
          <ac:chgData name="david Cuenca Fernández" userId="S::kuenk@tswrh.onmicrosoft.com::2b533f62-18ca-4ee9-8cc5-96208fdc7973" providerId="AD" clId="Web-{8750BDB6-DB72-4B2D-97D9-61163EF27033}" dt="2022-12-05T16:02:56.062" v="773"/>
          <ac:cxnSpMkLst>
            <pc:docMk/>
            <pc:sldMk cId="3616611539" sldId="263"/>
            <ac:cxnSpMk id="20" creationId="{4AA791FC-1AEF-4561-93B5-6B9E981BBB74}"/>
          </ac:cxnSpMkLst>
        </pc:cxnChg>
      </pc:sldChg>
      <pc:sldMasterChg chg="del delSldLayout">
        <pc:chgData name="david Cuenca Fernández" userId="S::kuenk@tswrh.onmicrosoft.com::2b533f62-18ca-4ee9-8cc5-96208fdc7973" providerId="AD" clId="Web-{8750BDB6-DB72-4B2D-97D9-61163EF27033}" dt="2022-12-05T15:09:52.656" v="1"/>
        <pc:sldMasterMkLst>
          <pc:docMk/>
          <pc:sldMasterMk cId="0" sldId="2147483648"/>
        </pc:sldMasterMkLst>
        <pc:sldLayoutChg chg="del">
          <pc:chgData name="david Cuenca Fernández" userId="S::kuenk@tswrh.onmicrosoft.com::2b533f62-18ca-4ee9-8cc5-96208fdc7973" providerId="AD" clId="Web-{8750BDB6-DB72-4B2D-97D9-61163EF27033}" dt="2022-12-05T15:09:52.656" v="1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avid Cuenca Fernández" userId="S::kuenk@tswrh.onmicrosoft.com::2b533f62-18ca-4ee9-8cc5-96208fdc7973" providerId="AD" clId="Web-{8750BDB6-DB72-4B2D-97D9-61163EF27033}" dt="2022-12-05T15:09:52.656" v="1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avid Cuenca Fernández" userId="S::kuenk@tswrh.onmicrosoft.com::2b533f62-18ca-4ee9-8cc5-96208fdc7973" providerId="AD" clId="Web-{8750BDB6-DB72-4B2D-97D9-61163EF27033}" dt="2022-12-05T15:09:52.656" v="1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avid Cuenca Fernández" userId="S::kuenk@tswrh.onmicrosoft.com::2b533f62-18ca-4ee9-8cc5-96208fdc7973" providerId="AD" clId="Web-{8750BDB6-DB72-4B2D-97D9-61163EF27033}" dt="2022-12-05T15:09:52.656" v="1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avid Cuenca Fernández" userId="S::kuenk@tswrh.onmicrosoft.com::2b533f62-18ca-4ee9-8cc5-96208fdc7973" providerId="AD" clId="Web-{8750BDB6-DB72-4B2D-97D9-61163EF27033}" dt="2022-12-05T15:09:52.656" v="1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avid Cuenca Fernández" userId="S::kuenk@tswrh.onmicrosoft.com::2b533f62-18ca-4ee9-8cc5-96208fdc7973" providerId="AD" clId="Web-{8750BDB6-DB72-4B2D-97D9-61163EF27033}" dt="2022-12-05T15:09:52.656" v="1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avid Cuenca Fernández" userId="S::kuenk@tswrh.onmicrosoft.com::2b533f62-18ca-4ee9-8cc5-96208fdc7973" providerId="AD" clId="Web-{8750BDB6-DB72-4B2D-97D9-61163EF27033}" dt="2022-12-05T15:09:52.656" v="1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avid Cuenca Fernández" userId="S::kuenk@tswrh.onmicrosoft.com::2b533f62-18ca-4ee9-8cc5-96208fdc7973" providerId="AD" clId="Web-{8750BDB6-DB72-4B2D-97D9-61163EF27033}" dt="2022-12-05T15:09:52.656" v="1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david Cuenca Fernández" userId="S::kuenk@tswrh.onmicrosoft.com::2b533f62-18ca-4ee9-8cc5-96208fdc7973" providerId="AD" clId="Web-{8750BDB6-DB72-4B2D-97D9-61163EF27033}" dt="2022-12-05T15:09:52.656" v="1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david Cuenca Fernández" userId="S::kuenk@tswrh.onmicrosoft.com::2b533f62-18ca-4ee9-8cc5-96208fdc7973" providerId="AD" clId="Web-{8750BDB6-DB72-4B2D-97D9-61163EF27033}" dt="2022-12-05T15:09:52.656" v="1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david Cuenca Fernández" userId="S::kuenk@tswrh.onmicrosoft.com::2b533f62-18ca-4ee9-8cc5-96208fdc7973" providerId="AD" clId="Web-{8750BDB6-DB72-4B2D-97D9-61163EF27033}" dt="2022-12-05T15:09:52.656" v="1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david Cuenca Fernández" userId="S::kuenk@tswrh.onmicrosoft.com::2b533f62-18ca-4ee9-8cc5-96208fdc7973" providerId="AD" clId="Web-{8750BDB6-DB72-4B2D-97D9-61163EF27033}" dt="2022-12-05T15:09:52.656" v="1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david Cuenca Fernández" userId="S::kuenk@tswrh.onmicrosoft.com::2b533f62-18ca-4ee9-8cc5-96208fdc7973" providerId="AD" clId="Web-{8750BDB6-DB72-4B2D-97D9-61163EF27033}" dt="2022-12-05T15:09:52.656" v="1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david Cuenca Fernández" userId="S::kuenk@tswrh.onmicrosoft.com::2b533f62-18ca-4ee9-8cc5-96208fdc7973" providerId="AD" clId="Web-{8750BDB6-DB72-4B2D-97D9-61163EF27033}" dt="2022-12-05T15:09:52.656" v="1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david Cuenca Fernández" userId="S::kuenk@tswrh.onmicrosoft.com::2b533f62-18ca-4ee9-8cc5-96208fdc7973" providerId="AD" clId="Web-{8750BDB6-DB72-4B2D-97D9-61163EF27033}" dt="2022-12-05T15:09:52.656" v="1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david Cuenca Fernández" userId="S::kuenk@tswrh.onmicrosoft.com::2b533f62-18ca-4ee9-8cc5-96208fdc7973" providerId="AD" clId="Web-{8750BDB6-DB72-4B2D-97D9-61163EF27033}" dt="2022-12-05T15:09:52.656" v="1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david Cuenca Fernández" userId="S::kuenk@tswrh.onmicrosoft.com::2b533f62-18ca-4ee9-8cc5-96208fdc7973" providerId="AD" clId="Web-{8750BDB6-DB72-4B2D-97D9-61163EF27033}" dt="2022-12-05T15:09:52.656" v="1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addSldLayout delSldLayout modSldLayout">
        <pc:chgData name="david Cuenca Fernández" userId="S::kuenk@tswrh.onmicrosoft.com::2b533f62-18ca-4ee9-8cc5-96208fdc7973" providerId="AD" clId="Web-{8750BDB6-DB72-4B2D-97D9-61163EF27033}" dt="2022-12-05T15:09:56.062" v="2"/>
        <pc:sldMasterMkLst>
          <pc:docMk/>
          <pc:sldMasterMk cId="1937744710" sldId="2147483669"/>
        </pc:sldMasterMkLst>
        <pc:sldLayoutChg chg="add del mod replId">
          <pc:chgData name="david Cuenca Fernández" userId="S::kuenk@tswrh.onmicrosoft.com::2b533f62-18ca-4ee9-8cc5-96208fdc7973" providerId="AD" clId="Web-{8750BDB6-DB72-4B2D-97D9-61163EF27033}" dt="2022-12-05T15:09:56.062" v="2"/>
          <pc:sldLayoutMkLst>
            <pc:docMk/>
            <pc:sldMasterMk cId="1937744710" sldId="2147483669"/>
            <pc:sldLayoutMk cId="3376588589" sldId="2147483670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09:56.062" v="2"/>
          <pc:sldLayoutMkLst>
            <pc:docMk/>
            <pc:sldMasterMk cId="1937744710" sldId="2147483669"/>
            <pc:sldLayoutMk cId="751773823" sldId="2147483671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09:56.062" v="2"/>
          <pc:sldLayoutMkLst>
            <pc:docMk/>
            <pc:sldMasterMk cId="1937744710" sldId="2147483669"/>
            <pc:sldLayoutMk cId="4180549979" sldId="2147483672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09:56.062" v="2"/>
          <pc:sldLayoutMkLst>
            <pc:docMk/>
            <pc:sldMasterMk cId="1937744710" sldId="2147483669"/>
            <pc:sldLayoutMk cId="949598697" sldId="2147483673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09:56.062" v="2"/>
          <pc:sldLayoutMkLst>
            <pc:docMk/>
            <pc:sldMasterMk cId="1937744710" sldId="2147483669"/>
            <pc:sldLayoutMk cId="3150263527" sldId="2147483674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09:56.062" v="2"/>
          <pc:sldLayoutMkLst>
            <pc:docMk/>
            <pc:sldMasterMk cId="1937744710" sldId="2147483669"/>
            <pc:sldLayoutMk cId="37406609" sldId="2147483675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09:56.062" v="2"/>
          <pc:sldLayoutMkLst>
            <pc:docMk/>
            <pc:sldMasterMk cId="1937744710" sldId="2147483669"/>
            <pc:sldLayoutMk cId="1381926835" sldId="2147483676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09:56.062" v="2"/>
          <pc:sldLayoutMkLst>
            <pc:docMk/>
            <pc:sldMasterMk cId="1937744710" sldId="2147483669"/>
            <pc:sldLayoutMk cId="2475642431" sldId="2147483677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09:56.062" v="2"/>
          <pc:sldLayoutMkLst>
            <pc:docMk/>
            <pc:sldMasterMk cId="1937744710" sldId="2147483669"/>
            <pc:sldLayoutMk cId="227587688" sldId="2147483678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09:56.062" v="2"/>
          <pc:sldLayoutMkLst>
            <pc:docMk/>
            <pc:sldMasterMk cId="1937744710" sldId="2147483669"/>
            <pc:sldLayoutMk cId="1852992217" sldId="2147483679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09:56.062" v="2"/>
          <pc:sldLayoutMkLst>
            <pc:docMk/>
            <pc:sldMasterMk cId="1937744710" sldId="2147483669"/>
            <pc:sldLayoutMk cId="2782461994" sldId="2147483680"/>
          </pc:sldLayoutMkLst>
        </pc:sldLayoutChg>
      </pc:sldMasterChg>
      <pc:sldMasterChg chg="add del addSldLayout delSldLayout modSldLayout">
        <pc:chgData name="david Cuenca Fernández" userId="S::kuenk@tswrh.onmicrosoft.com::2b533f62-18ca-4ee9-8cc5-96208fdc7973" providerId="AD" clId="Web-{8750BDB6-DB72-4B2D-97D9-61163EF27033}" dt="2022-12-05T15:10:15.891" v="4"/>
        <pc:sldMasterMkLst>
          <pc:docMk/>
          <pc:sldMasterMk cId="4244060189" sldId="2147483681"/>
        </pc:sldMasterMkLst>
        <pc:sldLayoutChg chg="add del mod replId">
          <pc:chgData name="david Cuenca Fernández" userId="S::kuenk@tswrh.onmicrosoft.com::2b533f62-18ca-4ee9-8cc5-96208fdc7973" providerId="AD" clId="Web-{8750BDB6-DB72-4B2D-97D9-61163EF27033}" dt="2022-12-05T15:10:15.891" v="4"/>
          <pc:sldLayoutMkLst>
            <pc:docMk/>
            <pc:sldMasterMk cId="4244060189" sldId="2147483681"/>
            <pc:sldLayoutMk cId="971242371" sldId="2147483682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5.891" v="4"/>
          <pc:sldLayoutMkLst>
            <pc:docMk/>
            <pc:sldMasterMk cId="4244060189" sldId="2147483681"/>
            <pc:sldLayoutMk cId="529313353" sldId="2147483683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5.891" v="4"/>
          <pc:sldLayoutMkLst>
            <pc:docMk/>
            <pc:sldMasterMk cId="4244060189" sldId="2147483681"/>
            <pc:sldLayoutMk cId="3514150832" sldId="2147483684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5.891" v="4"/>
          <pc:sldLayoutMkLst>
            <pc:docMk/>
            <pc:sldMasterMk cId="4244060189" sldId="2147483681"/>
            <pc:sldLayoutMk cId="3804748713" sldId="2147483685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5.891" v="4"/>
          <pc:sldLayoutMkLst>
            <pc:docMk/>
            <pc:sldMasterMk cId="4244060189" sldId="2147483681"/>
            <pc:sldLayoutMk cId="3859891016" sldId="2147483686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5.891" v="4"/>
          <pc:sldLayoutMkLst>
            <pc:docMk/>
            <pc:sldMasterMk cId="4244060189" sldId="2147483681"/>
            <pc:sldLayoutMk cId="2155696020" sldId="2147483687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5.891" v="4"/>
          <pc:sldLayoutMkLst>
            <pc:docMk/>
            <pc:sldMasterMk cId="4244060189" sldId="2147483681"/>
            <pc:sldLayoutMk cId="1146779484" sldId="2147483688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5.891" v="4"/>
          <pc:sldLayoutMkLst>
            <pc:docMk/>
            <pc:sldMasterMk cId="4244060189" sldId="2147483681"/>
            <pc:sldLayoutMk cId="2085342447" sldId="2147483689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5.891" v="4"/>
          <pc:sldLayoutMkLst>
            <pc:docMk/>
            <pc:sldMasterMk cId="4244060189" sldId="2147483681"/>
            <pc:sldLayoutMk cId="2031334177" sldId="2147483690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5.891" v="4"/>
          <pc:sldLayoutMkLst>
            <pc:docMk/>
            <pc:sldMasterMk cId="4244060189" sldId="2147483681"/>
            <pc:sldLayoutMk cId="872053836" sldId="2147483691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5.891" v="4"/>
          <pc:sldLayoutMkLst>
            <pc:docMk/>
            <pc:sldMasterMk cId="4244060189" sldId="2147483681"/>
            <pc:sldLayoutMk cId="2301936389" sldId="2147483692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5.891" v="4"/>
          <pc:sldLayoutMkLst>
            <pc:docMk/>
            <pc:sldMasterMk cId="4244060189" sldId="2147483681"/>
            <pc:sldLayoutMk cId="1493036474" sldId="2147483693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5.891" v="4"/>
          <pc:sldLayoutMkLst>
            <pc:docMk/>
            <pc:sldMasterMk cId="4244060189" sldId="2147483681"/>
            <pc:sldLayoutMk cId="2953422172" sldId="2147483694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5.891" v="4"/>
          <pc:sldLayoutMkLst>
            <pc:docMk/>
            <pc:sldMasterMk cId="4244060189" sldId="2147483681"/>
            <pc:sldLayoutMk cId="543436392" sldId="2147483695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5.891" v="4"/>
          <pc:sldLayoutMkLst>
            <pc:docMk/>
            <pc:sldMasterMk cId="4244060189" sldId="2147483681"/>
            <pc:sldLayoutMk cId="3344427835" sldId="2147483696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5.891" v="4"/>
          <pc:sldLayoutMkLst>
            <pc:docMk/>
            <pc:sldMasterMk cId="4244060189" sldId="2147483681"/>
            <pc:sldLayoutMk cId="2034781656" sldId="2147483697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5.891" v="4"/>
          <pc:sldLayoutMkLst>
            <pc:docMk/>
            <pc:sldMasterMk cId="4244060189" sldId="2147483681"/>
            <pc:sldLayoutMk cId="2741565072" sldId="2147483698"/>
          </pc:sldLayoutMkLst>
        </pc:sldLayoutChg>
      </pc:sldMasterChg>
      <pc:sldMasterChg chg="add del addSldLayout delSldLayout modSldLayout">
        <pc:chgData name="david Cuenca Fernández" userId="S::kuenk@tswrh.onmicrosoft.com::2b533f62-18ca-4ee9-8cc5-96208fdc7973" providerId="AD" clId="Web-{8750BDB6-DB72-4B2D-97D9-61163EF27033}" dt="2022-12-05T15:10:18.188" v="5"/>
        <pc:sldMasterMkLst>
          <pc:docMk/>
          <pc:sldMasterMk cId="3438619237" sldId="2147483699"/>
        </pc:sldMasterMkLst>
        <pc:sldLayoutChg chg="add del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3438619237" sldId="2147483699"/>
            <pc:sldLayoutMk cId="2293680748" sldId="2147483700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3438619237" sldId="2147483699"/>
            <pc:sldLayoutMk cId="1410263310" sldId="2147483701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3438619237" sldId="2147483699"/>
            <pc:sldLayoutMk cId="1118746298" sldId="2147483702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3438619237" sldId="2147483699"/>
            <pc:sldLayoutMk cId="2803811276" sldId="2147483703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3438619237" sldId="2147483699"/>
            <pc:sldLayoutMk cId="1331706054" sldId="2147483704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3438619237" sldId="2147483699"/>
            <pc:sldLayoutMk cId="1953208718" sldId="2147483705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3438619237" sldId="2147483699"/>
            <pc:sldLayoutMk cId="175198179" sldId="2147483706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3438619237" sldId="2147483699"/>
            <pc:sldLayoutMk cId="4049752714" sldId="2147483707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3438619237" sldId="2147483699"/>
            <pc:sldLayoutMk cId="2822017057" sldId="2147483708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3438619237" sldId="2147483699"/>
            <pc:sldLayoutMk cId="1781048474" sldId="2147483709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3438619237" sldId="2147483699"/>
            <pc:sldLayoutMk cId="1950895966" sldId="2147483710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3438619237" sldId="2147483699"/>
            <pc:sldLayoutMk cId="2864600195" sldId="2147483711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3438619237" sldId="2147483699"/>
            <pc:sldLayoutMk cId="2839631764" sldId="2147483712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3438619237" sldId="2147483699"/>
            <pc:sldLayoutMk cId="1476550818" sldId="2147483713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3438619237" sldId="2147483699"/>
            <pc:sldLayoutMk cId="2917901159" sldId="2147483714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3438619237" sldId="2147483699"/>
            <pc:sldLayoutMk cId="2381517116" sldId="2147483715"/>
          </pc:sldLayoutMkLst>
        </pc:sldLayoutChg>
        <pc:sldLayoutChg chg="add del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3438619237" sldId="2147483699"/>
            <pc:sldLayoutMk cId="3471088128" sldId="2147483716"/>
          </pc:sldLayoutMkLst>
        </pc:sldLayoutChg>
      </pc:sldMasterChg>
      <pc:sldMasterChg chg="add addSldLayout modSldLayout">
        <pc:chgData name="david Cuenca Fernández" userId="S::kuenk@tswrh.onmicrosoft.com::2b533f62-18ca-4ee9-8cc5-96208fdc7973" providerId="AD" clId="Web-{8750BDB6-DB72-4B2D-97D9-61163EF27033}" dt="2022-12-05T15:10:18.188" v="5"/>
        <pc:sldMasterMkLst>
          <pc:docMk/>
          <pc:sldMasterMk cId="2803963921" sldId="2147483717"/>
        </pc:sldMasterMkLst>
        <pc:sldLayoutChg chg="add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2803963921" sldId="2147483717"/>
            <pc:sldLayoutMk cId="2983746193" sldId="2147483718"/>
          </pc:sldLayoutMkLst>
        </pc:sldLayoutChg>
        <pc:sldLayoutChg chg="add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2803963921" sldId="2147483717"/>
            <pc:sldLayoutMk cId="3170419821" sldId="2147483719"/>
          </pc:sldLayoutMkLst>
        </pc:sldLayoutChg>
        <pc:sldLayoutChg chg="add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2803963921" sldId="2147483717"/>
            <pc:sldLayoutMk cId="2122125162" sldId="2147483720"/>
          </pc:sldLayoutMkLst>
        </pc:sldLayoutChg>
        <pc:sldLayoutChg chg="add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2803963921" sldId="2147483717"/>
            <pc:sldLayoutMk cId="3433701962" sldId="2147483721"/>
          </pc:sldLayoutMkLst>
        </pc:sldLayoutChg>
        <pc:sldLayoutChg chg="add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2803963921" sldId="2147483717"/>
            <pc:sldLayoutMk cId="2675918774" sldId="2147483722"/>
          </pc:sldLayoutMkLst>
        </pc:sldLayoutChg>
        <pc:sldLayoutChg chg="add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2803963921" sldId="2147483717"/>
            <pc:sldLayoutMk cId="3863684746" sldId="2147483723"/>
          </pc:sldLayoutMkLst>
        </pc:sldLayoutChg>
        <pc:sldLayoutChg chg="add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2803963921" sldId="2147483717"/>
            <pc:sldLayoutMk cId="2849731167" sldId="2147483724"/>
          </pc:sldLayoutMkLst>
        </pc:sldLayoutChg>
        <pc:sldLayoutChg chg="add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2803963921" sldId="2147483717"/>
            <pc:sldLayoutMk cId="2719751000" sldId="2147483725"/>
          </pc:sldLayoutMkLst>
        </pc:sldLayoutChg>
        <pc:sldLayoutChg chg="add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2803963921" sldId="2147483717"/>
            <pc:sldLayoutMk cId="3533175527" sldId="2147483726"/>
          </pc:sldLayoutMkLst>
        </pc:sldLayoutChg>
        <pc:sldLayoutChg chg="add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2803963921" sldId="2147483717"/>
            <pc:sldLayoutMk cId="3940228143" sldId="2147483727"/>
          </pc:sldLayoutMkLst>
        </pc:sldLayoutChg>
        <pc:sldLayoutChg chg="add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2803963921" sldId="2147483717"/>
            <pc:sldLayoutMk cId="3246370928" sldId="2147483728"/>
          </pc:sldLayoutMkLst>
        </pc:sldLayoutChg>
        <pc:sldLayoutChg chg="add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2803963921" sldId="2147483717"/>
            <pc:sldLayoutMk cId="2961511194" sldId="2147483729"/>
          </pc:sldLayoutMkLst>
        </pc:sldLayoutChg>
        <pc:sldLayoutChg chg="add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2803963921" sldId="2147483717"/>
            <pc:sldLayoutMk cId="3873280810" sldId="2147483730"/>
          </pc:sldLayoutMkLst>
        </pc:sldLayoutChg>
        <pc:sldLayoutChg chg="add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2803963921" sldId="2147483717"/>
            <pc:sldLayoutMk cId="3342199643" sldId="2147483731"/>
          </pc:sldLayoutMkLst>
        </pc:sldLayoutChg>
        <pc:sldLayoutChg chg="add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2803963921" sldId="2147483717"/>
            <pc:sldLayoutMk cId="4208165919" sldId="2147483732"/>
          </pc:sldLayoutMkLst>
        </pc:sldLayoutChg>
        <pc:sldLayoutChg chg="add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2803963921" sldId="2147483717"/>
            <pc:sldLayoutMk cId="1930294634" sldId="2147483733"/>
          </pc:sldLayoutMkLst>
        </pc:sldLayoutChg>
        <pc:sldLayoutChg chg="add mod replId">
          <pc:chgData name="david Cuenca Fernández" userId="S::kuenk@tswrh.onmicrosoft.com::2b533f62-18ca-4ee9-8cc5-96208fdc7973" providerId="AD" clId="Web-{8750BDB6-DB72-4B2D-97D9-61163EF27033}" dt="2022-12-05T15:10:18.188" v="5"/>
          <pc:sldLayoutMkLst>
            <pc:docMk/>
            <pc:sldMasterMk cId="2803963921" sldId="2147483717"/>
            <pc:sldLayoutMk cId="2884400250" sldId="214748373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34A9365-6C99-4A21-B921-694414D508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01039C-1D46-4936-BB5F-92DB55CA4A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A1F89-CFB7-4BE2-A588-1ABEFA8A34CF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1BABF2-47CC-4AF0-95A0-9AFCE89036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AD8275-082A-4C77-B76D-653D15E08C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1D22D-23AD-4F11-AA92-3D84482F29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792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FA90F-0772-477F-ABF5-70A62C23999F}" type="datetimeFigureOut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F3B0E-AB85-4AE2-B55D-2683C3C06EC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515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F3B0E-AB85-4AE2-B55D-2683C3C06EC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47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74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2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370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51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80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199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165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94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0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1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12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0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91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68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3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75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7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6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5">
            <a:extLst>
              <a:ext uri="{FF2B5EF4-FFF2-40B4-BE49-F238E27FC236}">
                <a16:creationId xmlns:a16="http://schemas.microsoft.com/office/drawing/2014/main" id="{9B347087-DEE1-4F23-8486-A2690AA1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44BB81AE-EE4A-4AA4-8941-104B6C94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7D841-8274-3F83-C6EC-43CD77738A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t="8844" r="1" b="12654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cxnSp>
        <p:nvCxnSpPr>
          <p:cNvPr id="33" name="Straight Connector 19">
            <a:extLst>
              <a:ext uri="{FF2B5EF4-FFF2-40B4-BE49-F238E27FC236}">
                <a16:creationId xmlns:a16="http://schemas.microsoft.com/office/drawing/2014/main" id="{4AA791FC-1AEF-4561-93B5-6B9E981BB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21280" y="3594428"/>
            <a:ext cx="69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AA2202F-2A68-464D-8E53-CEBE9303D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4" name="Group 23">
            <a:extLst>
              <a:ext uri="{FF2B5EF4-FFF2-40B4-BE49-F238E27FC236}">
                <a16:creationId xmlns:a16="http://schemas.microsoft.com/office/drawing/2014/main" id="{5B129734-DF6D-46B8-A0E0-4F178B3A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5" name="Rounded Rectangle 21">
              <a:extLst>
                <a:ext uri="{FF2B5EF4-FFF2-40B4-BE49-F238E27FC236}">
                  <a16:creationId xmlns:a16="http://schemas.microsoft.com/office/drawing/2014/main" id="{6A986578-4991-4E9B-94B7-056F6B09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5" name="Picture 25">
              <a:extLst>
                <a:ext uri="{FF2B5EF4-FFF2-40B4-BE49-F238E27FC236}">
                  <a16:creationId xmlns:a16="http://schemas.microsoft.com/office/drawing/2014/main" id="{257D0097-ACF2-46A6-804C-C5D55A18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36" name="Rounded Rectangle 27">
              <a:extLst>
                <a:ext uri="{FF2B5EF4-FFF2-40B4-BE49-F238E27FC236}">
                  <a16:creationId xmlns:a16="http://schemas.microsoft.com/office/drawing/2014/main" id="{A71DA5EB-109A-4C2F-A093-7E5F6490B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7" name="Picture 27">
              <a:extLst>
                <a:ext uri="{FF2B5EF4-FFF2-40B4-BE49-F238E27FC236}">
                  <a16:creationId xmlns:a16="http://schemas.microsoft.com/office/drawing/2014/main" id="{DA85B8CE-EB01-4DD0-8B39-D413503D7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24403" y="1113698"/>
            <a:ext cx="8229600" cy="2345264"/>
          </a:xfrm>
        </p:spPr>
        <p:txBody>
          <a:bodyPr rtlCol="0">
            <a:normAutofit/>
          </a:bodyPr>
          <a:lstStyle/>
          <a:p>
            <a:r>
              <a:rPr lang="es-ES" sz="7200">
                <a:solidFill>
                  <a:schemeClr val="bg1"/>
                </a:solidFill>
              </a:rPr>
              <a:t>COMPETICION KAGGLE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53003" y="3729894"/>
            <a:ext cx="7772400" cy="1320802"/>
          </a:xfrm>
        </p:spPr>
        <p:txBody>
          <a:bodyPr rtlCol="0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PREDICCION DE SALARIOS PARA DATA</a:t>
            </a: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20001-B5F8-8B23-4C17-77C97C99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827B9-B904-EEF7-0A2C-5614946C2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999383"/>
            <a:ext cx="9601196" cy="2876485"/>
          </a:xfrm>
        </p:spPr>
        <p:txBody>
          <a:bodyPr/>
          <a:lstStyle/>
          <a:p>
            <a:r>
              <a:rPr lang="es-ES" dirty="0"/>
              <a:t>Conseguir un modelo predictivo, que teniendo como base un </a:t>
            </a:r>
            <a:r>
              <a:rPr lang="es-ES" dirty="0" err="1"/>
              <a:t>dataset</a:t>
            </a:r>
            <a:r>
              <a:rPr lang="es-ES" dirty="0"/>
              <a:t> con datos de puestos de trabajo, nos diga el salario en dólares.</a:t>
            </a:r>
          </a:p>
        </p:txBody>
      </p:sp>
    </p:spTree>
    <p:extLst>
      <p:ext uri="{BB962C8B-B14F-4D97-AF65-F5344CB8AC3E}">
        <p14:creationId xmlns:p14="http://schemas.microsoft.com/office/powerpoint/2010/main" val="79328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B78BE18-6882-4FAA-BC8C-CA216E963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34F12D-8C0F-46CA-9F4A-D56193C37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14300" dist="127000" dir="48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Picture 4" descr="Herramientas en un fondo rojo">
            <a:extLst>
              <a:ext uri="{FF2B5EF4-FFF2-40B4-BE49-F238E27FC236}">
                <a16:creationId xmlns:a16="http://schemas.microsoft.com/office/drawing/2014/main" id="{4269A751-746C-3ADC-8C04-90BFD41D66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21496" r="1" b="1"/>
          <a:stretch/>
        </p:blipFill>
        <p:spPr>
          <a:xfrm>
            <a:off x="486138" y="511149"/>
            <a:ext cx="11227442" cy="588329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3838012-22B6-4303-8F29-04E1419B3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6CEE9E-8669-B027-77C5-F0F07119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HERRAMIENTAS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061FF5-9F81-427C-8DA5-39893955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2351" y="2421466"/>
            <a:ext cx="9407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3F5A17-2CE9-4ADD-9FAF-C1A0BB39C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288" y="3128956"/>
            <a:ext cx="12234672" cy="658368"/>
            <a:chOff x="-18288" y="3128956"/>
            <a:chExt cx="12234672" cy="658368"/>
          </a:xfrm>
        </p:grpSpPr>
        <p:sp useBgFill="1">
          <p:nvSpPr>
            <p:cNvPr id="25" name="Rounded Rectangle 20">
              <a:extLst>
                <a:ext uri="{FF2B5EF4-FFF2-40B4-BE49-F238E27FC236}">
                  <a16:creationId xmlns:a16="http://schemas.microsoft.com/office/drawing/2014/main" id="{4A88F887-B43E-4CD1-BCE2-739013C68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C9D3412-AB4A-4E20-9A79-B2C80D19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7" name="Rounded Rectangle 22">
              <a:extLst>
                <a:ext uri="{FF2B5EF4-FFF2-40B4-BE49-F238E27FC236}">
                  <a16:creationId xmlns:a16="http://schemas.microsoft.com/office/drawing/2014/main" id="{A1D7D010-E182-46E6-9264-B39552853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4783A7B-2E08-42E4-87EC-EE59B873D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2F835B-CC1D-938E-A55E-30CFDA725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498" y="2556932"/>
            <a:ext cx="2620293" cy="179493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A95050E-E1E1-3028-0385-A9F6EC179031}"/>
              </a:ext>
            </a:extLst>
          </p:cNvPr>
          <p:cNvSpPr txBox="1">
            <a:spLocks/>
          </p:cNvSpPr>
          <p:nvPr/>
        </p:nvSpPr>
        <p:spPr>
          <a:xfrm>
            <a:off x="4827639" y="2549558"/>
            <a:ext cx="2620293" cy="1794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114999"/>
            </a:pPr>
            <a:r>
              <a:rPr lang="es-ES" dirty="0">
                <a:solidFill>
                  <a:schemeClr val="tx1"/>
                </a:solidFill>
              </a:rPr>
              <a:t>Pandas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E9209AB-7E3A-16BB-D793-1BCFF79648F1}"/>
              </a:ext>
            </a:extLst>
          </p:cNvPr>
          <p:cNvSpPr txBox="1">
            <a:spLocks/>
          </p:cNvSpPr>
          <p:nvPr/>
        </p:nvSpPr>
        <p:spPr>
          <a:xfrm>
            <a:off x="7752737" y="2549558"/>
            <a:ext cx="2620293" cy="1794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114999"/>
            </a:pPr>
            <a:r>
              <a:rPr lang="es-ES" dirty="0">
                <a:solidFill>
                  <a:schemeClr val="tx1"/>
                </a:solidFill>
              </a:rPr>
              <a:t>Modelos de ML</a:t>
            </a:r>
          </a:p>
        </p:txBody>
      </p:sp>
    </p:spTree>
    <p:extLst>
      <p:ext uri="{BB962C8B-B14F-4D97-AF65-F5344CB8AC3E}">
        <p14:creationId xmlns:p14="http://schemas.microsoft.com/office/powerpoint/2010/main" val="3517977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0B78BE18-6882-4FAA-BC8C-CA216E963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45">
            <a:extLst>
              <a:ext uri="{FF2B5EF4-FFF2-40B4-BE49-F238E27FC236}">
                <a16:creationId xmlns:a16="http://schemas.microsoft.com/office/drawing/2014/main" id="{1A34F12D-8C0F-46CA-9F4A-D56193C37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14300" dist="127000" dir="48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6" name="Picture 15" descr="Bombilla en fondo amarillo con rayos de luz y cable pintados">
            <a:extLst>
              <a:ext uri="{FF2B5EF4-FFF2-40B4-BE49-F238E27FC236}">
                <a16:creationId xmlns:a16="http://schemas.microsoft.com/office/drawing/2014/main" id="{BE016E9D-F0DE-F2FE-4DF8-E555FF18E0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13119" r="1" b="1678"/>
          <a:stretch/>
        </p:blipFill>
        <p:spPr>
          <a:xfrm>
            <a:off x="486138" y="486568"/>
            <a:ext cx="11227442" cy="588329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3838012-22B6-4303-8F29-04E1419B3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464F65-1099-00C0-A13E-3AB6654E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DESARROLLO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061FF5-9F81-427C-8DA5-39893955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2351" y="2421466"/>
            <a:ext cx="9407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1">
            <a:extLst>
              <a:ext uri="{FF2B5EF4-FFF2-40B4-BE49-F238E27FC236}">
                <a16:creationId xmlns:a16="http://schemas.microsoft.com/office/drawing/2014/main" id="{F03F5A17-2CE9-4ADD-9FAF-C1A0BB39C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288" y="3128956"/>
            <a:ext cx="12234672" cy="658368"/>
            <a:chOff x="-18288" y="3128956"/>
            <a:chExt cx="12234672" cy="658368"/>
          </a:xfrm>
        </p:grpSpPr>
        <p:sp useBgFill="1">
          <p:nvSpPr>
            <p:cNvPr id="53" name="Rounded Rectangle 20">
              <a:extLst>
                <a:ext uri="{FF2B5EF4-FFF2-40B4-BE49-F238E27FC236}">
                  <a16:creationId xmlns:a16="http://schemas.microsoft.com/office/drawing/2014/main" id="{4A88F887-B43E-4CD1-BCE2-739013C68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60" name="Picture 53">
              <a:extLst>
                <a:ext uri="{FF2B5EF4-FFF2-40B4-BE49-F238E27FC236}">
                  <a16:creationId xmlns:a16="http://schemas.microsoft.com/office/drawing/2014/main" id="{2C9D3412-AB4A-4E20-9A79-B2C80D19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55" name="Rounded Rectangle 22">
              <a:extLst>
                <a:ext uri="{FF2B5EF4-FFF2-40B4-BE49-F238E27FC236}">
                  <a16:creationId xmlns:a16="http://schemas.microsoft.com/office/drawing/2014/main" id="{A1D7D010-E182-46E6-9264-B39552853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4783A7B-2E08-42E4-87EC-EE59B873D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E641BA-249B-1E2E-5E72-C327C714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Para generar cualquier modelo de ML, primero se debían transformar parte de los datos. </a:t>
            </a:r>
          </a:p>
          <a:p>
            <a:pPr lvl="1">
              <a:buSzPct val="114999"/>
            </a:pPr>
            <a:r>
              <a:rPr lang="es-ES" dirty="0">
                <a:solidFill>
                  <a:schemeClr val="tx1"/>
                </a:solidFill>
              </a:rPr>
              <a:t>Los casos de transformación han sido todos aquellos valores que no fuesen numéricos, '</a:t>
            </a:r>
            <a:r>
              <a:rPr lang="es-ES">
                <a:solidFill>
                  <a:schemeClr val="tx1"/>
                </a:solidFill>
              </a:rPr>
              <a:t>job_title</a:t>
            </a:r>
            <a:r>
              <a:rPr lang="es-ES" dirty="0">
                <a:solidFill>
                  <a:schemeClr val="tx1"/>
                </a:solidFill>
              </a:rPr>
              <a:t>' por ejemplo, haciendo una categorización de estos. Para que no hubiese problemas con los valores asignados, se utilizó el </a:t>
            </a:r>
            <a:r>
              <a:rPr lang="es-ES">
                <a:solidFill>
                  <a:schemeClr val="tx1"/>
                </a:solidFill>
              </a:rPr>
              <a:t>metodo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>
                <a:solidFill>
                  <a:schemeClr val="tx1"/>
                </a:solidFill>
              </a:rPr>
              <a:t>get_dummies</a:t>
            </a:r>
            <a:r>
              <a:rPr lang="es-ES" dirty="0">
                <a:solidFill>
                  <a:schemeClr val="tx1"/>
                </a:solidFill>
              </a:rPr>
              <a:t> de Pandas, para que el modelo trate con la misma importancia todos los datos.</a:t>
            </a:r>
          </a:p>
        </p:txBody>
      </p:sp>
    </p:spTree>
    <p:extLst>
      <p:ext uri="{BB962C8B-B14F-4D97-AF65-F5344CB8AC3E}">
        <p14:creationId xmlns:p14="http://schemas.microsoft.com/office/powerpoint/2010/main" val="929615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E641BA-249B-1E2E-5E72-C327C714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563" y="1487674"/>
            <a:ext cx="6256866" cy="3724516"/>
          </a:xfrm>
        </p:spPr>
        <p:txBody>
          <a:bodyPr>
            <a:normAutofit/>
          </a:bodyPr>
          <a:lstStyle/>
          <a:p>
            <a:endParaRPr lang="es-ES" dirty="0"/>
          </a:p>
          <a:p>
            <a:pPr>
              <a:buSzPct val="114999"/>
            </a:pPr>
            <a:r>
              <a:rPr lang="es-ES" dirty="0"/>
              <a:t>El modelo seleccionado fue H2O</a:t>
            </a:r>
          </a:p>
          <a:p>
            <a:pPr lvl="1">
              <a:buSzPct val="114999"/>
            </a:pPr>
            <a:r>
              <a:rPr lang="es-ES" dirty="0"/>
              <a:t>Una vez transformados los datos (aunque se hicieron varias simulaciones con varios modelos y transformaciones), los datos presentados se hicieron con el modelo H2O.</a:t>
            </a:r>
          </a:p>
        </p:txBody>
      </p:sp>
      <p:pic>
        <p:nvPicPr>
          <p:cNvPr id="16" name="Picture 15" descr="Bombilla en fondo amarillo con rayos de luz y cable pintados">
            <a:extLst>
              <a:ext uri="{FF2B5EF4-FFF2-40B4-BE49-F238E27FC236}">
                <a16:creationId xmlns:a16="http://schemas.microsoft.com/office/drawing/2014/main" id="{BE016E9D-F0DE-F2FE-4DF8-E555FF18E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35" r="-1" b="-1"/>
          <a:stretch/>
        </p:blipFill>
        <p:spPr>
          <a:xfrm>
            <a:off x="8171059" y="2098954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13048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E243906-9E98-1A66-4CAC-D10C168F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s-ES" sz="2800" dirty="0"/>
              <a:t>RESULTADOS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BB59F6-425F-E058-EF9D-0E53978EB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s-ES" sz="2000" dirty="0">
                <a:latin typeface="Garamond"/>
              </a:rPr>
              <a:t>El modelo que mejor resultados nos ha dado, mostraba un RMSE de 49013.8019 y un RMSLE de 0.49442 </a:t>
            </a:r>
          </a:p>
          <a:p>
            <a:pPr>
              <a:buSzPct val="114999"/>
            </a:pPr>
            <a:r>
              <a:rPr lang="es-ES" sz="2000" dirty="0">
                <a:latin typeface="Garamond"/>
              </a:rPr>
              <a:t>El resultado final, y como de preciso ha sido el modelo, se verá con el 100% de los datos, ya que solo se están probando un 30% del total.</a:t>
            </a:r>
          </a:p>
        </p:txBody>
      </p:sp>
      <p:pic>
        <p:nvPicPr>
          <p:cNvPr id="16" name="Picture 15" descr="Números de la bolsa de valores">
            <a:extLst>
              <a:ext uri="{FF2B5EF4-FFF2-40B4-BE49-F238E27FC236}">
                <a16:creationId xmlns:a16="http://schemas.microsoft.com/office/drawing/2014/main" id="{D4C4E777-C5DF-BE6A-6742-44C24687B4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29" r="13570" b="2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29060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347087-DEE1-4F23-8486-A2690AA1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BB81AE-EE4A-4AA4-8941-104B6C94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16DB6-380A-9C07-E3D9-0C51EA5C56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2246" r="1" b="18360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A791FC-1AEF-4561-93B5-6B9E981BB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21280" y="3594428"/>
            <a:ext cx="69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AA2202F-2A68-464D-8E53-CEBE9303D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129734-DF6D-46B8-A0E0-4F178B3A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5" name="Rounded Rectangle 21">
              <a:extLst>
                <a:ext uri="{FF2B5EF4-FFF2-40B4-BE49-F238E27FC236}">
                  <a16:creationId xmlns:a16="http://schemas.microsoft.com/office/drawing/2014/main" id="{6A986578-4991-4E9B-94B7-056F6B09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57D0097-ACF2-46A6-804C-C5D55A18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7" name="Rounded Rectangle 27">
              <a:extLst>
                <a:ext uri="{FF2B5EF4-FFF2-40B4-BE49-F238E27FC236}">
                  <a16:creationId xmlns:a16="http://schemas.microsoft.com/office/drawing/2014/main" id="{A71DA5EB-109A-4C2F-A093-7E5F6490B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A85B8CE-EB01-4DD0-8B39-D413503D7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3ED2D04-7B6F-94A2-3BC7-2C9F25B40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403" y="1113698"/>
            <a:ext cx="8229600" cy="2345264"/>
          </a:xfrm>
        </p:spPr>
        <p:txBody>
          <a:bodyPr>
            <a:normAutofit/>
          </a:bodyPr>
          <a:lstStyle/>
          <a:p>
            <a:r>
              <a:rPr lang="es-ES" sz="7200" dirty="0">
                <a:solidFill>
                  <a:schemeClr val="bg1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616611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1</Words>
  <Application>Microsoft Office PowerPoint</Application>
  <PresentationFormat>Panorámica</PresentationFormat>
  <Paragraphs>1</Paragraphs>
  <Slides>7</Slides>
  <Notes>1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Organic</vt:lpstr>
      <vt:lpstr>COMPETICION KAGGLE</vt:lpstr>
      <vt:lpstr>OBJETIVO</vt:lpstr>
      <vt:lpstr>HERRAMIENTAS</vt:lpstr>
      <vt:lpstr>DESARROLLO</vt:lpstr>
      <vt:lpstr>Presentación de PowerPoint</vt:lpstr>
      <vt:lpstr>RESULTADOS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182</cp:revision>
  <dcterms:created xsi:type="dcterms:W3CDTF">2022-12-05T15:09:11Z</dcterms:created>
  <dcterms:modified xsi:type="dcterms:W3CDTF">2022-12-05T16:03:12Z</dcterms:modified>
</cp:coreProperties>
</file>