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9F53F-785C-4C7E-AA65-647042B6866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E9EC-FEF3-4B06-A84A-8183EE2DCE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Volunteer Opportunities for Employees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Operation Give 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volunteer program</a:t>
            </a:r>
            <a:endParaRPr lang="en-US" dirty="0"/>
          </a:p>
          <a:p>
            <a:r>
              <a:rPr lang="en-US" dirty="0"/>
              <a:t>Coordinated by Brian Sarkar, Practice Manager</a:t>
            </a:r>
            <a:endParaRPr lang="en-US" dirty="0"/>
          </a:p>
          <a:p>
            <a:r>
              <a:rPr lang="en-US" dirty="0"/>
              <a:t>Opportunities to volunteer with fellow employees</a:t>
            </a:r>
            <a:endParaRPr lang="en-US" dirty="0"/>
          </a:p>
          <a:p>
            <a:pPr lvl="1"/>
            <a:r>
              <a:rPr lang="en-US" dirty="0"/>
              <a:t>Do good</a:t>
            </a:r>
            <a:endParaRPr lang="en-US" dirty="0"/>
          </a:p>
          <a:p>
            <a:pPr lvl="1"/>
            <a:r>
              <a:rPr lang="en-US" dirty="0"/>
              <a:t>Feel good!</a:t>
            </a:r>
            <a:endParaRPr lang="en-US" dirty="0"/>
          </a:p>
          <a:p>
            <a:r>
              <a:rPr lang="en-US" dirty="0"/>
              <a:t>Three days scheduled each year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Give Back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 in white shirt and black pants serving a woman and man with gray hair plates of food."/>
          <p:cNvPicPr>
            <a:picLocks noChangeAspect="1"/>
          </p:cNvPicPr>
          <p:nvPr/>
        </p:nvPicPr>
        <p:blipFill>
          <a:blip r:embed="rId1" cstate="hqprint"/>
          <a:stretch>
            <a:fillRect/>
          </a:stretch>
        </p:blipFill>
        <p:spPr>
          <a:xfrm>
            <a:off x="710010" y="1714499"/>
            <a:ext cx="5143500" cy="3429000"/>
          </a:xfrm>
          <a:prstGeom prst="rect">
            <a:avLst/>
          </a:prstGeom>
        </p:spPr>
      </p:pic>
      <p:pic>
        <p:nvPicPr>
          <p:cNvPr id="5" name="Picture 4" descr="Young boy hugging a dog on a leash.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6338492" y="1714499"/>
            <a:ext cx="51435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Today!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Brian Sarkar</a:t>
            </a:r>
            <a:br>
              <a:rPr lang="en-US" dirty="0"/>
            </a:br>
            <a:r>
              <a:rPr lang="en-US" dirty="0"/>
              <a:t>b.sarkar@wvh.example.com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or</a:t>
            </a:r>
            <a:endParaRPr lang="en-US" sz="2800" dirty="0"/>
          </a:p>
          <a:p>
            <a:r>
              <a:rPr lang="en-US" dirty="0"/>
              <a:t>Tereza Goncalves</a:t>
            </a:r>
            <a:br>
              <a:rPr lang="en-US" dirty="0"/>
            </a:br>
            <a:r>
              <a:rPr lang="en-US" dirty="0"/>
              <a:t>t.goncalves@wvh.example.com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WPS Presentation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Volunteer Opportunities for Employees</vt:lpstr>
      <vt:lpstr>What Is Operation Give Back?</vt:lpstr>
      <vt:lpstr>2021 Give Back Days</vt:lpstr>
      <vt:lpstr>PowerPoint 演示文稿</vt:lpstr>
      <vt:lpstr>PowerPoint 演示文稿</vt:lpstr>
      <vt:lpstr>Sign Up Today!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Opportunities for Employees</dc:title>
  <dc:creator>Your Name</dc:creator>
  <cp:lastModifiedBy>USER</cp:lastModifiedBy>
  <cp:revision>13</cp:revision>
  <dcterms:created xsi:type="dcterms:W3CDTF">2018-05-06T21:36:00Z</dcterms:created>
  <dcterms:modified xsi:type="dcterms:W3CDTF">2024-03-13T17:05:38Z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20F3B186192E4775A81749865F0D48FF_13</vt:lpwstr>
  </property>
  <property fmtid="{D5CDD505-2E9C-101B-9397-08002B2CF9AE}" pid="3" name="KSOProductBuildVer">
    <vt:lpwstr>1033-12.2.0.13489</vt:lpwstr>
  </property>
</Properties>
</file>