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A21E-7C54-550D-2B4B-23F063526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C05AA-2A5F-3B3A-3BFE-9D6CAE818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8D483-F477-6692-9034-DC89B3EE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DAF3-3B80-E8BB-6F8D-ACBC1DCF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391B3-515D-543F-1521-B90188F6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99B1-62CD-3FA1-5EA2-730B8429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C5E8C-ED32-9A05-AE3B-3ECDF9216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481FB-00B0-223E-28C7-BFCD7CA3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CB9C-F0A5-D613-3B91-134BF9E4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EAE85-25E4-4666-243A-0CD9FC1C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5A7C3-0E30-C84D-FB98-3A3404317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B0785-7272-7E29-F0FF-E6D2A073D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4C27-3CCC-53F7-4C32-3B59236B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B8347-82E3-7FC4-BF1D-450F20FF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E80B-7A97-72F3-BF37-D2D3767E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8199-32AC-4638-C4A4-34ACB28D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C0BE-4F42-3810-6FB5-BB4F5D08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01E1-18A6-C94C-A828-FEEDC175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610E-FD5D-5A7E-0B7A-94CEA5A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75A21-2F2E-465B-7B5B-EEB5E09D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2FA3-7B83-976C-19F8-04D6138C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88CA3-5F7C-F391-AABA-AEFDD503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8DA9-A8B5-D5B8-B416-DEA49CF5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9014D-99C0-42B6-1875-FA4C75E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02D7E-D091-92BB-EB52-55DEB5A3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2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A4CE-B961-CE09-5E7A-2F172B0B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B311-4AF3-ACA9-1E3B-AB296ACF8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87102-D7FB-FD34-9216-9959FE698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EF409-85D3-05FE-ADB8-95BE23C7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6760-EA2F-3288-7F7C-A813588F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F08CB-EBF2-14E0-4E11-6F2D3E17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3217-300D-8BDA-16AD-42609363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8862D-95CD-0A3C-17EF-5032F041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266B3-4087-C919-FBE9-15416503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8ED65-F331-1F89-9B17-709EC5C51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E3FDB-9295-E6C4-FCBB-03C74EF79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CA64D-92D6-1386-23A2-155FF1D1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079DE-5FAC-B42F-5AC6-AB4D93F0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2AE5C-60A8-3308-2F77-69F17060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3F26-1CBF-522F-436B-81DB0D53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4F102-7BEB-A565-403E-13E86E0C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7EFC4-7A48-3B6B-B6D6-3972ED22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6769C-64E6-6884-DF54-9682D41C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ADBE6-E681-6CED-9BBB-F6F905B6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4F912-8324-DEA8-90B9-CF9FC544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17BE5-6452-D557-015D-13770891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AF06-B4D4-7C77-8A89-ADCC6FA9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FEA0-99F6-0983-7B8B-E25A030B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33AF-A594-1D46-9B97-E8EF7A17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855B7-C02B-EA3B-7DBC-A5688D94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B826B-8095-59C5-D34B-6DEF5456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70E22-C297-D123-7E26-9771B91F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80AD-195B-DF9C-7783-C1293DE5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3DD3F-57FC-8EC5-DD55-6769A46F4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F989D-D16C-0912-F31F-A05C7CC3C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23AB-AD7A-FB14-0404-E0CDB9D4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0ACB3-4008-7B70-3471-3607768D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27B10-82C2-3F9B-F823-374D38E3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26239-907B-9A47-6028-2CF8E789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A57D-444B-954C-E94D-31B4CD382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1630B-C5C8-64BE-D4F0-4682955EB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C129-3142-4655-831E-694049F2AA0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01BBE-42A6-8E5F-5323-D9ECE2253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7901-F60E-27FC-DB41-790B76E44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F5C0-0BD4-4F47-AFC1-75A1747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5AF2-CBBF-0083-FB80-A074BE6C9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Developing New </a:t>
            </a:r>
            <a:r>
              <a:rPr lang="en-US" dirty="0"/>
              <a:t>Sales Leads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B50D7-B780-3DD4-4E6A-2519471D7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Developing New Sales Leads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New Sales Leads</dc:title>
  <dc:creator>Pamela 22048845</dc:creator>
  <cp:lastModifiedBy>Pamela 22048845</cp:lastModifiedBy>
  <cp:revision>1</cp:revision>
  <dcterms:created xsi:type="dcterms:W3CDTF">2024-03-12T04:16:05Z</dcterms:created>
  <dcterms:modified xsi:type="dcterms:W3CDTF">2024-03-12T04:16:11Z</dcterms:modified>
</cp:coreProperties>
</file>