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22048845" userId="d6bb34a7c385a3f7" providerId="LiveId" clId="{79D3A5BF-51EB-4505-9BB8-BD21F6AE58AA}"/>
    <pc:docChg chg="undo custSel addSld delSld modSld">
      <pc:chgData name="Pamela 22048845" userId="d6bb34a7c385a3f7" providerId="LiveId" clId="{79D3A5BF-51EB-4505-9BB8-BD21F6AE58AA}" dt="2024-03-12T04:50:57.988" v="541" actId="20577"/>
      <pc:docMkLst>
        <pc:docMk/>
      </pc:docMkLst>
      <pc:sldChg chg="modSp new mod">
        <pc:chgData name="Pamela 22048845" userId="d6bb34a7c385a3f7" providerId="LiveId" clId="{79D3A5BF-51EB-4505-9BB8-BD21F6AE58AA}" dt="2024-03-12T04:41:00.992" v="458" actId="21"/>
        <pc:sldMkLst>
          <pc:docMk/>
          <pc:sldMk cId="2075679101" sldId="257"/>
        </pc:sldMkLst>
        <pc:spChg chg="mod">
          <ac:chgData name="Pamela 22048845" userId="d6bb34a7c385a3f7" providerId="LiveId" clId="{79D3A5BF-51EB-4505-9BB8-BD21F6AE58AA}" dt="2024-03-12T04:19:19.388" v="29" actId="20577"/>
          <ac:spMkLst>
            <pc:docMk/>
            <pc:sldMk cId="2075679101" sldId="257"/>
            <ac:spMk id="2" creationId="{72298382-5154-A8C4-F34F-AA661BF09916}"/>
          </ac:spMkLst>
        </pc:spChg>
        <pc:spChg chg="mod">
          <ac:chgData name="Pamela 22048845" userId="d6bb34a7c385a3f7" providerId="LiveId" clId="{79D3A5BF-51EB-4505-9BB8-BD21F6AE58AA}" dt="2024-03-12T04:41:00.992" v="458" actId="21"/>
          <ac:spMkLst>
            <pc:docMk/>
            <pc:sldMk cId="2075679101" sldId="257"/>
            <ac:spMk id="3" creationId="{620E4BF0-EB62-C555-E6D9-ED8E96887DBD}"/>
          </ac:spMkLst>
        </pc:spChg>
      </pc:sldChg>
      <pc:sldChg chg="new">
        <pc:chgData name="Pamela 22048845" userId="d6bb34a7c385a3f7" providerId="LiveId" clId="{79D3A5BF-51EB-4505-9BB8-BD21F6AE58AA}" dt="2024-03-12T04:29:48.878" v="188" actId="680"/>
        <pc:sldMkLst>
          <pc:docMk/>
          <pc:sldMk cId="1356586724" sldId="258"/>
        </pc:sldMkLst>
      </pc:sldChg>
      <pc:sldChg chg="modSp new mod">
        <pc:chgData name="Pamela 22048845" userId="d6bb34a7c385a3f7" providerId="LiveId" clId="{79D3A5BF-51EB-4505-9BB8-BD21F6AE58AA}" dt="2024-03-12T04:35:41.581" v="424" actId="20577"/>
        <pc:sldMkLst>
          <pc:docMk/>
          <pc:sldMk cId="1802537127" sldId="259"/>
        </pc:sldMkLst>
        <pc:spChg chg="mod">
          <ac:chgData name="Pamela 22048845" userId="d6bb34a7c385a3f7" providerId="LiveId" clId="{79D3A5BF-51EB-4505-9BB8-BD21F6AE58AA}" dt="2024-03-12T04:31:08.278" v="207" actId="20577"/>
          <ac:spMkLst>
            <pc:docMk/>
            <pc:sldMk cId="1802537127" sldId="259"/>
            <ac:spMk id="2" creationId="{5C4B8F73-C824-9AC0-77C3-6132B5FFEEAD}"/>
          </ac:spMkLst>
        </pc:spChg>
        <pc:spChg chg="mod">
          <ac:chgData name="Pamela 22048845" userId="d6bb34a7c385a3f7" providerId="LiveId" clId="{79D3A5BF-51EB-4505-9BB8-BD21F6AE58AA}" dt="2024-03-12T04:35:41.581" v="424" actId="20577"/>
          <ac:spMkLst>
            <pc:docMk/>
            <pc:sldMk cId="1802537127" sldId="259"/>
            <ac:spMk id="3" creationId="{70ED5FF6-C573-2776-4BE9-3DD22979BED8}"/>
          </ac:spMkLst>
        </pc:spChg>
      </pc:sldChg>
      <pc:sldChg chg="new">
        <pc:chgData name="Pamela 22048845" userId="d6bb34a7c385a3f7" providerId="LiveId" clId="{79D3A5BF-51EB-4505-9BB8-BD21F6AE58AA}" dt="2024-03-12T04:36:30.035" v="428" actId="680"/>
        <pc:sldMkLst>
          <pc:docMk/>
          <pc:sldMk cId="2375701439" sldId="260"/>
        </pc:sldMkLst>
      </pc:sldChg>
      <pc:sldChg chg="addSp delSp modSp new del mod chgLayout">
        <pc:chgData name="Pamela 22048845" userId="d6bb34a7c385a3f7" providerId="LiveId" clId="{79D3A5BF-51EB-4505-9BB8-BD21F6AE58AA}" dt="2024-03-12T04:36:25.150" v="427" actId="2696"/>
        <pc:sldMkLst>
          <pc:docMk/>
          <pc:sldMk cId="4234306532" sldId="260"/>
        </pc:sldMkLst>
        <pc:spChg chg="del">
          <ac:chgData name="Pamela 22048845" userId="d6bb34a7c385a3f7" providerId="LiveId" clId="{79D3A5BF-51EB-4505-9BB8-BD21F6AE58AA}" dt="2024-03-12T04:36:19.766" v="426" actId="6264"/>
          <ac:spMkLst>
            <pc:docMk/>
            <pc:sldMk cId="4234306532" sldId="260"/>
            <ac:spMk id="2" creationId="{C3619602-6285-494F-599A-CDC0D7C0E13B}"/>
          </ac:spMkLst>
        </pc:spChg>
        <pc:spChg chg="del">
          <ac:chgData name="Pamela 22048845" userId="d6bb34a7c385a3f7" providerId="LiveId" clId="{79D3A5BF-51EB-4505-9BB8-BD21F6AE58AA}" dt="2024-03-12T04:36:19.766" v="426" actId="6264"/>
          <ac:spMkLst>
            <pc:docMk/>
            <pc:sldMk cId="4234306532" sldId="260"/>
            <ac:spMk id="3" creationId="{B95779DA-5977-9620-E72A-821DFAC85A0F}"/>
          </ac:spMkLst>
        </pc:spChg>
        <pc:spChg chg="del">
          <ac:chgData name="Pamela 22048845" userId="d6bb34a7c385a3f7" providerId="LiveId" clId="{79D3A5BF-51EB-4505-9BB8-BD21F6AE58AA}" dt="2024-03-12T04:36:19.766" v="426" actId="6264"/>
          <ac:spMkLst>
            <pc:docMk/>
            <pc:sldMk cId="4234306532" sldId="260"/>
            <ac:spMk id="4" creationId="{3F021A45-CB3E-715A-9E86-AB32D2AE1C8C}"/>
          </ac:spMkLst>
        </pc:spChg>
        <pc:spChg chg="add mod ord">
          <ac:chgData name="Pamela 22048845" userId="d6bb34a7c385a3f7" providerId="LiveId" clId="{79D3A5BF-51EB-4505-9BB8-BD21F6AE58AA}" dt="2024-03-12T04:36:19.766" v="426" actId="6264"/>
          <ac:spMkLst>
            <pc:docMk/>
            <pc:sldMk cId="4234306532" sldId="260"/>
            <ac:spMk id="5" creationId="{489C8DC6-0077-382D-E47D-83615FBF21D9}"/>
          </ac:spMkLst>
        </pc:spChg>
        <pc:spChg chg="add mod ord">
          <ac:chgData name="Pamela 22048845" userId="d6bb34a7c385a3f7" providerId="LiveId" clId="{79D3A5BF-51EB-4505-9BB8-BD21F6AE58AA}" dt="2024-03-12T04:36:19.766" v="426" actId="6264"/>
          <ac:spMkLst>
            <pc:docMk/>
            <pc:sldMk cId="4234306532" sldId="260"/>
            <ac:spMk id="6" creationId="{D188B504-ABA6-7722-1F9D-B776C8885D14}"/>
          </ac:spMkLst>
        </pc:spChg>
        <pc:spChg chg="add mod ord">
          <ac:chgData name="Pamela 22048845" userId="d6bb34a7c385a3f7" providerId="LiveId" clId="{79D3A5BF-51EB-4505-9BB8-BD21F6AE58AA}" dt="2024-03-12T04:36:19.766" v="426" actId="6264"/>
          <ac:spMkLst>
            <pc:docMk/>
            <pc:sldMk cId="4234306532" sldId="260"/>
            <ac:spMk id="7" creationId="{73F59C37-A53A-5592-0C38-93255FBA96A1}"/>
          </ac:spMkLst>
        </pc:spChg>
      </pc:sldChg>
      <pc:sldChg chg="modSp new mod">
        <pc:chgData name="Pamela 22048845" userId="d6bb34a7c385a3f7" providerId="LiveId" clId="{79D3A5BF-51EB-4505-9BB8-BD21F6AE58AA}" dt="2024-03-12T04:50:57.988" v="541" actId="20577"/>
        <pc:sldMkLst>
          <pc:docMk/>
          <pc:sldMk cId="4130383004" sldId="261"/>
        </pc:sldMkLst>
        <pc:spChg chg="mod">
          <ac:chgData name="Pamela 22048845" userId="d6bb34a7c385a3f7" providerId="LiveId" clId="{79D3A5BF-51EB-4505-9BB8-BD21F6AE58AA}" dt="2024-03-12T04:37:58.857" v="457" actId="20577"/>
          <ac:spMkLst>
            <pc:docMk/>
            <pc:sldMk cId="4130383004" sldId="261"/>
            <ac:spMk id="2" creationId="{34ECCD3F-ECF6-ACBB-AEC2-143B6E0CE422}"/>
          </ac:spMkLst>
        </pc:spChg>
        <pc:spChg chg="mod">
          <ac:chgData name="Pamela 22048845" userId="d6bb34a7c385a3f7" providerId="LiveId" clId="{79D3A5BF-51EB-4505-9BB8-BD21F6AE58AA}" dt="2024-03-12T04:50:57.988" v="541" actId="20577"/>
          <ac:spMkLst>
            <pc:docMk/>
            <pc:sldMk cId="4130383004" sldId="261"/>
            <ac:spMk id="3" creationId="{0C1DF381-62B7-B88A-05B5-BB0F3827D4E6}"/>
          </ac:spMkLst>
        </pc:spChg>
      </pc:sldChg>
      <pc:sldChg chg="new">
        <pc:chgData name="Pamela 22048845" userId="d6bb34a7c385a3f7" providerId="LiveId" clId="{79D3A5BF-51EB-4505-9BB8-BD21F6AE58AA}" dt="2024-03-12T04:50:46.852" v="540" actId="680"/>
        <pc:sldMkLst>
          <pc:docMk/>
          <pc:sldMk cId="1793174332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A21E-7C54-550D-2B4B-23F063526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C05AA-2A5F-3B3A-3BFE-9D6CAE818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8D483-F477-6692-9034-DC89B3EE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DAF3-3B80-E8BB-6F8D-ACBC1DCF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391B3-515D-543F-1521-B90188F6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99B1-62CD-3FA1-5EA2-730B8429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C5E8C-ED32-9A05-AE3B-3ECDF9216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481FB-00B0-223E-28C7-BFCD7CA3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CB9C-F0A5-D613-3B91-134BF9E4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EAE85-25E4-4666-243A-0CD9FC1C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5A7C3-0E30-C84D-FB98-3A3404317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B0785-7272-7E29-F0FF-E6D2A073D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B4C27-3CCC-53F7-4C32-3B59236B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B8347-82E3-7FC4-BF1D-450F20FF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E80B-7A97-72F3-BF37-D2D3767E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0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8199-32AC-4638-C4A4-34ACB28D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C0BE-4F42-3810-6FB5-BB4F5D08A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301E1-18A6-C94C-A828-FEEDC175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1610E-FD5D-5A7E-0B7A-94CEA5A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75A21-2F2E-465B-7B5B-EEB5E09D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2FA3-7B83-976C-19F8-04D6138C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88CA3-5F7C-F391-AABA-AEFDD5037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8DA9-A8B5-D5B8-B416-DEA49CF5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9014D-99C0-42B6-1875-FA4C75E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02D7E-D091-92BB-EB52-55DEB5A3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2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A4CE-B961-CE09-5E7A-2F172B0B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B311-4AF3-ACA9-1E3B-AB296ACF8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87102-D7FB-FD34-9216-9959FE698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EF409-85D3-05FE-ADB8-95BE23C7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26760-EA2F-3288-7F7C-A813588F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F08CB-EBF2-14E0-4E11-6F2D3E17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3217-300D-8BDA-16AD-42609363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8862D-95CD-0A3C-17EF-5032F0412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266B3-4087-C919-FBE9-15416503C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8ED65-F331-1F89-9B17-709EC5C51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E3FDB-9295-E6C4-FCBB-03C74EF79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CA64D-92D6-1386-23A2-155FF1D1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079DE-5FAC-B42F-5AC6-AB4D93F0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2AE5C-60A8-3308-2F77-69F17060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3F26-1CBF-522F-436B-81DB0D53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4F102-7BEB-A565-403E-13E86E0C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7EFC4-7A48-3B6B-B6D6-3972ED22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6769C-64E6-6884-DF54-9682D41C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1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ADBE6-E681-6CED-9BBB-F6F905B6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4F912-8324-DEA8-90B9-CF9FC544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17BE5-6452-D557-015D-13770891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AF06-B4D4-7C77-8A89-ADCC6FA9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FEA0-99F6-0983-7B8B-E25A030B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33AF-A594-1D46-9B97-E8EF7A17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855B7-C02B-EA3B-7DBC-A5688D94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B826B-8095-59C5-D34B-6DEF5456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70E22-C297-D123-7E26-9771B91F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80AD-195B-DF9C-7783-C1293DE5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3DD3F-57FC-8EC5-DD55-6769A46F4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F989D-D16C-0912-F31F-A05C7CC3C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B23AB-AD7A-FB14-0404-E0CDB9D4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0ACB3-4008-7B70-3471-3607768D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27B10-82C2-3F9B-F823-374D38E3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1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26239-907B-9A47-6028-2CF8E789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7A57D-444B-954C-E94D-31B4CD382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1630B-C5C8-64BE-D4F0-4682955EB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01BBE-42A6-8E5F-5323-D9ECE2253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37901-F60E-27FC-DB41-790B76E44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9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.scorsone@sci.example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5AF2-CBBF-0083-FB80-A074BE6C9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New Sales Leads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B50D7-B780-3DD4-4E6A-2519471D7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4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8382-5154-A8C4-F34F-AA661BF0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Your Existing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4BF0-EB62-C555-E6D9-ED8E9688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 new plans Auto</a:t>
            </a:r>
          </a:p>
          <a:p>
            <a:r>
              <a:rPr lang="en-US" dirty="0"/>
              <a:t>Boat</a:t>
            </a:r>
          </a:p>
          <a:p>
            <a:r>
              <a:rPr lang="en-US" dirty="0"/>
              <a:t>Worker’s Comp</a:t>
            </a:r>
          </a:p>
          <a:p>
            <a:r>
              <a:rPr lang="en-US" dirty="0"/>
              <a:t>Offer competitive package pricing</a:t>
            </a:r>
          </a:p>
          <a:p>
            <a:r>
              <a:rPr lang="en-US" dirty="0"/>
              <a:t>Emphasize your personal connection and service</a:t>
            </a:r>
          </a:p>
        </p:txBody>
      </p:sp>
    </p:spTree>
    <p:extLst>
      <p:ext uri="{BB962C8B-B14F-4D97-AF65-F5344CB8AC3E}">
        <p14:creationId xmlns:p14="http://schemas.microsoft.com/office/powerpoint/2010/main" val="207567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0820-B922-0E35-5D5D-58517305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BBC9-1F1B-544A-79E9-8916723E91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501CD-61F2-8A76-1902-ADCFBE5F4D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8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8F73-C824-9AC0-77C3-6132B5FF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5FF6-C573-2776-4BE9-3DD22979BE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Offer new product to existing client Present to local organizations</a:t>
            </a:r>
          </a:p>
          <a:p>
            <a:r>
              <a:rPr lang="en-US" dirty="0"/>
              <a:t>Chamber of Commerce Service organizations Professional organizations</a:t>
            </a:r>
          </a:p>
          <a:p>
            <a:r>
              <a:rPr lang="en-US" dirty="0"/>
              <a:t>Reach out to self-insured with customized packages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11EC-A948-225A-049F-C0088D0E16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3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898F-817A-D81A-0EAB-4A170AF9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1C9B-06C0-C984-33CF-51F3ED0A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0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CD3F-ECF6-ACBB-AEC2-143B6E0C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F381-62B7-B88A-05B5-BB0F3827D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Contact Anthony </a:t>
            </a:r>
            <a:r>
              <a:rPr lang="en-US" dirty="0" err="1"/>
              <a:t>Scorsone</a:t>
            </a:r>
            <a:br>
              <a:rPr lang="en-US"/>
            </a:b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a.scorsone@sci.example.com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Cell: (281) 555-0187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8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1070-A2B2-3C36-AB05-DDA43DD1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FB4F-B2FE-5783-3E4E-643365F1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Developing New Sales Leads</vt:lpstr>
      <vt:lpstr>Contact Your Existing Clients</vt:lpstr>
      <vt:lpstr>PowerPoint Presentation</vt:lpstr>
      <vt:lpstr>Recipe for Success</vt:lpstr>
      <vt:lpstr>PowerPoint Presentation</vt:lpstr>
      <vt:lpstr>For More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New Sales Leads</dc:title>
  <dc:creator>Pamela 22048845</dc:creator>
  <cp:lastModifiedBy>Pamela 22048845</cp:lastModifiedBy>
  <cp:revision>1</cp:revision>
  <dcterms:created xsi:type="dcterms:W3CDTF">2024-03-12T04:16:05Z</dcterms:created>
  <dcterms:modified xsi:type="dcterms:W3CDTF">2024-03-12T04:51:20Z</dcterms:modified>
</cp:coreProperties>
</file>