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1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AF2-CBBF-0083-FB80-A074BE6C9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New Sales Leads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50D7-B780-3DD4-4E6A-2519471D7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4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8382-5154-A8C4-F34F-AA661BF0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New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4BF0-EB62-C555-E6D9-ED8E9688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Product</a:t>
            </a:r>
          </a:p>
          <a:p>
            <a:r>
              <a:rPr lang="en-US" dirty="0"/>
              <a:t>Offer competitive package pricing</a:t>
            </a:r>
          </a:p>
          <a:p>
            <a:r>
              <a:rPr lang="en-US" dirty="0"/>
              <a:t>Emphasize your personal connection and service</a:t>
            </a:r>
          </a:p>
        </p:txBody>
      </p:sp>
    </p:spTree>
    <p:extLst>
      <p:ext uri="{BB962C8B-B14F-4D97-AF65-F5344CB8AC3E}">
        <p14:creationId xmlns:p14="http://schemas.microsoft.com/office/powerpoint/2010/main" val="219191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8382-5154-A8C4-F34F-AA661BF0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Your Existing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4BF0-EB62-C555-E6D9-ED8E9688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new plans Auto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Worker’s Comp</a:t>
            </a:r>
          </a:p>
          <a:p>
            <a:r>
              <a:rPr lang="en-US" dirty="0"/>
              <a:t>Offer competitive package pricing</a:t>
            </a:r>
          </a:p>
          <a:p>
            <a:r>
              <a:rPr lang="en-US" dirty="0"/>
              <a:t>Emphasize your personal connection and service</a:t>
            </a:r>
          </a:p>
        </p:txBody>
      </p:sp>
    </p:spTree>
    <p:extLst>
      <p:ext uri="{BB962C8B-B14F-4D97-AF65-F5344CB8AC3E}">
        <p14:creationId xmlns:p14="http://schemas.microsoft.com/office/powerpoint/2010/main" val="207567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F73-C824-9AC0-77C3-6132B5FF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5FF6-C573-2776-4BE9-3DD22979B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 new product to existing client Present to local organizations</a:t>
            </a:r>
          </a:p>
          <a:p>
            <a:r>
              <a:rPr lang="en-US" dirty="0"/>
              <a:t>Chamber of Commerce Service organizations Professional organizations</a:t>
            </a:r>
          </a:p>
          <a:p>
            <a:r>
              <a:rPr lang="en-US" dirty="0"/>
              <a:t>Reach out to self-insured with customized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11EC-A948-225A-049F-C0088D0E16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CD3F-ECF6-ACBB-AEC2-143B6E0C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F381-62B7-B88A-05B5-BB0F3827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 Anthony </a:t>
            </a:r>
            <a:r>
              <a:rPr lang="en-US" dirty="0" err="1"/>
              <a:t>Scorsone</a:t>
            </a:r>
            <a:br>
              <a:rPr lang="en-US" dirty="0"/>
            </a:br>
            <a:r>
              <a:rPr lang="en-US" dirty="0"/>
              <a:t>Sales Manager , Houston Office</a:t>
            </a:r>
          </a:p>
          <a:p>
            <a:pPr marL="0" indent="0">
              <a:buNone/>
            </a:pPr>
            <a:r>
              <a:rPr lang="en-US" dirty="0"/>
              <a:t>Email: a.scorsone@sci.example.com</a:t>
            </a:r>
          </a:p>
          <a:p>
            <a:pPr marL="0" indent="0">
              <a:buNone/>
            </a:pPr>
            <a:r>
              <a:rPr lang="en-US" dirty="0"/>
              <a:t>Cell: (281) 555-0187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8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</TotalTime>
  <Words>96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Developing New Sales Leads</vt:lpstr>
      <vt:lpstr>Introduce New Products</vt:lpstr>
      <vt:lpstr>Contact Your Existing Clients</vt:lpstr>
      <vt:lpstr>Recipe for Success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New Sales Leads</dc:title>
  <dc:creator>Pamela 22048845</dc:creator>
  <cp:lastModifiedBy>Pamela 22048845</cp:lastModifiedBy>
  <cp:revision>3</cp:revision>
  <dcterms:created xsi:type="dcterms:W3CDTF">2024-03-12T04:16:05Z</dcterms:created>
  <dcterms:modified xsi:type="dcterms:W3CDTF">2024-03-12T08:22:50Z</dcterms:modified>
</cp:coreProperties>
</file>