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61" r:id="rId3"/>
    <p:sldId id="257" r:id="rId4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706" autoAdjust="0"/>
  </p:normalViewPr>
  <p:slideViewPr>
    <p:cSldViewPr snapToGrid="0" showGuides="1">
      <p:cViewPr varScale="1">
        <p:scale>
          <a:sx n="70" d="100"/>
          <a:sy n="70" d="100"/>
        </p:scale>
        <p:origin x="19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9437552"/>
        <c:axId val="419442256"/>
      </c:barChart>
      <c:catAx>
        <c:axId val="41943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419442256"/>
        <c:crosses val="autoZero"/>
        <c:auto val="1"/>
        <c:lblAlgn val="ctr"/>
        <c:lblOffset val="100"/>
        <c:noMultiLvlLbl val="0"/>
      </c:catAx>
      <c:valAx>
        <c:axId val="4194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41943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2586B3BB-DA8B-42DF-AC9A-77CE21607FD0}" cxnId="{4D956F8D-5727-488A-93AF-F33602655A44}" type="parTrans">
      <dgm:prSet/>
      <dgm:spPr/>
      <dgm:t>
        <a:bodyPr/>
        <a:lstStyle/>
        <a:p>
          <a:endParaRPr lang="en-US"/>
        </a:p>
      </dgm:t>
    </dgm:pt>
    <dgm:pt modelId="{7C5B61F0-A4F6-4FCA-B552-36151F31051E}" cxnId="{4D956F8D-5727-488A-93AF-F33602655A44}" type="sibTrans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237435-F938-45D4-8BF4-6D5D4DFF850F}" cxnId="{37A3A996-9723-4BDB-8959-9D9B7799BD9A}" type="parTrans">
      <dgm:prSet/>
      <dgm:spPr/>
      <dgm:t>
        <a:bodyPr/>
        <a:lstStyle/>
        <a:p>
          <a:endParaRPr lang="en-US"/>
        </a:p>
      </dgm:t>
    </dgm:pt>
    <dgm:pt modelId="{D32B195A-7CAD-474B-B79C-BE4BB171E742}" cxnId="{37A3A996-9723-4BDB-8959-9D9B7799BD9A}" type="sibTrans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10627A68-BE4B-4A4A-9EC9-4CFEF1E4DF39}" cxnId="{A22BDB9A-90BB-4DA2-8850-00D4F1D3B898}" type="parTrans">
      <dgm:prSet/>
      <dgm:spPr/>
      <dgm:t>
        <a:bodyPr/>
        <a:lstStyle/>
        <a:p>
          <a:endParaRPr lang="en-US"/>
        </a:p>
      </dgm:t>
    </dgm:pt>
    <dgm:pt modelId="{092BAEF3-D9F2-476B-9A0B-6F14CC814529}" cxnId="{A22BDB9A-90BB-4DA2-8850-00D4F1D3B898}" type="sibTrans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8533F77-F094-4EDB-BCC7-35E0D6A46B71}" cxnId="{35AF286C-A401-4C08-B8A3-F38B03322BD8}" type="parTrans">
      <dgm:prSet/>
      <dgm:spPr/>
      <dgm:t>
        <a:bodyPr/>
        <a:lstStyle/>
        <a:p>
          <a:endParaRPr lang="en-US"/>
        </a:p>
      </dgm:t>
    </dgm:pt>
    <dgm:pt modelId="{011B552E-515A-4C41-B810-0D2552861422}" cxnId="{35AF286C-A401-4C08-B8A3-F38B03322BD8}" type="sibTrans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EF44BD91-19A4-424B-BA32-4A5492B6E40B}" cxnId="{7599CECE-5293-4C57-A979-D096C99254C7}" type="parTrans">
      <dgm:prSet/>
      <dgm:spPr/>
      <dgm:t>
        <a:bodyPr/>
        <a:lstStyle/>
        <a:p>
          <a:endParaRPr lang="en-US"/>
        </a:p>
      </dgm:t>
    </dgm:pt>
    <dgm:pt modelId="{CD03DFF4-D962-46D6-AFFA-2A87FD08403E}" cxnId="{7599CECE-5293-4C57-A979-D096C99254C7}" type="sibTrans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D57EC4A-052D-4824-8820-064BAC997A9B}" cxnId="{11A0AF47-4BCA-470E-92BF-7B388FFB0DE8}" type="parTrans">
      <dgm:prSet/>
      <dgm:spPr/>
      <dgm:t>
        <a:bodyPr/>
        <a:lstStyle/>
        <a:p>
          <a:endParaRPr lang="en-US"/>
        </a:p>
      </dgm:t>
    </dgm:pt>
    <dgm:pt modelId="{98E878CF-4A49-4E76-BD23-AE7C5290BAFD}" cxnId="{11A0AF47-4BCA-470E-92BF-7B388FFB0DE8}" type="sibTrans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601200" cy="3810000"/>
        <a:chOff x="0" y="0"/>
        <a:chExt cx="9601200" cy="3810000"/>
      </a:xfrm>
    </dsp:grpSpPr>
    <dsp:sp modelId="{610B5FFC-C0C9-444C-9F7A-14D1B54F604D}">
      <dsp:nvSpPr>
        <dsp:cNvPr id="3" name="Right Arrow 2"/>
        <dsp:cNvSpPr/>
      </dsp:nvSpPr>
      <dsp:spPr bwMode="white">
        <a:xfrm>
          <a:off x="619432" y="822076"/>
          <a:ext cx="2477729" cy="2165847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5720" tIns="11430" rIns="22860" bIns="11430" anchor="ctr"/>
        <a:lstStyle>
          <a:lvl1pPr algn="ctr">
            <a:defRPr sz="18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Task description</a:t>
          </a:r>
          <a:endParaRPr>
            <a:solidFill>
              <a:schemeClr val="dk1"/>
            </a:solidFill>
          </a:endParaRPr>
        </a:p>
      </dsp:txBody>
      <dsp:txXfrm>
        <a:off x="619432" y="822076"/>
        <a:ext cx="2477729" cy="2165847"/>
      </dsp:txXfrm>
    </dsp:sp>
    <dsp:sp modelId="{47DA5750-48DC-4E4F-815D-0B05DBC30DAB}">
      <dsp:nvSpPr>
        <dsp:cNvPr id="4" name="Oval 3"/>
        <dsp:cNvSpPr/>
      </dsp:nvSpPr>
      <dsp:spPr bwMode="white">
        <a:xfrm>
          <a:off x="0" y="1285568"/>
          <a:ext cx="1238865" cy="1238865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Step 1 Title</a:t>
          </a:r>
          <a:endParaRPr>
            <a:solidFill>
              <a:schemeClr val="dk1"/>
            </a:solidFill>
          </a:endParaRPr>
        </a:p>
      </dsp:txBody>
      <dsp:txXfrm>
        <a:off x="0" y="1285568"/>
        <a:ext cx="1238865" cy="1238865"/>
      </dsp:txXfrm>
    </dsp:sp>
    <dsp:sp modelId="{00D2DC2C-7CA2-4A4B-B66D-3DDCAB7DC8E9}">
      <dsp:nvSpPr>
        <dsp:cNvPr id="5" name="Right Arrow 4"/>
        <dsp:cNvSpPr/>
      </dsp:nvSpPr>
      <dsp:spPr bwMode="white">
        <a:xfrm>
          <a:off x="3871452" y="822076"/>
          <a:ext cx="2477729" cy="2165847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5720" tIns="11430" rIns="22860" bIns="11430" anchor="ctr"/>
        <a:lstStyle>
          <a:lvl1pPr algn="ctr">
            <a:defRPr sz="18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Task description</a:t>
          </a:r>
          <a:endParaRPr>
            <a:solidFill>
              <a:schemeClr val="dk1"/>
            </a:solidFill>
          </a:endParaRPr>
        </a:p>
      </dsp:txBody>
      <dsp:txXfrm>
        <a:off x="3871452" y="822076"/>
        <a:ext cx="2477729" cy="2165847"/>
      </dsp:txXfrm>
    </dsp:sp>
    <dsp:sp modelId="{EE8733A1-7662-4D0A-B39E-2218596CC81C}">
      <dsp:nvSpPr>
        <dsp:cNvPr id="6" name="Oval 5"/>
        <dsp:cNvSpPr/>
      </dsp:nvSpPr>
      <dsp:spPr bwMode="white">
        <a:xfrm>
          <a:off x="3252019" y="1285568"/>
          <a:ext cx="1238865" cy="1238865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Step 2 Title</a:t>
          </a:r>
          <a:endParaRPr>
            <a:solidFill>
              <a:schemeClr val="dk1"/>
            </a:solidFill>
          </a:endParaRPr>
        </a:p>
      </dsp:txBody>
      <dsp:txXfrm>
        <a:off x="3252019" y="1285568"/>
        <a:ext cx="1238865" cy="1238865"/>
      </dsp:txXfrm>
    </dsp:sp>
    <dsp:sp modelId="{4BF699B1-BE15-42D1-9784-AA33CF29870E}">
      <dsp:nvSpPr>
        <dsp:cNvPr id="7" name="Right Arrow 6"/>
        <dsp:cNvSpPr/>
      </dsp:nvSpPr>
      <dsp:spPr bwMode="white">
        <a:xfrm>
          <a:off x="7123471" y="822076"/>
          <a:ext cx="2477729" cy="2165847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5720" tIns="11430" rIns="22860" bIns="11430" anchor="ctr"/>
        <a:lstStyle>
          <a:lvl1pPr algn="ctr">
            <a:defRPr sz="18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Task description</a:t>
          </a:r>
          <a:endParaRPr>
            <a:solidFill>
              <a:schemeClr val="dk1"/>
            </a:solidFill>
          </a:endParaRPr>
        </a:p>
      </dsp:txBody>
      <dsp:txXfrm>
        <a:off x="7123471" y="822076"/>
        <a:ext cx="2477729" cy="2165847"/>
      </dsp:txXfrm>
    </dsp:sp>
    <dsp:sp modelId="{78E9A4E4-18A9-4B73-8007-A63A71C71937}">
      <dsp:nvSpPr>
        <dsp:cNvPr id="8" name="Oval 7"/>
        <dsp:cNvSpPr/>
      </dsp:nvSpPr>
      <dsp:spPr bwMode="white">
        <a:xfrm>
          <a:off x="6504039" y="1285568"/>
          <a:ext cx="1238865" cy="1238865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Step 3 Title</a:t>
          </a:r>
          <a:endParaRPr>
            <a:solidFill>
              <a:schemeClr val="dk1"/>
            </a:solidFill>
          </a:endParaRPr>
        </a:p>
      </dsp:txBody>
      <dsp:txXfrm>
        <a:off x="6504039" y="1285568"/>
        <a:ext cx="1238865" cy="1238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  <a:endParaRPr lang="en-US" dirty="0"/>
          </a:p>
          <a:p>
            <a:r>
              <a:rPr lang="en-US" dirty="0"/>
              <a:t>Add your second bullet point here</a:t>
            </a:r>
            <a:endParaRPr lang="en-US" dirty="0"/>
          </a:p>
          <a:p>
            <a:r>
              <a:rPr lang="en-US" dirty="0"/>
              <a:t>Add your third bullet point here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  <a:endParaRPr lang="en-US" dirty="0"/>
          </a:p>
          <a:p>
            <a:r>
              <a:rPr lang="en-US" dirty="0"/>
              <a:t>Second bullet point here</a:t>
            </a:r>
            <a:endParaRPr lang="en-US" dirty="0"/>
          </a:p>
          <a:p>
            <a:r>
              <a:rPr lang="en-US" dirty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Diamond Grid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演示文稿</vt:lpstr>
      <vt:lpstr>Add a Slide Title - 4</vt:lpstr>
      <vt:lpstr>Add a Slide Title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Your Name</dc:creator>
  <cp:keywords>© 2020 Cengage Learning.</cp:keywords>
  <cp:lastModifiedBy>USER</cp:lastModifiedBy>
  <cp:revision>1</cp:revision>
  <dcterms:created xsi:type="dcterms:W3CDTF">2024-03-22T16:33:05Z</dcterms:created>
  <dcterms:modified xsi:type="dcterms:W3CDTF">2024-03-22T16:33:05Z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973872E7A1E94CB4937DFBECB890361B_11</vt:lpwstr>
  </property>
  <property fmtid="{D5CDD505-2E9C-101B-9397-08002B2CF9AE}" pid="9" name="KSOProductBuildVer">
    <vt:lpwstr>1033-12.2.0.13489</vt:lpwstr>
  </property>
</Properties>
</file>