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320140-3A76-4E89-A01F-16A782791D63}" v="5" dt="2024-05-20T03:01:07.4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eviakoe, Eyram (efkueviakoe)" userId="4616a2da-9c4f-4fe3-8921-2c90ef2a8a9f" providerId="ADAL" clId="{0A320140-3A76-4E89-A01F-16A782791D63}"/>
    <pc:docChg chg="undo custSel addSld modSld">
      <pc:chgData name="Kueviakoe, Eyram (efkueviakoe)" userId="4616a2da-9c4f-4fe3-8921-2c90ef2a8a9f" providerId="ADAL" clId="{0A320140-3A76-4E89-A01F-16A782791D63}" dt="2024-05-20T03:24:39.542" v="1101" actId="478"/>
      <pc:docMkLst>
        <pc:docMk/>
      </pc:docMkLst>
      <pc:sldChg chg="addSp modSp mod setBg">
        <pc:chgData name="Kueviakoe, Eyram (efkueviakoe)" userId="4616a2da-9c4f-4fe3-8921-2c90ef2a8a9f" providerId="ADAL" clId="{0A320140-3A76-4E89-A01F-16A782791D63}" dt="2024-05-20T03:06:08.846" v="923" actId="1076"/>
        <pc:sldMkLst>
          <pc:docMk/>
          <pc:sldMk cId="357564564" sldId="258"/>
        </pc:sldMkLst>
        <pc:spChg chg="mod">
          <ac:chgData name="Kueviakoe, Eyram (efkueviakoe)" userId="4616a2da-9c4f-4fe3-8921-2c90ef2a8a9f" providerId="ADAL" clId="{0A320140-3A76-4E89-A01F-16A782791D63}" dt="2024-05-20T03:05:57.360" v="920" actId="26606"/>
          <ac:spMkLst>
            <pc:docMk/>
            <pc:sldMk cId="357564564" sldId="258"/>
            <ac:spMk id="2" creationId="{BD5BDDBD-7E02-1CBD-1675-D815CEFA3F53}"/>
          </ac:spMkLst>
        </pc:spChg>
        <pc:spChg chg="mod">
          <ac:chgData name="Kueviakoe, Eyram (efkueviakoe)" userId="4616a2da-9c4f-4fe3-8921-2c90ef2a8a9f" providerId="ADAL" clId="{0A320140-3A76-4E89-A01F-16A782791D63}" dt="2024-05-20T03:05:57.360" v="920" actId="26606"/>
          <ac:spMkLst>
            <pc:docMk/>
            <pc:sldMk cId="357564564" sldId="258"/>
            <ac:spMk id="3" creationId="{07B8248D-E6ED-BFEF-F51E-63F56FC6B1A9}"/>
          </ac:spMkLst>
        </pc:spChg>
        <pc:spChg chg="add">
          <ac:chgData name="Kueviakoe, Eyram (efkueviakoe)" userId="4616a2da-9c4f-4fe3-8921-2c90ef2a8a9f" providerId="ADAL" clId="{0A320140-3A76-4E89-A01F-16A782791D63}" dt="2024-05-20T03:05:57.360" v="920" actId="26606"/>
          <ac:spMkLst>
            <pc:docMk/>
            <pc:sldMk cId="357564564" sldId="258"/>
            <ac:spMk id="9" creationId="{8181FC64-B306-4821-98E2-780662EFC486}"/>
          </ac:spMkLst>
        </pc:spChg>
        <pc:spChg chg="add">
          <ac:chgData name="Kueviakoe, Eyram (efkueviakoe)" userId="4616a2da-9c4f-4fe3-8921-2c90ef2a8a9f" providerId="ADAL" clId="{0A320140-3A76-4E89-A01F-16A782791D63}" dt="2024-05-20T03:05:57.360" v="920" actId="26606"/>
          <ac:spMkLst>
            <pc:docMk/>
            <pc:sldMk cId="357564564" sldId="258"/>
            <ac:spMk id="11" creationId="{5871FC61-DD4E-47D4-81FD-8A7E7D12B371}"/>
          </ac:spMkLst>
        </pc:spChg>
        <pc:spChg chg="add">
          <ac:chgData name="Kueviakoe, Eyram (efkueviakoe)" userId="4616a2da-9c4f-4fe3-8921-2c90ef2a8a9f" providerId="ADAL" clId="{0A320140-3A76-4E89-A01F-16A782791D63}" dt="2024-05-20T03:05:57.360" v="920" actId="26606"/>
          <ac:spMkLst>
            <pc:docMk/>
            <pc:sldMk cId="357564564" sldId="258"/>
            <ac:spMk id="13" creationId="{8B598134-D292-43E6-9C55-117198046913}"/>
          </ac:spMkLst>
        </pc:spChg>
        <pc:spChg chg="add">
          <ac:chgData name="Kueviakoe, Eyram (efkueviakoe)" userId="4616a2da-9c4f-4fe3-8921-2c90ef2a8a9f" providerId="ADAL" clId="{0A320140-3A76-4E89-A01F-16A782791D63}" dt="2024-05-20T03:05:57.360" v="920" actId="26606"/>
          <ac:spMkLst>
            <pc:docMk/>
            <pc:sldMk cId="357564564" sldId="258"/>
            <ac:spMk id="15" creationId="{829A1E2C-5AC8-40FC-99E9-832069D39792}"/>
          </ac:spMkLst>
        </pc:spChg>
        <pc:picChg chg="add mod">
          <ac:chgData name="Kueviakoe, Eyram (efkueviakoe)" userId="4616a2da-9c4f-4fe3-8921-2c90ef2a8a9f" providerId="ADAL" clId="{0A320140-3A76-4E89-A01F-16A782791D63}" dt="2024-05-20T03:06:08.846" v="923" actId="1076"/>
          <ac:picMkLst>
            <pc:docMk/>
            <pc:sldMk cId="357564564" sldId="258"/>
            <ac:picMk id="5" creationId="{7752049C-1BD4-49B9-4B62-09A0DDE4772B}"/>
          </ac:picMkLst>
        </pc:picChg>
      </pc:sldChg>
      <pc:sldChg chg="addSp delSp modSp new mod setBg">
        <pc:chgData name="Kueviakoe, Eyram (efkueviakoe)" userId="4616a2da-9c4f-4fe3-8921-2c90ef2a8a9f" providerId="ADAL" clId="{0A320140-3A76-4E89-A01F-16A782791D63}" dt="2024-05-20T02:46:59.440" v="280" actId="1076"/>
        <pc:sldMkLst>
          <pc:docMk/>
          <pc:sldMk cId="129770895" sldId="259"/>
        </pc:sldMkLst>
        <pc:spChg chg="mod">
          <ac:chgData name="Kueviakoe, Eyram (efkueviakoe)" userId="4616a2da-9c4f-4fe3-8921-2c90ef2a8a9f" providerId="ADAL" clId="{0A320140-3A76-4E89-A01F-16A782791D63}" dt="2024-05-20T02:32:00.794" v="277" actId="20577"/>
          <ac:spMkLst>
            <pc:docMk/>
            <pc:sldMk cId="129770895" sldId="259"/>
            <ac:spMk id="2" creationId="{5C874AF0-5D95-E382-1082-38930292B08D}"/>
          </ac:spMkLst>
        </pc:spChg>
        <pc:spChg chg="del">
          <ac:chgData name="Kueviakoe, Eyram (efkueviakoe)" userId="4616a2da-9c4f-4fe3-8921-2c90ef2a8a9f" providerId="ADAL" clId="{0A320140-3A76-4E89-A01F-16A782791D63}" dt="2024-05-20T01:12:36.647" v="131" actId="478"/>
          <ac:spMkLst>
            <pc:docMk/>
            <pc:sldMk cId="129770895" sldId="259"/>
            <ac:spMk id="3" creationId="{48C67D96-206A-11ED-4E25-4D9F92B692A0}"/>
          </ac:spMkLst>
        </pc:spChg>
        <pc:spChg chg="add del mod">
          <ac:chgData name="Kueviakoe, Eyram (efkueviakoe)" userId="4616a2da-9c4f-4fe3-8921-2c90ef2a8a9f" providerId="ADAL" clId="{0A320140-3A76-4E89-A01F-16A782791D63}" dt="2024-05-20T02:24:10.374" v="252" actId="478"/>
          <ac:spMkLst>
            <pc:docMk/>
            <pc:sldMk cId="129770895" sldId="259"/>
            <ac:spMk id="6" creationId="{33D8F4E4-972F-5F05-96F4-C2CBA6539142}"/>
          </ac:spMkLst>
        </pc:spChg>
        <pc:spChg chg="add">
          <ac:chgData name="Kueviakoe, Eyram (efkueviakoe)" userId="4616a2da-9c4f-4fe3-8921-2c90ef2a8a9f" providerId="ADAL" clId="{0A320140-3A76-4E89-A01F-16A782791D63}" dt="2024-05-20T02:23:07.670" v="173" actId="26606"/>
          <ac:spMkLst>
            <pc:docMk/>
            <pc:sldMk cId="129770895" sldId="259"/>
            <ac:spMk id="8" creationId="{9B0F7D69-D93C-4C38-A23D-76E000D691CD}"/>
          </ac:spMkLst>
        </pc:spChg>
        <pc:spChg chg="add">
          <ac:chgData name="Kueviakoe, Eyram (efkueviakoe)" userId="4616a2da-9c4f-4fe3-8921-2c90ef2a8a9f" providerId="ADAL" clId="{0A320140-3A76-4E89-A01F-16A782791D63}" dt="2024-05-20T02:23:07.670" v="173" actId="26606"/>
          <ac:spMkLst>
            <pc:docMk/>
            <pc:sldMk cId="129770895" sldId="259"/>
            <ac:spMk id="10" creationId="{8CD419D4-EA9D-42D9-BF62-B07F0B7B672B}"/>
          </ac:spMkLst>
        </pc:spChg>
        <pc:spChg chg="add">
          <ac:chgData name="Kueviakoe, Eyram (efkueviakoe)" userId="4616a2da-9c4f-4fe3-8921-2c90ef2a8a9f" providerId="ADAL" clId="{0A320140-3A76-4E89-A01F-16A782791D63}" dt="2024-05-20T02:23:07.670" v="173" actId="26606"/>
          <ac:spMkLst>
            <pc:docMk/>
            <pc:sldMk cId="129770895" sldId="259"/>
            <ac:spMk id="12" creationId="{1C6FEC9B-9608-4181-A9E5-A1B80E72021C}"/>
          </ac:spMkLst>
        </pc:spChg>
        <pc:spChg chg="add">
          <ac:chgData name="Kueviakoe, Eyram (efkueviakoe)" userId="4616a2da-9c4f-4fe3-8921-2c90ef2a8a9f" providerId="ADAL" clId="{0A320140-3A76-4E89-A01F-16A782791D63}" dt="2024-05-20T02:23:07.670" v="173" actId="26606"/>
          <ac:spMkLst>
            <pc:docMk/>
            <pc:sldMk cId="129770895" sldId="259"/>
            <ac:spMk id="14" creationId="{AB1564ED-F26F-451D-97D6-A6EC3E83FD55}"/>
          </ac:spMkLst>
        </pc:spChg>
        <pc:spChg chg="add">
          <ac:chgData name="Kueviakoe, Eyram (efkueviakoe)" userId="4616a2da-9c4f-4fe3-8921-2c90ef2a8a9f" providerId="ADAL" clId="{0A320140-3A76-4E89-A01F-16A782791D63}" dt="2024-05-20T02:23:07.670" v="173" actId="26606"/>
          <ac:spMkLst>
            <pc:docMk/>
            <pc:sldMk cId="129770895" sldId="259"/>
            <ac:spMk id="16" creationId="{0CA184B6-3482-4F43-87F0-BC765DCFD8A8}"/>
          </ac:spMkLst>
        </pc:spChg>
        <pc:spChg chg="add">
          <ac:chgData name="Kueviakoe, Eyram (efkueviakoe)" userId="4616a2da-9c4f-4fe3-8921-2c90ef2a8a9f" providerId="ADAL" clId="{0A320140-3A76-4E89-A01F-16A782791D63}" dt="2024-05-20T02:23:07.670" v="173" actId="26606"/>
          <ac:spMkLst>
            <pc:docMk/>
            <pc:sldMk cId="129770895" sldId="259"/>
            <ac:spMk id="18" creationId="{6C869923-8380-4244-9548-802C330638A0}"/>
          </ac:spMkLst>
        </pc:spChg>
        <pc:spChg chg="add">
          <ac:chgData name="Kueviakoe, Eyram (efkueviakoe)" userId="4616a2da-9c4f-4fe3-8921-2c90ef2a8a9f" providerId="ADAL" clId="{0A320140-3A76-4E89-A01F-16A782791D63}" dt="2024-05-20T02:23:07.670" v="173" actId="26606"/>
          <ac:spMkLst>
            <pc:docMk/>
            <pc:sldMk cId="129770895" sldId="259"/>
            <ac:spMk id="20" creationId="{C06255F2-BC67-4DDE-B34E-AC4BA21838CC}"/>
          </ac:spMkLst>
        </pc:spChg>
        <pc:spChg chg="add">
          <ac:chgData name="Kueviakoe, Eyram (efkueviakoe)" userId="4616a2da-9c4f-4fe3-8921-2c90ef2a8a9f" providerId="ADAL" clId="{0A320140-3A76-4E89-A01F-16A782791D63}" dt="2024-05-20T02:23:07.670" v="173" actId="26606"/>
          <ac:spMkLst>
            <pc:docMk/>
            <pc:sldMk cId="129770895" sldId="259"/>
            <ac:spMk id="22" creationId="{55169443-FCCD-4C0A-8C69-18CD3FA0968D}"/>
          </ac:spMkLst>
        </pc:spChg>
        <pc:spChg chg="add">
          <ac:chgData name="Kueviakoe, Eyram (efkueviakoe)" userId="4616a2da-9c4f-4fe3-8921-2c90ef2a8a9f" providerId="ADAL" clId="{0A320140-3A76-4E89-A01F-16A782791D63}" dt="2024-05-20T02:23:07.670" v="173" actId="26606"/>
          <ac:spMkLst>
            <pc:docMk/>
            <pc:sldMk cId="129770895" sldId="259"/>
            <ac:spMk id="24" creationId="{0DBF1ABE-8590-450D-BB49-BDDCCF3EEA9E}"/>
          </ac:spMkLst>
        </pc:spChg>
        <pc:spChg chg="add">
          <ac:chgData name="Kueviakoe, Eyram (efkueviakoe)" userId="4616a2da-9c4f-4fe3-8921-2c90ef2a8a9f" providerId="ADAL" clId="{0A320140-3A76-4E89-A01F-16A782791D63}" dt="2024-05-20T02:23:07.670" v="173" actId="26606"/>
          <ac:spMkLst>
            <pc:docMk/>
            <pc:sldMk cId="129770895" sldId="259"/>
            <ac:spMk id="26" creationId="{C7D887A3-61AD-4674-BC53-8DFA8CF7B410}"/>
          </ac:spMkLst>
        </pc:spChg>
        <pc:spChg chg="add">
          <ac:chgData name="Kueviakoe, Eyram (efkueviakoe)" userId="4616a2da-9c4f-4fe3-8921-2c90ef2a8a9f" providerId="ADAL" clId="{0A320140-3A76-4E89-A01F-16A782791D63}" dt="2024-05-20T02:23:07.670" v="173" actId="26606"/>
          <ac:spMkLst>
            <pc:docMk/>
            <pc:sldMk cId="129770895" sldId="259"/>
            <ac:spMk id="28" creationId="{479F0FB3-8461-462D-84A2-53106FBF4E5B}"/>
          </ac:spMkLst>
        </pc:spChg>
        <pc:spChg chg="add">
          <ac:chgData name="Kueviakoe, Eyram (efkueviakoe)" userId="4616a2da-9c4f-4fe3-8921-2c90ef2a8a9f" providerId="ADAL" clId="{0A320140-3A76-4E89-A01F-16A782791D63}" dt="2024-05-20T02:23:07.670" v="173" actId="26606"/>
          <ac:spMkLst>
            <pc:docMk/>
            <pc:sldMk cId="129770895" sldId="259"/>
            <ac:spMk id="30" creationId="{11E3C311-4E8A-45D9-97BF-07F5FD346974}"/>
          </ac:spMkLst>
        </pc:spChg>
        <pc:picChg chg="add">
          <ac:chgData name="Kueviakoe, Eyram (efkueviakoe)" userId="4616a2da-9c4f-4fe3-8921-2c90ef2a8a9f" providerId="ADAL" clId="{0A320140-3A76-4E89-A01F-16A782791D63}" dt="2024-05-20T02:23:07.670" v="173" actId="26606"/>
          <ac:picMkLst>
            <pc:docMk/>
            <pc:sldMk cId="129770895" sldId="259"/>
            <ac:picMk id="4" creationId="{E74650ED-DDCF-6A12-D06A-20B2C08DFE36}"/>
          </ac:picMkLst>
        </pc:picChg>
        <pc:picChg chg="add del mod">
          <ac:chgData name="Kueviakoe, Eyram (efkueviakoe)" userId="4616a2da-9c4f-4fe3-8921-2c90ef2a8a9f" providerId="ADAL" clId="{0A320140-3A76-4E89-A01F-16A782791D63}" dt="2024-05-20T02:23:01.185" v="172" actId="478"/>
          <ac:picMkLst>
            <pc:docMk/>
            <pc:sldMk cId="129770895" sldId="259"/>
            <ac:picMk id="5" creationId="{EA08385E-8C03-1782-9777-58430B06AD3E}"/>
          </ac:picMkLst>
        </pc:picChg>
        <pc:picChg chg="add del mod">
          <ac:chgData name="Kueviakoe, Eyram (efkueviakoe)" userId="4616a2da-9c4f-4fe3-8921-2c90ef2a8a9f" providerId="ADAL" clId="{0A320140-3A76-4E89-A01F-16A782791D63}" dt="2024-05-20T02:46:52.075" v="278" actId="478"/>
          <ac:picMkLst>
            <pc:docMk/>
            <pc:sldMk cId="129770895" sldId="259"/>
            <ac:picMk id="9" creationId="{D75AE824-C5DB-0C67-5644-5D42F58B322B}"/>
          </ac:picMkLst>
        </pc:picChg>
        <pc:picChg chg="add mod">
          <ac:chgData name="Kueviakoe, Eyram (efkueviakoe)" userId="4616a2da-9c4f-4fe3-8921-2c90ef2a8a9f" providerId="ADAL" clId="{0A320140-3A76-4E89-A01F-16A782791D63}" dt="2024-05-20T02:46:59.440" v="280" actId="1076"/>
          <ac:picMkLst>
            <pc:docMk/>
            <pc:sldMk cId="129770895" sldId="259"/>
            <ac:picMk id="13" creationId="{BF020368-67C0-195B-0A7F-74ADF60562F0}"/>
          </ac:picMkLst>
        </pc:picChg>
      </pc:sldChg>
      <pc:sldChg chg="addSp modSp new mod">
        <pc:chgData name="Kueviakoe, Eyram (efkueviakoe)" userId="4616a2da-9c4f-4fe3-8921-2c90ef2a8a9f" providerId="ADAL" clId="{0A320140-3A76-4E89-A01F-16A782791D63}" dt="2024-05-20T03:01:39.073" v="707" actId="20577"/>
        <pc:sldMkLst>
          <pc:docMk/>
          <pc:sldMk cId="3799701997" sldId="260"/>
        </pc:sldMkLst>
        <pc:spChg chg="mod">
          <ac:chgData name="Kueviakoe, Eyram (efkueviakoe)" userId="4616a2da-9c4f-4fe3-8921-2c90ef2a8a9f" providerId="ADAL" clId="{0A320140-3A76-4E89-A01F-16A782791D63}" dt="2024-05-20T02:58:59.785" v="403" actId="20577"/>
          <ac:spMkLst>
            <pc:docMk/>
            <pc:sldMk cId="3799701997" sldId="260"/>
            <ac:spMk id="2" creationId="{8B333CCD-8B72-905E-E26C-B65B6408E7D2}"/>
          </ac:spMkLst>
        </pc:spChg>
        <pc:spChg chg="mod">
          <ac:chgData name="Kueviakoe, Eyram (efkueviakoe)" userId="4616a2da-9c4f-4fe3-8921-2c90ef2a8a9f" providerId="ADAL" clId="{0A320140-3A76-4E89-A01F-16A782791D63}" dt="2024-05-20T03:01:39.073" v="707" actId="20577"/>
          <ac:spMkLst>
            <pc:docMk/>
            <pc:sldMk cId="3799701997" sldId="260"/>
            <ac:spMk id="3" creationId="{FC4495E4-6316-FD77-E769-E67C9164C391}"/>
          </ac:spMkLst>
        </pc:spChg>
        <pc:spChg chg="add mod">
          <ac:chgData name="Kueviakoe, Eyram (efkueviakoe)" userId="4616a2da-9c4f-4fe3-8921-2c90ef2a8a9f" providerId="ADAL" clId="{0A320140-3A76-4E89-A01F-16A782791D63}" dt="2024-05-20T03:00:38.014" v="584" actId="20577"/>
          <ac:spMkLst>
            <pc:docMk/>
            <pc:sldMk cId="3799701997" sldId="260"/>
            <ac:spMk id="4" creationId="{9D107CA4-62E4-728F-7A74-708A879CA7BD}"/>
          </ac:spMkLst>
        </pc:spChg>
        <pc:spChg chg="add mod">
          <ac:chgData name="Kueviakoe, Eyram (efkueviakoe)" userId="4616a2da-9c4f-4fe3-8921-2c90ef2a8a9f" providerId="ADAL" clId="{0A320140-3A76-4E89-A01F-16A782791D63}" dt="2024-05-20T03:01:04.464" v="642" actId="20577"/>
          <ac:spMkLst>
            <pc:docMk/>
            <pc:sldMk cId="3799701997" sldId="260"/>
            <ac:spMk id="5" creationId="{0CD2E034-B76E-F2A7-CF33-C30D7B8DEB01}"/>
          </ac:spMkLst>
        </pc:spChg>
        <pc:spChg chg="add mod">
          <ac:chgData name="Kueviakoe, Eyram (efkueviakoe)" userId="4616a2da-9c4f-4fe3-8921-2c90ef2a8a9f" providerId="ADAL" clId="{0A320140-3A76-4E89-A01F-16A782791D63}" dt="2024-05-20T03:01:07.444" v="643"/>
          <ac:spMkLst>
            <pc:docMk/>
            <pc:sldMk cId="3799701997" sldId="260"/>
            <ac:spMk id="6" creationId="{024D426D-B659-1401-5ABA-F3DC4CC362EA}"/>
          </ac:spMkLst>
        </pc:spChg>
      </pc:sldChg>
      <pc:sldChg chg="modSp new mod">
        <pc:chgData name="Kueviakoe, Eyram (efkueviakoe)" userId="4616a2da-9c4f-4fe3-8921-2c90ef2a8a9f" providerId="ADAL" clId="{0A320140-3A76-4E89-A01F-16A782791D63}" dt="2024-05-20T03:22:32.123" v="1084" actId="20577"/>
        <pc:sldMkLst>
          <pc:docMk/>
          <pc:sldMk cId="3214981" sldId="261"/>
        </pc:sldMkLst>
        <pc:spChg chg="mod">
          <ac:chgData name="Kueviakoe, Eyram (efkueviakoe)" userId="4616a2da-9c4f-4fe3-8921-2c90ef2a8a9f" providerId="ADAL" clId="{0A320140-3A76-4E89-A01F-16A782791D63}" dt="2024-05-20T03:04:24.285" v="743" actId="27636"/>
          <ac:spMkLst>
            <pc:docMk/>
            <pc:sldMk cId="3214981" sldId="261"/>
            <ac:spMk id="2" creationId="{5DEA7552-812C-33FE-4DF4-545A181FB763}"/>
          </ac:spMkLst>
        </pc:spChg>
        <pc:spChg chg="mod">
          <ac:chgData name="Kueviakoe, Eyram (efkueviakoe)" userId="4616a2da-9c4f-4fe3-8921-2c90ef2a8a9f" providerId="ADAL" clId="{0A320140-3A76-4E89-A01F-16A782791D63}" dt="2024-05-20T03:22:32.123" v="1084" actId="20577"/>
          <ac:spMkLst>
            <pc:docMk/>
            <pc:sldMk cId="3214981" sldId="261"/>
            <ac:spMk id="3" creationId="{318494D8-855E-0EE6-E917-953B181CB66A}"/>
          </ac:spMkLst>
        </pc:spChg>
      </pc:sldChg>
      <pc:sldChg chg="addSp delSp modSp add mod">
        <pc:chgData name="Kueviakoe, Eyram (efkueviakoe)" userId="4616a2da-9c4f-4fe3-8921-2c90ef2a8a9f" providerId="ADAL" clId="{0A320140-3A76-4E89-A01F-16A782791D63}" dt="2024-05-20T02:57:29.962" v="355" actId="14100"/>
        <pc:sldMkLst>
          <pc:docMk/>
          <pc:sldMk cId="3009077965" sldId="262"/>
        </pc:sldMkLst>
        <pc:spChg chg="del">
          <ac:chgData name="Kueviakoe, Eyram (efkueviakoe)" userId="4616a2da-9c4f-4fe3-8921-2c90ef2a8a9f" providerId="ADAL" clId="{0A320140-3A76-4E89-A01F-16A782791D63}" dt="2024-05-19T18:22:48.473" v="130" actId="478"/>
          <ac:spMkLst>
            <pc:docMk/>
            <pc:sldMk cId="3009077965" sldId="262"/>
            <ac:spMk id="2" creationId="{5C874AF0-5D95-E382-1082-38930292B08D}"/>
          </ac:spMkLst>
        </pc:spChg>
        <pc:spChg chg="del">
          <ac:chgData name="Kueviakoe, Eyram (efkueviakoe)" userId="4616a2da-9c4f-4fe3-8921-2c90ef2a8a9f" providerId="ADAL" clId="{0A320140-3A76-4E89-A01F-16A782791D63}" dt="2024-05-20T02:47:56.689" v="351" actId="478"/>
          <ac:spMkLst>
            <pc:docMk/>
            <pc:sldMk cId="3009077965" sldId="262"/>
            <ac:spMk id="3" creationId="{48C67D96-206A-11ED-4E25-4D9F92B692A0}"/>
          </ac:spMkLst>
        </pc:spChg>
        <pc:spChg chg="add mod">
          <ac:chgData name="Kueviakoe, Eyram (efkueviakoe)" userId="4616a2da-9c4f-4fe3-8921-2c90ef2a8a9f" providerId="ADAL" clId="{0A320140-3A76-4E89-A01F-16A782791D63}" dt="2024-05-20T02:10:07.935" v="171" actId="20577"/>
          <ac:spMkLst>
            <pc:docMk/>
            <pc:sldMk cId="3009077965" sldId="262"/>
            <ac:spMk id="5" creationId="{40D73301-C1A5-431E-43D1-8C4EBD803BE4}"/>
          </ac:spMkLst>
        </pc:spChg>
        <pc:picChg chg="add mod">
          <ac:chgData name="Kueviakoe, Eyram (efkueviakoe)" userId="4616a2da-9c4f-4fe3-8921-2c90ef2a8a9f" providerId="ADAL" clId="{0A320140-3A76-4E89-A01F-16A782791D63}" dt="2024-05-20T02:57:29.962" v="355" actId="14100"/>
          <ac:picMkLst>
            <pc:docMk/>
            <pc:sldMk cId="3009077965" sldId="262"/>
            <ac:picMk id="7" creationId="{D15CC5DD-135B-EC6E-33BC-BDE5DF1C8F0B}"/>
          </ac:picMkLst>
        </pc:picChg>
      </pc:sldChg>
      <pc:sldChg chg="modSp new mod">
        <pc:chgData name="Kueviakoe, Eyram (efkueviakoe)" userId="4616a2da-9c4f-4fe3-8921-2c90ef2a8a9f" providerId="ADAL" clId="{0A320140-3A76-4E89-A01F-16A782791D63}" dt="2024-05-20T03:17:34.778" v="1082" actId="20577"/>
        <pc:sldMkLst>
          <pc:docMk/>
          <pc:sldMk cId="3450812784" sldId="263"/>
        </pc:sldMkLst>
        <pc:spChg chg="mod">
          <ac:chgData name="Kueviakoe, Eyram (efkueviakoe)" userId="4616a2da-9c4f-4fe3-8921-2c90ef2a8a9f" providerId="ADAL" clId="{0A320140-3A76-4E89-A01F-16A782791D63}" dt="2024-05-20T02:47:25.527" v="300" actId="20577"/>
          <ac:spMkLst>
            <pc:docMk/>
            <pc:sldMk cId="3450812784" sldId="263"/>
            <ac:spMk id="2" creationId="{06C272A0-9BD1-BC31-0C15-5ECD33015277}"/>
          </ac:spMkLst>
        </pc:spChg>
        <pc:spChg chg="mod">
          <ac:chgData name="Kueviakoe, Eyram (efkueviakoe)" userId="4616a2da-9c4f-4fe3-8921-2c90ef2a8a9f" providerId="ADAL" clId="{0A320140-3A76-4E89-A01F-16A782791D63}" dt="2024-05-20T03:17:34.778" v="1082" actId="20577"/>
          <ac:spMkLst>
            <pc:docMk/>
            <pc:sldMk cId="3450812784" sldId="263"/>
            <ac:spMk id="3" creationId="{0858CFAC-B6A1-A2D6-6E1F-A1F3FD0370B3}"/>
          </ac:spMkLst>
        </pc:spChg>
      </pc:sldChg>
      <pc:sldChg chg="delSp modSp new mod">
        <pc:chgData name="Kueviakoe, Eyram (efkueviakoe)" userId="4616a2da-9c4f-4fe3-8921-2c90ef2a8a9f" providerId="ADAL" clId="{0A320140-3A76-4E89-A01F-16A782791D63}" dt="2024-05-20T03:24:39.542" v="1101" actId="478"/>
        <pc:sldMkLst>
          <pc:docMk/>
          <pc:sldMk cId="8010180" sldId="264"/>
        </pc:sldMkLst>
        <pc:spChg chg="mod">
          <ac:chgData name="Kueviakoe, Eyram (efkueviakoe)" userId="4616a2da-9c4f-4fe3-8921-2c90ef2a8a9f" providerId="ADAL" clId="{0A320140-3A76-4E89-A01F-16A782791D63}" dt="2024-05-20T03:24:36.566" v="1100" actId="20577"/>
          <ac:spMkLst>
            <pc:docMk/>
            <pc:sldMk cId="8010180" sldId="264"/>
            <ac:spMk id="2" creationId="{1B2FB7DC-E72B-4FD5-DBFB-2F7A5F2B8C22}"/>
          </ac:spMkLst>
        </pc:spChg>
        <pc:spChg chg="del">
          <ac:chgData name="Kueviakoe, Eyram (efkueviakoe)" userId="4616a2da-9c4f-4fe3-8921-2c90ef2a8a9f" providerId="ADAL" clId="{0A320140-3A76-4E89-A01F-16A782791D63}" dt="2024-05-20T03:24:39.542" v="1101" actId="478"/>
          <ac:spMkLst>
            <pc:docMk/>
            <pc:sldMk cId="8010180" sldId="264"/>
            <ac:spMk id="3" creationId="{C3B93B61-1BA7-499F-0D9A-36A0BD6BC68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1269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88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546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639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5/19/2024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01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185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9350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557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684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81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345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0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Pink and blue clouds">
            <a:extLst>
              <a:ext uri="{FF2B5EF4-FFF2-40B4-BE49-F238E27FC236}">
                <a16:creationId xmlns:a16="http://schemas.microsoft.com/office/drawing/2014/main" id="{3DC82423-0DFF-C75B-2861-1580D0E948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28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FB8CE58F-407C-497E-B723-21FD8C6D3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9937" y="721297"/>
            <a:ext cx="5565913" cy="5415406"/>
            <a:chOff x="797792" y="912854"/>
            <a:chExt cx="5298208" cy="5032292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BE70332-ECAF-47BB-8C7B-BD049452F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1439" y="1056388"/>
              <a:ext cx="4968823" cy="4748064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16D9361-A35A-4DC8-AAB9-04FD2D6FEE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7792" y="912854"/>
              <a:ext cx="5298208" cy="503229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7FC31AD-FBB3-4219-A758-D6F7594A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671" y="1232452"/>
              <a:ext cx="4715122" cy="4439901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3D19939-E5B6-F3B9-9590-9D8E9E605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254" y="721297"/>
            <a:ext cx="9939492" cy="1096525"/>
          </a:xfrm>
        </p:spPr>
        <p:txBody>
          <a:bodyPr anchor="b">
            <a:normAutofit/>
          </a:bodyPr>
          <a:lstStyle/>
          <a:p>
            <a:pPr algn="ctr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DSC 650 – Big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0FB743-F02F-0A79-86E6-33C3536F6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7972" y="2441223"/>
            <a:ext cx="6211227" cy="717613"/>
          </a:xfrm>
        </p:spPr>
        <p:txBody>
          <a:bodyPr anchor="t">
            <a:normAutofit fontScale="85000" lnSpcReduction="10000"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Week 10 Assignment -  Big Data Architecture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89EBCF6-0853-C413-9154-E8DC5D3E61FE}"/>
              </a:ext>
            </a:extLst>
          </p:cNvPr>
          <p:cNvSpPr txBox="1">
            <a:spLocks/>
          </p:cNvSpPr>
          <p:nvPr/>
        </p:nvSpPr>
        <p:spPr>
          <a:xfrm>
            <a:off x="2706624" y="4142182"/>
            <a:ext cx="5108446" cy="717613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Presented by Eyram Kueviakoe</a:t>
            </a:r>
          </a:p>
        </p:txBody>
      </p:sp>
    </p:spTree>
    <p:extLst>
      <p:ext uri="{BB962C8B-B14F-4D97-AF65-F5344CB8AC3E}">
        <p14:creationId xmlns:p14="http://schemas.microsoft.com/office/powerpoint/2010/main" val="4063600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8" name="Picture 77" descr="Calendar on table">
            <a:extLst>
              <a:ext uri="{FF2B5EF4-FFF2-40B4-BE49-F238E27FC236}">
                <a16:creationId xmlns:a16="http://schemas.microsoft.com/office/drawing/2014/main" id="{73690EDD-0292-2CF8-9DB7-3338E23CAD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226" b="1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DCD36D47-40B7-494B-B249-3CBA333D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67" name="Freeform: Shape 66">
            <a:extLst>
              <a:ext uri="{FF2B5EF4-FFF2-40B4-BE49-F238E27FC236}">
                <a16:creationId xmlns:a16="http://schemas.microsoft.com/office/drawing/2014/main" id="{03AD0D1C-F8BA-4CD1-BC4D-BE1823F3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7283242" cy="6858000"/>
          </a:xfrm>
          <a:custGeom>
            <a:avLst/>
            <a:gdLst>
              <a:gd name="connsiteX0" fmla="*/ 0 w 7163694"/>
              <a:gd name="connsiteY0" fmla="*/ 0 h 6858000"/>
              <a:gd name="connsiteX1" fmla="*/ 5525402 w 7163694"/>
              <a:gd name="connsiteY1" fmla="*/ 0 h 6858000"/>
              <a:gd name="connsiteX2" fmla="*/ 5541001 w 7163694"/>
              <a:gd name="connsiteY2" fmla="*/ 10445 h 6858000"/>
              <a:gd name="connsiteX3" fmla="*/ 7163694 w 7163694"/>
              <a:gd name="connsiteY3" fmla="*/ 3621913 h 6858000"/>
              <a:gd name="connsiteX4" fmla="*/ 5263827 w 7163694"/>
              <a:gd name="connsiteY4" fmla="*/ 6378742 h 6858000"/>
              <a:gd name="connsiteX5" fmla="*/ 4740144 w 7163694"/>
              <a:gd name="connsiteY5" fmla="*/ 6785068 h 6858000"/>
              <a:gd name="connsiteX6" fmla="*/ 4633550 w 7163694"/>
              <a:gd name="connsiteY6" fmla="*/ 6858000 h 6858000"/>
              <a:gd name="connsiteX7" fmla="*/ 0 w 716369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3694" h="6858000">
                <a:moveTo>
                  <a:pt x="0" y="0"/>
                </a:moveTo>
                <a:lnTo>
                  <a:pt x="5525402" y="0"/>
                </a:lnTo>
                <a:lnTo>
                  <a:pt x="5541001" y="10445"/>
                </a:lnTo>
                <a:cubicBezTo>
                  <a:pt x="6582147" y="751075"/>
                  <a:pt x="7163694" y="2091411"/>
                  <a:pt x="7163694" y="3621913"/>
                </a:cubicBezTo>
                <a:cubicBezTo>
                  <a:pt x="7163694" y="4971185"/>
                  <a:pt x="6222325" y="5605738"/>
                  <a:pt x="5263827" y="6378742"/>
                </a:cubicBezTo>
                <a:cubicBezTo>
                  <a:pt x="5089279" y="6519512"/>
                  <a:pt x="4916329" y="6657407"/>
                  <a:pt x="4740144" y="6785068"/>
                </a:cubicBezTo>
                <a:lnTo>
                  <a:pt x="463355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6081FF-2210-31B7-F27F-81ED0FBC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459" y="720435"/>
            <a:ext cx="5274860" cy="1078647"/>
          </a:xfrm>
        </p:spPr>
        <p:txBody>
          <a:bodyPr vert="horz" lIns="109728" tIns="109728" rIns="109728" bIns="91440" rtlCol="0" anchor="b"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Agenda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3E021E7-6BA6-F558-1B61-7A2975C161EB}"/>
              </a:ext>
            </a:extLst>
          </p:cNvPr>
          <p:cNvSpPr txBox="1">
            <a:spLocks/>
          </p:cNvSpPr>
          <p:nvPr/>
        </p:nvSpPr>
        <p:spPr>
          <a:xfrm>
            <a:off x="775611" y="2080595"/>
            <a:ext cx="10319012" cy="3780709"/>
          </a:xfrm>
          <a:prstGeom prst="rect">
            <a:avLst/>
          </a:prstGeom>
        </p:spPr>
        <p:txBody>
          <a:bodyPr vert="horz" lIns="109728" tIns="109728" rIns="109728" bIns="91440" rtlCol="0" anchor="t">
            <a:no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Problem Statement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Proposed Architecture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Data flow and real-time analysis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Data storage, retrieval, and advanced analysis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Benefits and Conclusion</a:t>
            </a:r>
          </a:p>
        </p:txBody>
      </p:sp>
    </p:spTree>
    <p:extLst>
      <p:ext uri="{BB962C8B-B14F-4D97-AF65-F5344CB8AC3E}">
        <p14:creationId xmlns:p14="http://schemas.microsoft.com/office/powerpoint/2010/main" val="378784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Magnifying glass and question mark">
            <a:extLst>
              <a:ext uri="{FF2B5EF4-FFF2-40B4-BE49-F238E27FC236}">
                <a16:creationId xmlns:a16="http://schemas.microsoft.com/office/drawing/2014/main" id="{7752049C-1BD4-49B9-4B62-09A0DDE477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31" r="7383"/>
          <a:stretch/>
        </p:blipFill>
        <p:spPr>
          <a:xfrm>
            <a:off x="20" y="10"/>
            <a:ext cx="9033144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8B598134-D292-43E6-9C55-117198046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1834" y="0"/>
            <a:ext cx="4980168" cy="6858000"/>
          </a:xfrm>
          <a:custGeom>
            <a:avLst/>
            <a:gdLst>
              <a:gd name="connsiteX0" fmla="*/ 1623023 w 4901771"/>
              <a:gd name="connsiteY0" fmla="*/ 0 h 6858000"/>
              <a:gd name="connsiteX1" fmla="*/ 2716256 w 4901771"/>
              <a:gd name="connsiteY1" fmla="*/ 0 h 6858000"/>
              <a:gd name="connsiteX2" fmla="*/ 3496422 w 4901771"/>
              <a:gd name="connsiteY2" fmla="*/ 0 h 6858000"/>
              <a:gd name="connsiteX3" fmla="*/ 4544484 w 4901771"/>
              <a:gd name="connsiteY3" fmla="*/ 0 h 6858000"/>
              <a:gd name="connsiteX4" fmla="*/ 4710787 w 4901771"/>
              <a:gd name="connsiteY4" fmla="*/ 0 h 6858000"/>
              <a:gd name="connsiteX5" fmla="*/ 4901771 w 4901771"/>
              <a:gd name="connsiteY5" fmla="*/ 0 h 6858000"/>
              <a:gd name="connsiteX6" fmla="*/ 4901771 w 4901771"/>
              <a:gd name="connsiteY6" fmla="*/ 6858000 h 6858000"/>
              <a:gd name="connsiteX7" fmla="*/ 4710787 w 4901771"/>
              <a:gd name="connsiteY7" fmla="*/ 6858000 h 6858000"/>
              <a:gd name="connsiteX8" fmla="*/ 4544484 w 4901771"/>
              <a:gd name="connsiteY8" fmla="*/ 6858000 h 6858000"/>
              <a:gd name="connsiteX9" fmla="*/ 3496422 w 4901771"/>
              <a:gd name="connsiteY9" fmla="*/ 6858000 h 6858000"/>
              <a:gd name="connsiteX10" fmla="*/ 2716256 w 4901771"/>
              <a:gd name="connsiteY10" fmla="*/ 6858000 h 6858000"/>
              <a:gd name="connsiteX11" fmla="*/ 2502754 w 4901771"/>
              <a:gd name="connsiteY11" fmla="*/ 6858000 h 6858000"/>
              <a:gd name="connsiteX12" fmla="*/ 2390998 w 4901771"/>
              <a:gd name="connsiteY12" fmla="*/ 6780599 h 6858000"/>
              <a:gd name="connsiteX13" fmla="*/ 1874350 w 4901771"/>
              <a:gd name="connsiteY13" fmla="*/ 6374814 h 6858000"/>
              <a:gd name="connsiteX14" fmla="*/ 0 w 4901771"/>
              <a:gd name="connsiteY14" fmla="*/ 3621656 h 6858000"/>
              <a:gd name="connsiteX15" fmla="*/ 1600899 w 4901771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5BDDBD-7E02-1CBD-1675-D815CEFA3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0" y="1045596"/>
            <a:ext cx="3689406" cy="1944371"/>
          </a:xfrm>
        </p:spPr>
        <p:txBody>
          <a:bodyPr anchor="b"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8248D-E6ED-BFEF-F51E-63F56FC6B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9" y="3220278"/>
            <a:ext cx="3633747" cy="259212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500"/>
              <a:t>Problem statement</a:t>
            </a:r>
          </a:p>
          <a:p>
            <a:pPr>
              <a:lnSpc>
                <a:spcPct val="130000"/>
              </a:lnSpc>
            </a:pPr>
            <a:endParaRPr lang="en-US" sz="1500"/>
          </a:p>
          <a:p>
            <a:pPr>
              <a:lnSpc>
                <a:spcPct val="130000"/>
              </a:lnSpc>
            </a:pPr>
            <a:r>
              <a:rPr lang="en-US" sz="1500"/>
              <a:t>What is fraudulent activity?</a:t>
            </a:r>
          </a:p>
          <a:p>
            <a:pPr>
              <a:lnSpc>
                <a:spcPct val="130000"/>
              </a:lnSpc>
            </a:pPr>
            <a:endParaRPr lang="en-US" sz="1500"/>
          </a:p>
          <a:p>
            <a:pPr>
              <a:lnSpc>
                <a:spcPct val="130000"/>
              </a:lnSpc>
            </a:pPr>
            <a:r>
              <a:rPr lang="en-US" sz="1500"/>
              <a:t>What is fraud detection?</a:t>
            </a:r>
          </a:p>
        </p:txBody>
      </p:sp>
    </p:spTree>
    <p:extLst>
      <p:ext uri="{BB962C8B-B14F-4D97-AF65-F5344CB8AC3E}">
        <p14:creationId xmlns:p14="http://schemas.microsoft.com/office/powerpoint/2010/main" val="357564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874AF0-5D95-E382-1082-38930292B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948" y="321031"/>
            <a:ext cx="5274860" cy="1332277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Architecture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Exterior windows of a building">
            <a:extLst>
              <a:ext uri="{FF2B5EF4-FFF2-40B4-BE49-F238E27FC236}">
                <a16:creationId xmlns:a16="http://schemas.microsoft.com/office/drawing/2014/main" id="{E74650ED-DDCF-6A12-D06A-20B2C08DFE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78" r="22997"/>
          <a:stretch/>
        </p:blipFill>
        <p:spPr>
          <a:xfrm>
            <a:off x="7187979" y="10"/>
            <a:ext cx="5004021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020368-67C0-195B-0A7F-74ADF6056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33850"/>
            <a:ext cx="12192000" cy="399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70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272A0-9BD1-BC31-0C15-5ECD33015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each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8CFAC-B6A1-A2D6-6E1F-A1F3FD037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Nifi</a:t>
            </a:r>
            <a:r>
              <a:rPr lang="en-US" dirty="0"/>
              <a:t>: Data ingestion, routing, and transformation tool.</a:t>
            </a:r>
          </a:p>
          <a:p>
            <a:r>
              <a:rPr lang="en-US" dirty="0"/>
              <a:t>Kafka: Real-time data streaming platform </a:t>
            </a:r>
          </a:p>
          <a:p>
            <a:r>
              <a:rPr lang="en-US" dirty="0"/>
              <a:t>Spark: Real-time data processing and analytics</a:t>
            </a:r>
          </a:p>
          <a:p>
            <a:r>
              <a:rPr lang="en-US" dirty="0"/>
              <a:t>HDFS: Storage of vast amounts of transactional data.</a:t>
            </a:r>
          </a:p>
          <a:p>
            <a:r>
              <a:rPr lang="en-US" dirty="0" err="1"/>
              <a:t>Hive:Data</a:t>
            </a:r>
            <a:r>
              <a:rPr lang="en-US" dirty="0"/>
              <a:t> warehousing and querying large datasets stored in HDFS.</a:t>
            </a:r>
          </a:p>
          <a:p>
            <a:r>
              <a:rPr lang="en-US" dirty="0" err="1"/>
              <a:t>Hbase</a:t>
            </a:r>
            <a:r>
              <a:rPr lang="en-US" dirty="0"/>
              <a:t>: NoSQL database for real-time read/write access to large datasets.</a:t>
            </a:r>
          </a:p>
          <a:p>
            <a:r>
              <a:rPr lang="en-US" dirty="0" err="1"/>
              <a:t>Solr:Search</a:t>
            </a:r>
            <a:r>
              <a:rPr lang="en-US" dirty="0"/>
              <a:t> platform for indexing and querying data and monitoring</a:t>
            </a:r>
          </a:p>
        </p:txBody>
      </p:sp>
    </p:spTree>
    <p:extLst>
      <p:ext uri="{BB962C8B-B14F-4D97-AF65-F5344CB8AC3E}">
        <p14:creationId xmlns:p14="http://schemas.microsoft.com/office/powerpoint/2010/main" val="3450812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0D73301-C1A5-431E-43D1-8C4EBD803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and real time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5CC5DD-135B-EC6E-33BC-BDE5DF1C8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073" y="2261066"/>
            <a:ext cx="4265139" cy="415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077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33CCD-8B72-905E-E26C-B65B6408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Importance of HDFS, Hive, </a:t>
            </a:r>
            <a:r>
              <a:rPr lang="en-US" dirty="0" err="1"/>
              <a:t>Hbase</a:t>
            </a:r>
            <a:r>
              <a:rPr lang="en-US" dirty="0"/>
              <a:t> and </a:t>
            </a:r>
            <a:r>
              <a:rPr lang="en-US" dirty="0" err="1"/>
              <a:t>Solr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495E4-6316-FD77-E769-E67C9164C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3819" y="2312593"/>
            <a:ext cx="2864196" cy="2656888"/>
          </a:xfrm>
        </p:spPr>
        <p:txBody>
          <a:bodyPr/>
          <a:lstStyle/>
          <a:p>
            <a:r>
              <a:rPr lang="en-US" b="1" dirty="0" err="1"/>
              <a:t>Solr</a:t>
            </a:r>
            <a:r>
              <a:rPr lang="en-US" dirty="0"/>
              <a:t>: </a:t>
            </a:r>
          </a:p>
          <a:p>
            <a:r>
              <a:rPr lang="en-US" dirty="0"/>
              <a:t>Real time search and indexing</a:t>
            </a:r>
          </a:p>
          <a:p>
            <a:r>
              <a:rPr lang="en-US" dirty="0"/>
              <a:t>Monitoring</a:t>
            </a:r>
          </a:p>
          <a:p>
            <a:r>
              <a:rPr lang="en-US" dirty="0"/>
              <a:t>Query performance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D107CA4-62E4-728F-7A74-708A879CA7BD}"/>
              </a:ext>
            </a:extLst>
          </p:cNvPr>
          <p:cNvSpPr txBox="1">
            <a:spLocks/>
          </p:cNvSpPr>
          <p:nvPr/>
        </p:nvSpPr>
        <p:spPr>
          <a:xfrm>
            <a:off x="3441329" y="2310842"/>
            <a:ext cx="2864196" cy="2656888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Hive</a:t>
            </a:r>
            <a:r>
              <a:rPr lang="en-US" dirty="0"/>
              <a:t>: </a:t>
            </a:r>
          </a:p>
          <a:p>
            <a:r>
              <a:rPr lang="en-US" dirty="0"/>
              <a:t>Query and analyze data</a:t>
            </a:r>
          </a:p>
          <a:p>
            <a:r>
              <a:rPr lang="en-US" dirty="0"/>
              <a:t>Data warehousing</a:t>
            </a:r>
          </a:p>
          <a:p>
            <a:r>
              <a:rPr lang="en-US" dirty="0"/>
              <a:t>Tools integration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D2E034-B76E-F2A7-CF33-C30D7B8DEB01}"/>
              </a:ext>
            </a:extLst>
          </p:cNvPr>
          <p:cNvSpPr txBox="1">
            <a:spLocks/>
          </p:cNvSpPr>
          <p:nvPr/>
        </p:nvSpPr>
        <p:spPr>
          <a:xfrm>
            <a:off x="6305525" y="2293803"/>
            <a:ext cx="2864196" cy="2656888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HBase</a:t>
            </a:r>
            <a:endParaRPr lang="en-US" dirty="0"/>
          </a:p>
          <a:p>
            <a:r>
              <a:rPr lang="en-US" dirty="0"/>
              <a:t>Real time data access</a:t>
            </a:r>
          </a:p>
          <a:p>
            <a:r>
              <a:rPr lang="en-US" dirty="0"/>
              <a:t>Scalability</a:t>
            </a:r>
          </a:p>
          <a:p>
            <a:r>
              <a:rPr lang="en-US" dirty="0"/>
              <a:t>Low latency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24D426D-B659-1401-5ABA-F3DC4CC362EA}"/>
              </a:ext>
            </a:extLst>
          </p:cNvPr>
          <p:cNvSpPr txBox="1">
            <a:spLocks/>
          </p:cNvSpPr>
          <p:nvPr/>
        </p:nvSpPr>
        <p:spPr>
          <a:xfrm>
            <a:off x="483987" y="2446203"/>
            <a:ext cx="2864196" cy="2656888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HDFS</a:t>
            </a:r>
            <a:r>
              <a:rPr lang="en-US"/>
              <a:t>: </a:t>
            </a:r>
          </a:p>
          <a:p>
            <a:r>
              <a:rPr lang="en-US"/>
              <a:t>Store large volume of data</a:t>
            </a:r>
          </a:p>
          <a:p>
            <a:r>
              <a:rPr lang="en-US"/>
              <a:t>Batch processing</a:t>
            </a:r>
          </a:p>
          <a:p>
            <a:r>
              <a:rPr lang="en-US"/>
              <a:t>Data replication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701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7552-812C-33FE-4DF4-545A181FB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Advantages of the 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494D8-855E-0EE6-E917-953B181CB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2933979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Reduce fraud risk</a:t>
            </a:r>
          </a:p>
          <a:p>
            <a:pPr marL="285750" indent="-285750">
              <a:buFontTx/>
              <a:buChar char="-"/>
            </a:pPr>
            <a:r>
              <a:rPr lang="en-US" dirty="0"/>
              <a:t>Efficient data handling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Quick access to transaction records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bank will enhance customer trust</a:t>
            </a:r>
          </a:p>
          <a:p>
            <a:pPr marL="285750" indent="-285750">
              <a:buFontTx/>
              <a:buChar char="-"/>
            </a:pPr>
            <a:r>
              <a:rPr lang="en-US" dirty="0"/>
              <a:t>Meet compliance and banking regulations</a:t>
            </a:r>
          </a:p>
        </p:txBody>
      </p:sp>
    </p:spTree>
    <p:extLst>
      <p:ext uri="{BB962C8B-B14F-4D97-AF65-F5344CB8AC3E}">
        <p14:creationId xmlns:p14="http://schemas.microsoft.com/office/powerpoint/2010/main" val="3214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FB7DC-E72B-4FD5-DBFB-2F7A5F2B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010180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LeftStep">
      <a:dk1>
        <a:srgbClr val="000000"/>
      </a:dk1>
      <a:lt1>
        <a:srgbClr val="FFFFFF"/>
      </a:lt1>
      <a:dk2>
        <a:srgbClr val="242B41"/>
      </a:dk2>
      <a:lt2>
        <a:srgbClr val="E2E8E2"/>
      </a:lt2>
      <a:accent1>
        <a:srgbClr val="D18BD1"/>
      </a:accent1>
      <a:accent2>
        <a:srgbClr val="A471C7"/>
      </a:accent2>
      <a:accent3>
        <a:srgbClr val="978BD1"/>
      </a:accent3>
      <a:accent4>
        <a:srgbClr val="7186C7"/>
      </a:accent4>
      <a:accent5>
        <a:srgbClr val="71AAC7"/>
      </a:accent5>
      <a:accent6>
        <a:srgbClr val="65B1AB"/>
      </a:accent6>
      <a:hlink>
        <a:srgbClr val="568F57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210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Meiryo</vt:lpstr>
      <vt:lpstr>Arial</vt:lpstr>
      <vt:lpstr>Corbel</vt:lpstr>
      <vt:lpstr>Wingdings</vt:lpstr>
      <vt:lpstr>SketchLinesVTI</vt:lpstr>
      <vt:lpstr>DSC 650 – Big Data</vt:lpstr>
      <vt:lpstr>Agenda</vt:lpstr>
      <vt:lpstr>Problem Statement</vt:lpstr>
      <vt:lpstr>Architecture</vt:lpstr>
      <vt:lpstr>Role of each tool</vt:lpstr>
      <vt:lpstr>Data Flow and real time analysis</vt:lpstr>
      <vt:lpstr>Importance of HDFS, Hive, Hbase and Solr</vt:lpstr>
      <vt:lpstr>Advantages of the proposed solution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DSC 650 – Big Data</dc:title>
  <dc:creator>Kueviakoe, Eyram (efkueviakoe)</dc:creator>
  <cp:lastModifiedBy>Kueviakoe, Eyram (efkueviakoe)</cp:lastModifiedBy>
  <cp:revision>1</cp:revision>
  <dcterms:created xsi:type="dcterms:W3CDTF">2024-05-19T16:56:22Z</dcterms:created>
  <dcterms:modified xsi:type="dcterms:W3CDTF">2024-05-20T03:24:48Z</dcterms:modified>
</cp:coreProperties>
</file>