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22"/>
  </p:normalViewPr>
  <p:slideViewPr>
    <p:cSldViewPr snapToGrid="0" snapToObjects="1">
      <p:cViewPr varScale="1">
        <p:scale>
          <a:sx n="143" d="100"/>
          <a:sy n="143" d="100"/>
        </p:scale>
        <p:origin x="2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C985-77BF-9641-B117-53D9F2F71F12}" type="datetimeFigureOut">
              <a:rPr lang="da-DK" smtClean="0"/>
              <a:t>08/01/2019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9E99-F605-C84E-83ED-82AB5BDE65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621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C985-77BF-9641-B117-53D9F2F71F12}" type="datetimeFigureOut">
              <a:rPr lang="da-DK" smtClean="0"/>
              <a:t>08/01/2019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9E99-F605-C84E-83ED-82AB5BDE65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105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C985-77BF-9641-B117-53D9F2F71F12}" type="datetimeFigureOut">
              <a:rPr lang="da-DK" smtClean="0"/>
              <a:t>08/01/2019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9E99-F605-C84E-83ED-82AB5BDE65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487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C985-77BF-9641-B117-53D9F2F71F12}" type="datetimeFigureOut">
              <a:rPr lang="da-DK" smtClean="0"/>
              <a:t>08/01/2019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9E99-F605-C84E-83ED-82AB5BDE65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778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C985-77BF-9641-B117-53D9F2F71F12}" type="datetimeFigureOut">
              <a:rPr lang="da-DK" smtClean="0"/>
              <a:t>08/01/2019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9E99-F605-C84E-83ED-82AB5BDE65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57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C985-77BF-9641-B117-53D9F2F71F12}" type="datetimeFigureOut">
              <a:rPr lang="da-DK" smtClean="0"/>
              <a:t>08/01/2019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9E99-F605-C84E-83ED-82AB5BDE65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04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C985-77BF-9641-B117-53D9F2F71F12}" type="datetimeFigureOut">
              <a:rPr lang="da-DK" smtClean="0"/>
              <a:t>08/01/2019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9E99-F605-C84E-83ED-82AB5BDE65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286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C985-77BF-9641-B117-53D9F2F71F12}" type="datetimeFigureOut">
              <a:rPr lang="da-DK" smtClean="0"/>
              <a:t>08/01/2019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9E99-F605-C84E-83ED-82AB5BDE65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903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C985-77BF-9641-B117-53D9F2F71F12}" type="datetimeFigureOut">
              <a:rPr lang="da-DK" smtClean="0"/>
              <a:t>08/01/2019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9E99-F605-C84E-83ED-82AB5BDE65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788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C985-77BF-9641-B117-53D9F2F71F12}" type="datetimeFigureOut">
              <a:rPr lang="da-DK" smtClean="0"/>
              <a:t>08/01/2019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9E99-F605-C84E-83ED-82AB5BDE65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894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C985-77BF-9641-B117-53D9F2F71F12}" type="datetimeFigureOut">
              <a:rPr lang="da-DK" smtClean="0"/>
              <a:t>08/01/2019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9E99-F605-C84E-83ED-82AB5BDE65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440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1C985-77BF-9641-B117-53D9F2F71F12}" type="datetimeFigureOut">
              <a:rPr lang="da-DK" smtClean="0"/>
              <a:t>08/01/2019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49E99-F605-C84E-83ED-82AB5BDE65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4152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46CD7E-38B1-AA4E-BE2D-B28B1B7F7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GPRO EXAM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990FBAD-00FB-5443-A0F1-DD939E11F9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FEEL FREE TO ASK QUESTIONS DURING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0270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8DD53-B04F-3E4F-8611-5B775AF3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8859"/>
            <a:ext cx="10515600" cy="1325563"/>
          </a:xfrm>
        </p:spPr>
        <p:txBody>
          <a:bodyPr/>
          <a:lstStyle/>
          <a:p>
            <a:r>
              <a:rPr lang="da-DK" dirty="0"/>
              <a:t>FLOW CHART</a:t>
            </a:r>
          </a:p>
        </p:txBody>
      </p:sp>
      <p:pic>
        <p:nvPicPr>
          <p:cNvPr id="10" name="Pladsholder til indhold 9" descr="Et billede, der indeholder tekst&#10;&#10;&#10;&#10;Automatisk oprettet beskrivelse">
            <a:extLst>
              <a:ext uri="{FF2B5EF4-FFF2-40B4-BE49-F238E27FC236}">
                <a16:creationId xmlns:a16="http://schemas.microsoft.com/office/drawing/2014/main" id="{A96C1233-2BF6-DA42-80E3-C5E386F23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9799" y="585353"/>
            <a:ext cx="5764001" cy="5687294"/>
          </a:xfrm>
        </p:spPr>
      </p:pic>
    </p:spTree>
    <p:extLst>
      <p:ext uri="{BB962C8B-B14F-4D97-AF65-F5344CB8AC3E}">
        <p14:creationId xmlns:p14="http://schemas.microsoft.com/office/powerpoint/2010/main" val="101044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8DD53-B04F-3E4F-8611-5B775AF3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517"/>
            <a:ext cx="10515600" cy="1325563"/>
          </a:xfrm>
        </p:spPr>
        <p:txBody>
          <a:bodyPr/>
          <a:lstStyle/>
          <a:p>
            <a:r>
              <a:rPr lang="da-DK" dirty="0"/>
              <a:t>SIMPLIFIED UML DIAGRAM</a:t>
            </a:r>
          </a:p>
        </p:txBody>
      </p:sp>
      <p:pic>
        <p:nvPicPr>
          <p:cNvPr id="15" name="Pladsholder til indhold 14">
            <a:extLst>
              <a:ext uri="{FF2B5EF4-FFF2-40B4-BE49-F238E27FC236}">
                <a16:creationId xmlns:a16="http://schemas.microsoft.com/office/drawing/2014/main" id="{90B8DE32-5473-F543-A908-F3E4B5170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227" y="1638080"/>
            <a:ext cx="8273546" cy="4538883"/>
          </a:xfrm>
        </p:spPr>
      </p:pic>
    </p:spTree>
    <p:extLst>
      <p:ext uri="{BB962C8B-B14F-4D97-AF65-F5344CB8AC3E}">
        <p14:creationId xmlns:p14="http://schemas.microsoft.com/office/powerpoint/2010/main" val="309702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47A8D-1D06-424E-843B-EC8FBDBD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606" y="2766218"/>
            <a:ext cx="7292788" cy="1325563"/>
          </a:xfrm>
        </p:spPr>
        <p:txBody>
          <a:bodyPr/>
          <a:lstStyle/>
          <a:p>
            <a:pPr algn="ctr"/>
            <a:r>
              <a:rPr lang="da-DK" dirty="0"/>
              <a:t>EXAMPLE: GAME CLASS </a:t>
            </a:r>
          </a:p>
        </p:txBody>
      </p:sp>
    </p:spTree>
    <p:extLst>
      <p:ext uri="{BB962C8B-B14F-4D97-AF65-F5344CB8AC3E}">
        <p14:creationId xmlns:p14="http://schemas.microsoft.com/office/powerpoint/2010/main" val="309590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47A8D-1D06-424E-843B-EC8FBDBD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606" y="2766218"/>
            <a:ext cx="7292788" cy="1325563"/>
          </a:xfrm>
        </p:spPr>
        <p:txBody>
          <a:bodyPr/>
          <a:lstStyle/>
          <a:p>
            <a:pPr algn="ctr"/>
            <a:r>
              <a:rPr lang="da-DK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60470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20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GPRO EXAM</vt:lpstr>
      <vt:lpstr>FLOW CHART</vt:lpstr>
      <vt:lpstr>SIMPLIFIED UML DIAGRAM</vt:lpstr>
      <vt:lpstr>EXAMPLE: GAME CLASS 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GPRO EXAM</dc:title>
  <dc:creator>Peter Guld Leth</dc:creator>
  <cp:lastModifiedBy>Peter Guld Leth</cp:lastModifiedBy>
  <cp:revision>3</cp:revision>
  <dcterms:created xsi:type="dcterms:W3CDTF">2019-01-08T18:55:39Z</dcterms:created>
  <dcterms:modified xsi:type="dcterms:W3CDTF">2019-01-08T19:23:28Z</dcterms:modified>
</cp:coreProperties>
</file>