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</p:sldIdLst>
  <p:sldSz cx="9144000" cy="6858000" type="screen4x3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799E9-86B8-4F5F-80AF-45C553259528}" type="datetimeFigureOut">
              <a:rPr lang="bs-Latn-BA" smtClean="0"/>
              <a:t>28.9.2019</a:t>
            </a:fld>
            <a:endParaRPr lang="bs-Latn-BA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E0EFA-DB58-41F6-85D4-E1F771139642}" type="slidenum">
              <a:rPr lang="bs-Latn-BA" smtClean="0"/>
              <a:t>‹#›</a:t>
            </a:fld>
            <a:endParaRPr lang="bs-Latn-BA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799E9-86B8-4F5F-80AF-45C553259528}" type="datetimeFigureOut">
              <a:rPr lang="bs-Latn-BA" smtClean="0"/>
              <a:t>28.9.2019</a:t>
            </a:fld>
            <a:endParaRPr lang="bs-Latn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E0EFA-DB58-41F6-85D4-E1F771139642}" type="slidenum">
              <a:rPr lang="bs-Latn-BA" smtClean="0"/>
              <a:t>‹#›</a:t>
            </a:fld>
            <a:endParaRPr lang="bs-Latn-B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799E9-86B8-4F5F-80AF-45C553259528}" type="datetimeFigureOut">
              <a:rPr lang="bs-Latn-BA" smtClean="0"/>
              <a:t>28.9.2019</a:t>
            </a:fld>
            <a:endParaRPr lang="bs-Latn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E0EFA-DB58-41F6-85D4-E1F771139642}" type="slidenum">
              <a:rPr lang="bs-Latn-BA" smtClean="0"/>
              <a:t>‹#›</a:t>
            </a:fld>
            <a:endParaRPr lang="bs-Latn-B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799E9-86B8-4F5F-80AF-45C553259528}" type="datetimeFigureOut">
              <a:rPr lang="bs-Latn-BA" smtClean="0"/>
              <a:t>28.9.2019</a:t>
            </a:fld>
            <a:endParaRPr lang="bs-Latn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E0EFA-DB58-41F6-85D4-E1F771139642}" type="slidenum">
              <a:rPr lang="bs-Latn-BA" smtClean="0"/>
              <a:t>‹#›</a:t>
            </a:fld>
            <a:endParaRPr lang="bs-Latn-B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799E9-86B8-4F5F-80AF-45C553259528}" type="datetimeFigureOut">
              <a:rPr lang="bs-Latn-BA" smtClean="0"/>
              <a:t>28.9.2019</a:t>
            </a:fld>
            <a:endParaRPr lang="bs-Latn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404E0EFA-DB58-41F6-85D4-E1F771139642}" type="slidenum">
              <a:rPr lang="bs-Latn-BA" smtClean="0"/>
              <a:t>‹#›</a:t>
            </a:fld>
            <a:endParaRPr lang="bs-Latn-BA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799E9-86B8-4F5F-80AF-45C553259528}" type="datetimeFigureOut">
              <a:rPr lang="bs-Latn-BA" smtClean="0"/>
              <a:t>28.9.2019</a:t>
            </a:fld>
            <a:endParaRPr lang="bs-Latn-B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E0EFA-DB58-41F6-85D4-E1F771139642}" type="slidenum">
              <a:rPr lang="bs-Latn-BA" smtClean="0"/>
              <a:t>‹#›</a:t>
            </a:fld>
            <a:endParaRPr lang="bs-Latn-B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799E9-86B8-4F5F-80AF-45C553259528}" type="datetimeFigureOut">
              <a:rPr lang="bs-Latn-BA" smtClean="0"/>
              <a:t>28.9.2019</a:t>
            </a:fld>
            <a:endParaRPr lang="bs-Latn-B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E0EFA-DB58-41F6-85D4-E1F771139642}" type="slidenum">
              <a:rPr lang="bs-Latn-BA" smtClean="0"/>
              <a:t>‹#›</a:t>
            </a:fld>
            <a:endParaRPr lang="bs-Latn-B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799E9-86B8-4F5F-80AF-45C553259528}" type="datetimeFigureOut">
              <a:rPr lang="bs-Latn-BA" smtClean="0"/>
              <a:t>28.9.2019</a:t>
            </a:fld>
            <a:endParaRPr lang="bs-Latn-B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E0EFA-DB58-41F6-85D4-E1F771139642}" type="slidenum">
              <a:rPr lang="bs-Latn-BA" smtClean="0"/>
              <a:t>‹#›</a:t>
            </a:fld>
            <a:endParaRPr lang="bs-Latn-B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799E9-86B8-4F5F-80AF-45C553259528}" type="datetimeFigureOut">
              <a:rPr lang="bs-Latn-BA" smtClean="0"/>
              <a:t>28.9.2019</a:t>
            </a:fld>
            <a:endParaRPr lang="bs-Latn-B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E0EFA-DB58-41F6-85D4-E1F771139642}" type="slidenum">
              <a:rPr lang="bs-Latn-BA" smtClean="0"/>
              <a:t>‹#›</a:t>
            </a:fld>
            <a:endParaRPr lang="bs-Latn-B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799E9-86B8-4F5F-80AF-45C553259528}" type="datetimeFigureOut">
              <a:rPr lang="bs-Latn-BA" smtClean="0"/>
              <a:t>28.9.2019</a:t>
            </a:fld>
            <a:endParaRPr lang="bs-Latn-B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E0EFA-DB58-41F6-85D4-E1F771139642}" type="slidenum">
              <a:rPr lang="bs-Latn-BA" smtClean="0"/>
              <a:t>‹#›</a:t>
            </a:fld>
            <a:endParaRPr lang="bs-Latn-B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799E9-86B8-4F5F-80AF-45C553259528}" type="datetimeFigureOut">
              <a:rPr lang="bs-Latn-BA" smtClean="0"/>
              <a:t>28.9.2019</a:t>
            </a:fld>
            <a:endParaRPr lang="bs-Latn-B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E0EFA-DB58-41F6-85D4-E1F771139642}" type="slidenum">
              <a:rPr lang="bs-Latn-BA" smtClean="0"/>
              <a:t>‹#›</a:t>
            </a:fld>
            <a:endParaRPr lang="bs-Latn-B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458799E9-86B8-4F5F-80AF-45C553259528}" type="datetimeFigureOut">
              <a:rPr lang="bs-Latn-BA" smtClean="0"/>
              <a:t>28.9.2019</a:t>
            </a:fld>
            <a:endParaRPr lang="bs-Latn-B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bs-Latn-BA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404E0EFA-DB58-41F6-85D4-E1F771139642}" type="slidenum">
              <a:rPr lang="bs-Latn-BA" smtClean="0"/>
              <a:t>‹#›</a:t>
            </a:fld>
            <a:endParaRPr lang="bs-Latn-BA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s-Latn-BA" dirty="0" smtClean="0"/>
              <a:t>League of legends</a:t>
            </a:r>
            <a:endParaRPr lang="bs-Latn-B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bs-Latn-BA" dirty="0"/>
          </a:p>
        </p:txBody>
      </p:sp>
    </p:spTree>
    <p:extLst>
      <p:ext uri="{BB962C8B-B14F-4D97-AF65-F5344CB8AC3E}">
        <p14:creationId xmlns:p14="http://schemas.microsoft.com/office/powerpoint/2010/main" val="3554732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 smtClean="0"/>
              <a:t>Šema sajta</a:t>
            </a:r>
            <a:endParaRPr lang="bs-Latn-B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525" y="1600200"/>
            <a:ext cx="5744949" cy="4708525"/>
          </a:xfrm>
        </p:spPr>
      </p:pic>
    </p:spTree>
    <p:extLst>
      <p:ext uri="{BB962C8B-B14F-4D97-AF65-F5344CB8AC3E}">
        <p14:creationId xmlns:p14="http://schemas.microsoft.com/office/powerpoint/2010/main" val="385905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 smtClean="0"/>
              <a:t>Header and nav bar</a:t>
            </a:r>
            <a:endParaRPr lang="bs-Latn-B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98441"/>
            <a:ext cx="8229600" cy="4112043"/>
          </a:xfrm>
        </p:spPr>
      </p:pic>
    </p:spTree>
    <p:extLst>
      <p:ext uri="{BB962C8B-B14F-4D97-AF65-F5344CB8AC3E}">
        <p14:creationId xmlns:p14="http://schemas.microsoft.com/office/powerpoint/2010/main" val="2215615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 smtClean="0"/>
              <a:t>Index </a:t>
            </a:r>
            <a:endParaRPr lang="bs-Latn-B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44100"/>
            <a:ext cx="8229600" cy="4220725"/>
          </a:xfrm>
        </p:spPr>
      </p:pic>
    </p:spTree>
    <p:extLst>
      <p:ext uri="{BB962C8B-B14F-4D97-AF65-F5344CB8AC3E}">
        <p14:creationId xmlns:p14="http://schemas.microsoft.com/office/powerpoint/2010/main" val="116181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 smtClean="0"/>
              <a:t>Histroy </a:t>
            </a:r>
            <a:endParaRPr lang="bs-Latn-B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09485"/>
            <a:ext cx="8229600" cy="4289955"/>
          </a:xfrm>
        </p:spPr>
      </p:pic>
    </p:spTree>
    <p:extLst>
      <p:ext uri="{BB962C8B-B14F-4D97-AF65-F5344CB8AC3E}">
        <p14:creationId xmlns:p14="http://schemas.microsoft.com/office/powerpoint/2010/main" val="312639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 smtClean="0"/>
              <a:t>Galery </a:t>
            </a:r>
            <a:endParaRPr lang="bs-Latn-B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84415"/>
            <a:ext cx="8229600" cy="4540095"/>
          </a:xfrm>
        </p:spPr>
      </p:pic>
    </p:spTree>
    <p:extLst>
      <p:ext uri="{BB962C8B-B14F-4D97-AF65-F5344CB8AC3E}">
        <p14:creationId xmlns:p14="http://schemas.microsoft.com/office/powerpoint/2010/main" val="2268697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 smtClean="0"/>
              <a:t>Contact </a:t>
            </a:r>
            <a:endParaRPr lang="bs-Latn-B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87124"/>
            <a:ext cx="8229600" cy="4534677"/>
          </a:xfrm>
        </p:spPr>
      </p:pic>
    </p:spTree>
    <p:extLst>
      <p:ext uri="{BB962C8B-B14F-4D97-AF65-F5344CB8AC3E}">
        <p14:creationId xmlns:p14="http://schemas.microsoft.com/office/powerpoint/2010/main" val="17380821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8</TotalTime>
  <Words>13</Words>
  <Application>Microsoft Office PowerPoint</Application>
  <PresentationFormat>On-screen Show (4:3)</PresentationFormat>
  <Paragraphs>7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Apex</vt:lpstr>
      <vt:lpstr>League of legends</vt:lpstr>
      <vt:lpstr>Šema sajta</vt:lpstr>
      <vt:lpstr>Header and nav bar</vt:lpstr>
      <vt:lpstr>Index </vt:lpstr>
      <vt:lpstr>Histroy </vt:lpstr>
      <vt:lpstr>Galery </vt:lpstr>
      <vt:lpstr>Contact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League of legends</dc:title>
  <dc:creator>User</dc:creator>
  <cp:lastModifiedBy>User</cp:lastModifiedBy>
  <cp:revision>1</cp:revision>
  <dcterms:created xsi:type="dcterms:W3CDTF">2019-09-28T07:35:47Z</dcterms:created>
  <dcterms:modified xsi:type="dcterms:W3CDTF">2019-09-28T07:44:10Z</dcterms:modified>
</cp:coreProperties>
</file>