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771DD-2D0A-68D1-FEBF-D4B8354E5A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8F06B1-1E24-439E-482C-0F9B45DFB8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51BA70E-265B-7A7E-4C1A-14E560C4A981}"/>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5" name="Footer Placeholder 4">
            <a:extLst>
              <a:ext uri="{FF2B5EF4-FFF2-40B4-BE49-F238E27FC236}">
                <a16:creationId xmlns:a16="http://schemas.microsoft.com/office/drawing/2014/main" id="{BEC1584A-DA77-A828-2D2D-137B4FB924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A92655-6B63-13B9-3FFE-0FC55B6204F6}"/>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484395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EB3E-86E0-CB99-9E72-D4A6BB9FC6B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876902F-0CEF-EE4E-1297-AB42EFDB5C7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C5EF0-61EF-4AD6-EED7-9C4E2D499C64}"/>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5" name="Footer Placeholder 4">
            <a:extLst>
              <a:ext uri="{FF2B5EF4-FFF2-40B4-BE49-F238E27FC236}">
                <a16:creationId xmlns:a16="http://schemas.microsoft.com/office/drawing/2014/main" id="{E57CF131-88FC-3396-60C3-BEE0016383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23CB08-E1FC-B3FD-AB83-31559ED2B79A}"/>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668732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AE80A2D-484C-85EB-6FAD-99E2336268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D8D149C-0D69-A7B9-4BF4-8C0F8F3A0C4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1B3FFE-9088-F06C-3AF5-0A1D9B7E29F5}"/>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5" name="Footer Placeholder 4">
            <a:extLst>
              <a:ext uri="{FF2B5EF4-FFF2-40B4-BE49-F238E27FC236}">
                <a16:creationId xmlns:a16="http://schemas.microsoft.com/office/drawing/2014/main" id="{8B9007C5-E67D-0295-57CF-655E82B52D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16D90-15F9-9F1C-BAF5-8C98A3C9596A}"/>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8915544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7D28A-19BC-F74E-9F23-B8D427E5B9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FDBF52-8E9A-6567-E5E1-E17E3EA167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571FE9-8930-09C9-F3EB-C7EEE576908F}"/>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5" name="Footer Placeholder 4">
            <a:extLst>
              <a:ext uri="{FF2B5EF4-FFF2-40B4-BE49-F238E27FC236}">
                <a16:creationId xmlns:a16="http://schemas.microsoft.com/office/drawing/2014/main" id="{492EEF45-588F-44A7-25C5-2C17F0D78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D2AFA-8B0F-9C0B-E2B4-521033ACEF79}"/>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978737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3D0D-06EF-E759-4576-9F6A5D563C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DA56409-417C-A6D8-CDE6-89B63C58EFE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27D453-38B1-F80C-45AA-2D2D60928369}"/>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5" name="Footer Placeholder 4">
            <a:extLst>
              <a:ext uri="{FF2B5EF4-FFF2-40B4-BE49-F238E27FC236}">
                <a16:creationId xmlns:a16="http://schemas.microsoft.com/office/drawing/2014/main" id="{F9105089-E3AE-BEC6-FFC8-A86BB5F63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6DE4F5-E926-FF5F-656E-3306658E6A15}"/>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026363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6790E-CE85-6EC3-4BFE-D93B6136BC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102E52-A30C-A2D1-1D96-0F9823FCE5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EB68636-5C9E-9967-436D-8EBBCFAE5D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3E253E-87AD-BD56-B1F0-EA58F8AA107B}"/>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6" name="Footer Placeholder 5">
            <a:extLst>
              <a:ext uri="{FF2B5EF4-FFF2-40B4-BE49-F238E27FC236}">
                <a16:creationId xmlns:a16="http://schemas.microsoft.com/office/drawing/2014/main" id="{5EED30B0-E968-1DFA-4FED-6E99FB49F8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A3A5A-D2B1-FFF6-30FD-9B4B5D041BEB}"/>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401669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F0152-BB3D-F5C3-E7FC-7A1D0D6DF31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E6D3AF-5D32-9A09-018F-08A297056B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A079966-337A-ED50-2968-798D88742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148DAB3-E8A0-E2E9-1C2E-A02D01228B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7E7547-1927-DA1E-DA0A-E3F6238FE5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EF74CD3-BAE6-5C28-D8A4-CAE958D1E8DA}"/>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8" name="Footer Placeholder 7">
            <a:extLst>
              <a:ext uri="{FF2B5EF4-FFF2-40B4-BE49-F238E27FC236}">
                <a16:creationId xmlns:a16="http://schemas.microsoft.com/office/drawing/2014/main" id="{4122D2CF-5CE6-BFD5-AD28-BF8E5D8C610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CA513B-F82F-19B8-0C1B-4632797A2287}"/>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238514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78665-EDAF-9F95-6803-844194BE52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74B350-A4C6-4DC6-73A2-5B9CEB55FCB0}"/>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4" name="Footer Placeholder 3">
            <a:extLst>
              <a:ext uri="{FF2B5EF4-FFF2-40B4-BE49-F238E27FC236}">
                <a16:creationId xmlns:a16="http://schemas.microsoft.com/office/drawing/2014/main" id="{C150EB9A-A34F-1D5C-D29A-58D39CA6C2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46643C2-39B6-C86D-065C-69D7AC9364BD}"/>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0220067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A6D4B2-E64A-23E1-247C-78381C25ECEA}"/>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3" name="Footer Placeholder 2">
            <a:extLst>
              <a:ext uri="{FF2B5EF4-FFF2-40B4-BE49-F238E27FC236}">
                <a16:creationId xmlns:a16="http://schemas.microsoft.com/office/drawing/2014/main" id="{E9641144-1E70-8491-8469-96C6DD384B2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EFBB82-EF45-2C6A-7062-2BA08C069242}"/>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433305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8B0C8-76F4-D942-A8F8-13D5F1A5EE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A56C3B-A65A-5667-426A-C364F38D3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2601FB-4499-5956-E572-4A9CDECE21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37FD27B-26DA-BB85-B212-6E733C5F7501}"/>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6" name="Footer Placeholder 5">
            <a:extLst>
              <a:ext uri="{FF2B5EF4-FFF2-40B4-BE49-F238E27FC236}">
                <a16:creationId xmlns:a16="http://schemas.microsoft.com/office/drawing/2014/main" id="{88F6FC93-7F8C-8C62-558C-38FA463F43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4262E2-D3D5-2E22-A28A-DC3494093810}"/>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2749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C54EF-BE24-C0CA-B603-E49ACB3FA3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EE313C-96A9-EF2D-6BC7-5DA398E3A5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7DAA727-3368-CE77-A18F-D6B85FEAB2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A055713-DFDB-50EC-48E0-F49E4D74929E}"/>
              </a:ext>
            </a:extLst>
          </p:cNvPr>
          <p:cNvSpPr>
            <a:spLocks noGrp="1"/>
          </p:cNvSpPr>
          <p:nvPr>
            <p:ph type="dt" sz="half" idx="10"/>
          </p:nvPr>
        </p:nvSpPr>
        <p:spPr/>
        <p:txBody>
          <a:bodyPr/>
          <a:lstStyle/>
          <a:p>
            <a:fld id="{A9B14BA3-903D-5041-AE21-A2004EB5E64D}" type="datetimeFigureOut">
              <a:rPr lang="en-US" smtClean="0"/>
              <a:t>9/10/2025</a:t>
            </a:fld>
            <a:endParaRPr lang="en-US"/>
          </a:p>
        </p:txBody>
      </p:sp>
      <p:sp>
        <p:nvSpPr>
          <p:cNvPr id="6" name="Footer Placeholder 5">
            <a:extLst>
              <a:ext uri="{FF2B5EF4-FFF2-40B4-BE49-F238E27FC236}">
                <a16:creationId xmlns:a16="http://schemas.microsoft.com/office/drawing/2014/main" id="{E738D5A0-8CEF-955C-F725-F7E9830B43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06EC19-374A-6061-C28F-D2F74AA9CB04}"/>
              </a:ext>
            </a:extLst>
          </p:cNvPr>
          <p:cNvSpPr>
            <a:spLocks noGrp="1"/>
          </p:cNvSpPr>
          <p:nvPr>
            <p:ph type="sldNum" sz="quarter" idx="12"/>
          </p:nvPr>
        </p:nvSpPr>
        <p:spPr/>
        <p:txBody>
          <a:bodyPr/>
          <a:lstStyle/>
          <a:p>
            <a:fld id="{F8273474-3300-7348-BF2E-84E4A1917A09}" type="slidenum">
              <a:rPr lang="en-US" smtClean="0"/>
              <a:t>‹#›</a:t>
            </a:fld>
            <a:endParaRPr lang="en-US"/>
          </a:p>
        </p:txBody>
      </p:sp>
    </p:spTree>
    <p:extLst>
      <p:ext uri="{BB962C8B-B14F-4D97-AF65-F5344CB8AC3E}">
        <p14:creationId xmlns:p14="http://schemas.microsoft.com/office/powerpoint/2010/main" val="191633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FB2340-E02E-0B4F-5FAC-6CBA2FC6CE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C5974B4-A737-B314-9FEB-4CC08E13E5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20AC88-376E-C8AB-287B-E476EB2399A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B14BA3-903D-5041-AE21-A2004EB5E64D}" type="datetimeFigureOut">
              <a:rPr lang="en-US" smtClean="0"/>
              <a:t>9/10/2025</a:t>
            </a:fld>
            <a:endParaRPr lang="en-US"/>
          </a:p>
        </p:txBody>
      </p:sp>
      <p:sp>
        <p:nvSpPr>
          <p:cNvPr id="5" name="Footer Placeholder 4">
            <a:extLst>
              <a:ext uri="{FF2B5EF4-FFF2-40B4-BE49-F238E27FC236}">
                <a16:creationId xmlns:a16="http://schemas.microsoft.com/office/drawing/2014/main" id="{A261AF95-9070-84AF-FC26-C0C084751C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02CAAE8-B61E-3D21-C87C-55E2EB8810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273474-3300-7348-BF2E-84E4A1917A09}" type="slidenum">
              <a:rPr lang="en-US" smtClean="0"/>
              <a:t>‹#›</a:t>
            </a:fld>
            <a:endParaRPr lang="en-US"/>
          </a:p>
        </p:txBody>
      </p:sp>
    </p:spTree>
    <p:extLst>
      <p:ext uri="{BB962C8B-B14F-4D97-AF65-F5344CB8AC3E}">
        <p14:creationId xmlns:p14="http://schemas.microsoft.com/office/powerpoint/2010/main" val="24668397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D87D8-4785-C0C9-2498-683448C8216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5CDD0227-00CD-06E5-C5A3-83D0395C969C}"/>
              </a:ext>
            </a:extLst>
          </p:cNvPr>
          <p:cNvSpPr>
            <a:spLocks noGrp="1"/>
          </p:cNvSpPr>
          <p:nvPr>
            <p:ph type="subTitle" idx="1"/>
          </p:nvPr>
        </p:nvSpPr>
        <p:spPr/>
        <p:txBody>
          <a:bodyPr/>
          <a:lstStyle/>
          <a:p>
            <a:endParaRPr lang="en-US"/>
          </a:p>
        </p:txBody>
      </p:sp>
      <p:pic>
        <p:nvPicPr>
          <p:cNvPr id="4" name="Picture 3">
            <a:extLst>
              <a:ext uri="{FF2B5EF4-FFF2-40B4-BE49-F238E27FC236}">
                <a16:creationId xmlns:a16="http://schemas.microsoft.com/office/drawing/2014/main" id="{A64AEC71-66A8-3011-07FD-5893B95A95F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7999"/>
          </a:xfrm>
          <a:prstGeom prst="rect">
            <a:avLst/>
          </a:prstGeom>
        </p:spPr>
      </p:pic>
      <p:sp>
        <p:nvSpPr>
          <p:cNvPr id="5" name="TextBox 4">
            <a:extLst>
              <a:ext uri="{FF2B5EF4-FFF2-40B4-BE49-F238E27FC236}">
                <a16:creationId xmlns:a16="http://schemas.microsoft.com/office/drawing/2014/main" id="{8E5C2C30-9277-8424-ED0B-B21CF7FFDAD4}"/>
              </a:ext>
            </a:extLst>
          </p:cNvPr>
          <p:cNvSpPr txBox="1"/>
          <p:nvPr/>
        </p:nvSpPr>
        <p:spPr>
          <a:xfrm>
            <a:off x="2724363" y="893843"/>
            <a:ext cx="7133935" cy="1107996"/>
          </a:xfrm>
          <a:prstGeom prst="rect">
            <a:avLst/>
          </a:prstGeom>
          <a:noFill/>
        </p:spPr>
        <p:txBody>
          <a:bodyPr wrap="square" rtlCol="0">
            <a:spAutoFit/>
          </a:bodyPr>
          <a:lstStyle/>
          <a:p>
            <a:pPr algn="l"/>
            <a:r>
              <a:rPr lang="en-IN" sz="6600" b="1" dirty="0"/>
              <a:t>Digital Portfolio</a:t>
            </a:r>
            <a:endParaRPr lang="en-US" sz="6600" b="1" dirty="0"/>
          </a:p>
        </p:txBody>
      </p:sp>
      <p:sp>
        <p:nvSpPr>
          <p:cNvPr id="6" name="TextBox 5">
            <a:extLst>
              <a:ext uri="{FF2B5EF4-FFF2-40B4-BE49-F238E27FC236}">
                <a16:creationId xmlns:a16="http://schemas.microsoft.com/office/drawing/2014/main" id="{4C4F8C44-741B-825E-7726-BB1EC80352D6}"/>
              </a:ext>
            </a:extLst>
          </p:cNvPr>
          <p:cNvSpPr txBox="1"/>
          <p:nvPr/>
        </p:nvSpPr>
        <p:spPr>
          <a:xfrm>
            <a:off x="816307" y="2307322"/>
            <a:ext cx="6913774" cy="2862322"/>
          </a:xfrm>
          <a:prstGeom prst="rect">
            <a:avLst/>
          </a:prstGeom>
          <a:noFill/>
        </p:spPr>
        <p:txBody>
          <a:bodyPr wrap="square" rtlCol="0">
            <a:spAutoFit/>
          </a:bodyPr>
          <a:lstStyle/>
          <a:p>
            <a:pPr algn="l"/>
            <a:r>
              <a:rPr lang="en-IN" sz="3600" b="1" dirty="0"/>
              <a:t>STUDENT NAME: </a:t>
            </a:r>
          </a:p>
          <a:p>
            <a:pPr algn="l"/>
            <a:r>
              <a:rPr lang="en-IN" sz="3600" b="1" dirty="0"/>
              <a:t>REGISTER NO:</a:t>
            </a:r>
          </a:p>
          <a:p>
            <a:pPr algn="l"/>
            <a:r>
              <a:rPr lang="en-IN" sz="3600" b="1" dirty="0"/>
              <a:t> NMID: </a:t>
            </a:r>
          </a:p>
          <a:p>
            <a:pPr algn="l"/>
            <a:r>
              <a:rPr lang="en-IN" sz="3600" b="1" dirty="0"/>
              <a:t>DEPARTMENT: </a:t>
            </a:r>
          </a:p>
          <a:p>
            <a:pPr algn="l"/>
            <a:r>
              <a:rPr lang="en-IN" sz="3600" b="1" dirty="0"/>
              <a:t>COLLEGE:</a:t>
            </a:r>
            <a:endParaRPr lang="en-US" sz="3600" b="1" dirty="0"/>
          </a:p>
        </p:txBody>
      </p:sp>
    </p:spTree>
    <p:extLst>
      <p:ext uri="{BB962C8B-B14F-4D97-AF65-F5344CB8AC3E}">
        <p14:creationId xmlns:p14="http://schemas.microsoft.com/office/powerpoint/2010/main" val="27872431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2814F-8CB9-8D09-E584-78635BA0A6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D43F1DC-09F1-22A6-87BD-B16F19366B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8970719A-9BB3-752C-E5AE-6A4CD2CEE196}"/>
              </a:ext>
            </a:extLst>
          </p:cNvPr>
          <p:cNvSpPr txBox="1"/>
          <p:nvPr/>
        </p:nvSpPr>
        <p:spPr>
          <a:xfrm>
            <a:off x="1268858" y="1027906"/>
            <a:ext cx="4528702" cy="1107996"/>
          </a:xfrm>
          <a:prstGeom prst="rect">
            <a:avLst/>
          </a:prstGeom>
          <a:noFill/>
        </p:spPr>
        <p:txBody>
          <a:bodyPr wrap="square" rtlCol="0">
            <a:spAutoFit/>
          </a:bodyPr>
          <a:lstStyle/>
          <a:p>
            <a:pPr algn="l"/>
            <a:r>
              <a:rPr lang="en-IN" sz="6600" b="1" dirty="0"/>
              <a:t>Results</a:t>
            </a:r>
            <a:endParaRPr lang="en-US" sz="6600" b="1" dirty="0"/>
          </a:p>
        </p:txBody>
      </p:sp>
      <p:sp>
        <p:nvSpPr>
          <p:cNvPr id="6" name="TextBox 5">
            <a:extLst>
              <a:ext uri="{FF2B5EF4-FFF2-40B4-BE49-F238E27FC236}">
                <a16:creationId xmlns:a16="http://schemas.microsoft.com/office/drawing/2014/main" id="{039D733B-5018-3969-2E84-3BECD178C9E2}"/>
              </a:ext>
            </a:extLst>
          </p:cNvPr>
          <p:cNvSpPr txBox="1"/>
          <p:nvPr/>
        </p:nvSpPr>
        <p:spPr>
          <a:xfrm>
            <a:off x="2394123" y="2397948"/>
            <a:ext cx="6546840" cy="2062103"/>
          </a:xfrm>
          <a:prstGeom prst="rect">
            <a:avLst/>
          </a:prstGeom>
          <a:noFill/>
        </p:spPr>
        <p:txBody>
          <a:bodyPr wrap="square" rtlCol="0">
            <a:spAutoFit/>
          </a:bodyPr>
          <a:lstStyle/>
          <a:p>
            <a:pPr algn="just"/>
            <a:r>
              <a:rPr lang="en-IN" sz="3200" dirty="0"/>
              <a:t>The result is a fully working personal portfolio website. It clearly shows personal information, skills, and academic background in one place.</a:t>
            </a:r>
            <a:endParaRPr lang="en-US" sz="3200" dirty="0"/>
          </a:p>
        </p:txBody>
      </p:sp>
    </p:spTree>
    <p:extLst>
      <p:ext uri="{BB962C8B-B14F-4D97-AF65-F5344CB8AC3E}">
        <p14:creationId xmlns:p14="http://schemas.microsoft.com/office/powerpoint/2010/main" val="417371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18F68-2AD0-DEE1-FA66-2928C57A8E02}"/>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77B12D9B-E15D-C503-64A0-371FE894E8A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5416C81F-D41C-0B92-CB84-A923CF72C848}"/>
              </a:ext>
            </a:extLst>
          </p:cNvPr>
          <p:cNvSpPr txBox="1"/>
          <p:nvPr/>
        </p:nvSpPr>
        <p:spPr>
          <a:xfrm>
            <a:off x="1193021" y="1136690"/>
            <a:ext cx="6194587" cy="1107996"/>
          </a:xfrm>
          <a:prstGeom prst="rect">
            <a:avLst/>
          </a:prstGeom>
          <a:noFill/>
        </p:spPr>
        <p:txBody>
          <a:bodyPr wrap="square" rtlCol="0">
            <a:spAutoFit/>
          </a:bodyPr>
          <a:lstStyle/>
          <a:p>
            <a:pPr algn="l"/>
            <a:r>
              <a:rPr lang="en-IN" sz="6600" b="1" dirty="0"/>
              <a:t>Screenshots</a:t>
            </a:r>
            <a:endParaRPr lang="en-US" sz="6600" b="1" dirty="0"/>
          </a:p>
        </p:txBody>
      </p:sp>
      <p:pic>
        <p:nvPicPr>
          <p:cNvPr id="6" name="Picture 5">
            <a:extLst>
              <a:ext uri="{FF2B5EF4-FFF2-40B4-BE49-F238E27FC236}">
                <a16:creationId xmlns:a16="http://schemas.microsoft.com/office/drawing/2014/main" id="{558105BD-F916-4371-7A60-55BA9343A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5865" y="2208677"/>
            <a:ext cx="3380270" cy="3577336"/>
          </a:xfrm>
          <a:prstGeom prst="rect">
            <a:avLst/>
          </a:prstGeom>
        </p:spPr>
      </p:pic>
    </p:spTree>
    <p:extLst>
      <p:ext uri="{BB962C8B-B14F-4D97-AF65-F5344CB8AC3E}">
        <p14:creationId xmlns:p14="http://schemas.microsoft.com/office/powerpoint/2010/main" val="4087559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B68E9-9460-D04D-1142-C08A7054DD5C}"/>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41CD6409-21BF-1AF2-1457-17723E99CEF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749AD24-9DDC-A2FD-1DA7-0FC06495AC5D}"/>
              </a:ext>
            </a:extLst>
          </p:cNvPr>
          <p:cNvSpPr txBox="1"/>
          <p:nvPr/>
        </p:nvSpPr>
        <p:spPr>
          <a:xfrm>
            <a:off x="5182823" y="2516434"/>
            <a:ext cx="1828800" cy="1107996"/>
          </a:xfrm>
          <a:prstGeom prst="rect">
            <a:avLst/>
          </a:prstGeom>
          <a:noFill/>
        </p:spPr>
        <p:txBody>
          <a:bodyPr wrap="square" rtlCol="0">
            <a:spAutoFit/>
          </a:bodyPr>
          <a:lstStyle/>
          <a:p>
            <a:pPr algn="l"/>
            <a:endParaRPr lang="en-US" sz="6600" b="1" dirty="0"/>
          </a:p>
        </p:txBody>
      </p:sp>
      <p:sp>
        <p:nvSpPr>
          <p:cNvPr id="6" name="TextBox 5">
            <a:extLst>
              <a:ext uri="{FF2B5EF4-FFF2-40B4-BE49-F238E27FC236}">
                <a16:creationId xmlns:a16="http://schemas.microsoft.com/office/drawing/2014/main" id="{289A276D-13E1-A76A-991C-1091491D36F9}"/>
              </a:ext>
            </a:extLst>
          </p:cNvPr>
          <p:cNvSpPr txBox="1"/>
          <p:nvPr/>
        </p:nvSpPr>
        <p:spPr>
          <a:xfrm>
            <a:off x="5182823" y="198438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64F4628C-612B-D042-7BCB-370F639D8ED9}"/>
              </a:ext>
            </a:extLst>
          </p:cNvPr>
          <p:cNvSpPr txBox="1"/>
          <p:nvPr/>
        </p:nvSpPr>
        <p:spPr>
          <a:xfrm>
            <a:off x="1183240" y="1191191"/>
            <a:ext cx="5323726" cy="1107996"/>
          </a:xfrm>
          <a:prstGeom prst="rect">
            <a:avLst/>
          </a:prstGeom>
          <a:noFill/>
        </p:spPr>
        <p:txBody>
          <a:bodyPr wrap="square" rtlCol="0">
            <a:spAutoFit/>
          </a:bodyPr>
          <a:lstStyle/>
          <a:p>
            <a:pPr algn="l"/>
            <a:r>
              <a:rPr lang="en-IN" sz="6600" b="1" dirty="0"/>
              <a:t>Conclusion</a:t>
            </a:r>
            <a:endParaRPr lang="en-US" sz="6600" b="1" dirty="0"/>
          </a:p>
        </p:txBody>
      </p:sp>
      <p:sp>
        <p:nvSpPr>
          <p:cNvPr id="8" name="TextBox 7">
            <a:extLst>
              <a:ext uri="{FF2B5EF4-FFF2-40B4-BE49-F238E27FC236}">
                <a16:creationId xmlns:a16="http://schemas.microsoft.com/office/drawing/2014/main" id="{CF3EBE7C-C9F0-7F52-6672-61C490298173}"/>
              </a:ext>
            </a:extLst>
          </p:cNvPr>
          <p:cNvSpPr txBox="1"/>
          <p:nvPr/>
        </p:nvSpPr>
        <p:spPr>
          <a:xfrm>
            <a:off x="1687896" y="2396142"/>
            <a:ext cx="9439993" cy="3046988"/>
          </a:xfrm>
          <a:prstGeom prst="rect">
            <a:avLst/>
          </a:prstGeom>
          <a:noFill/>
        </p:spPr>
        <p:txBody>
          <a:bodyPr wrap="square" rtlCol="0">
            <a:spAutoFit/>
          </a:bodyPr>
          <a:lstStyle/>
          <a:p>
            <a:pPr algn="just"/>
            <a:r>
              <a:rPr lang="en-IN" sz="3200" dirty="0"/>
              <a:t>The portfolio project helps students present themselves in a professional way. It acts as a digital resume and personal brand, making it easier to connect with employers and opportunities. This website can be updated with new skills, projects, and links, making it a long-term career tool.</a:t>
            </a:r>
            <a:endParaRPr lang="en-US" sz="3200" dirty="0"/>
          </a:p>
        </p:txBody>
      </p:sp>
    </p:spTree>
    <p:extLst>
      <p:ext uri="{BB962C8B-B14F-4D97-AF65-F5344CB8AC3E}">
        <p14:creationId xmlns:p14="http://schemas.microsoft.com/office/powerpoint/2010/main" val="243909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FC032-1C39-1053-586B-7FFEED9C473A}"/>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61BBFE1-1CE7-B773-71BA-D0C523AEC19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0FAA2FAD-1F10-5259-0ED0-190ADCF68F65}"/>
              </a:ext>
            </a:extLst>
          </p:cNvPr>
          <p:cNvSpPr txBox="1"/>
          <p:nvPr/>
        </p:nvSpPr>
        <p:spPr>
          <a:xfrm>
            <a:off x="1085391" y="1136690"/>
            <a:ext cx="5947514" cy="1107996"/>
          </a:xfrm>
          <a:prstGeom prst="rect">
            <a:avLst/>
          </a:prstGeom>
          <a:noFill/>
        </p:spPr>
        <p:txBody>
          <a:bodyPr wrap="square" rtlCol="0">
            <a:spAutoFit/>
          </a:bodyPr>
          <a:lstStyle/>
          <a:p>
            <a:pPr algn="l"/>
            <a:r>
              <a:rPr lang="en-IN" sz="6600" b="1" dirty="0"/>
              <a:t>PROJECT TITLE</a:t>
            </a:r>
            <a:endParaRPr lang="en-US" sz="6600" b="1" dirty="0"/>
          </a:p>
        </p:txBody>
      </p:sp>
      <p:sp>
        <p:nvSpPr>
          <p:cNvPr id="6" name="TextBox 5">
            <a:extLst>
              <a:ext uri="{FF2B5EF4-FFF2-40B4-BE49-F238E27FC236}">
                <a16:creationId xmlns:a16="http://schemas.microsoft.com/office/drawing/2014/main" id="{DEC09BFB-0C6C-13BF-612D-0D892E5DF6B3}"/>
              </a:ext>
            </a:extLst>
          </p:cNvPr>
          <p:cNvSpPr txBox="1"/>
          <p:nvPr/>
        </p:nvSpPr>
        <p:spPr>
          <a:xfrm>
            <a:off x="3543850" y="2108310"/>
            <a:ext cx="6705845" cy="707886"/>
          </a:xfrm>
          <a:prstGeom prst="rect">
            <a:avLst/>
          </a:prstGeom>
          <a:noFill/>
        </p:spPr>
        <p:txBody>
          <a:bodyPr wrap="square" rtlCol="0">
            <a:spAutoFit/>
          </a:bodyPr>
          <a:lstStyle/>
          <a:p>
            <a:pPr algn="l"/>
            <a:r>
              <a:rPr lang="en-IN" sz="4000" b="1" dirty="0"/>
              <a:t>Digital Portfolio</a:t>
            </a:r>
            <a:endParaRPr lang="en-US" sz="4000" b="1" dirty="0"/>
          </a:p>
        </p:txBody>
      </p:sp>
      <p:sp>
        <p:nvSpPr>
          <p:cNvPr id="7" name="TextBox 6">
            <a:extLst>
              <a:ext uri="{FF2B5EF4-FFF2-40B4-BE49-F238E27FC236}">
                <a16:creationId xmlns:a16="http://schemas.microsoft.com/office/drawing/2014/main" id="{A9C43F25-9423-DF90-E047-17F2F0A8FF57}"/>
              </a:ext>
            </a:extLst>
          </p:cNvPr>
          <p:cNvSpPr txBox="1"/>
          <p:nvPr/>
        </p:nvSpPr>
        <p:spPr>
          <a:xfrm>
            <a:off x="1385977" y="2764532"/>
            <a:ext cx="9817747" cy="3046988"/>
          </a:xfrm>
          <a:prstGeom prst="rect">
            <a:avLst/>
          </a:prstGeom>
          <a:noFill/>
        </p:spPr>
        <p:txBody>
          <a:bodyPr wrap="square" rtlCol="0">
            <a:spAutoFit/>
          </a:bodyPr>
          <a:lstStyle/>
          <a:p>
            <a:pPr algn="just"/>
            <a:r>
              <a:rPr lang="en-IN" sz="3200" b="1" dirty="0"/>
              <a:t>I</a:t>
            </a:r>
            <a:r>
              <a:rPr lang="en-IN" sz="3200" dirty="0"/>
              <a:t>t is accessible online anytime, anywhere.
It can include text, images, videos, links, and interactive content.
It helps students, professionals, and job seekers present their abilities in a modern and professional way.</a:t>
            </a:r>
            <a:endParaRPr lang="en-US" sz="3200" dirty="0"/>
          </a:p>
        </p:txBody>
      </p:sp>
    </p:spTree>
    <p:extLst>
      <p:ext uri="{BB962C8B-B14F-4D97-AF65-F5344CB8AC3E}">
        <p14:creationId xmlns:p14="http://schemas.microsoft.com/office/powerpoint/2010/main" val="2083400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A46CE-04B7-9CEC-B10E-A0A7FB2E53E1}"/>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9C21C701-9A53-AD7A-C390-15FB897C8B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DC57CE1-CC3F-F523-B527-8DC95CDB467B}"/>
              </a:ext>
            </a:extLst>
          </p:cNvPr>
          <p:cNvSpPr txBox="1"/>
          <p:nvPr/>
        </p:nvSpPr>
        <p:spPr>
          <a:xfrm>
            <a:off x="1134315" y="1027906"/>
            <a:ext cx="6522378" cy="1107996"/>
          </a:xfrm>
          <a:prstGeom prst="rect">
            <a:avLst/>
          </a:prstGeom>
          <a:noFill/>
        </p:spPr>
        <p:txBody>
          <a:bodyPr wrap="square" rtlCol="0">
            <a:spAutoFit/>
          </a:bodyPr>
          <a:lstStyle/>
          <a:p>
            <a:pPr algn="l"/>
            <a:r>
              <a:rPr lang="en-IN" sz="6600" b="1" dirty="0"/>
              <a:t>AGENDA</a:t>
            </a:r>
            <a:endParaRPr lang="en-US" sz="6600" b="1" dirty="0"/>
          </a:p>
        </p:txBody>
      </p:sp>
      <p:sp>
        <p:nvSpPr>
          <p:cNvPr id="6" name="TextBox 5">
            <a:extLst>
              <a:ext uri="{FF2B5EF4-FFF2-40B4-BE49-F238E27FC236}">
                <a16:creationId xmlns:a16="http://schemas.microsoft.com/office/drawing/2014/main" id="{393D6F43-915A-11DC-7B5B-79C50DDA23ED}"/>
              </a:ext>
            </a:extLst>
          </p:cNvPr>
          <p:cNvSpPr txBox="1"/>
          <p:nvPr/>
        </p:nvSpPr>
        <p:spPr>
          <a:xfrm>
            <a:off x="4048508" y="1962686"/>
            <a:ext cx="7009177" cy="3970318"/>
          </a:xfrm>
          <a:prstGeom prst="rect">
            <a:avLst/>
          </a:prstGeom>
          <a:noFill/>
        </p:spPr>
        <p:txBody>
          <a:bodyPr wrap="square" rtlCol="0">
            <a:spAutoFit/>
          </a:bodyPr>
          <a:lstStyle/>
          <a:p>
            <a:pPr algn="l"/>
            <a:r>
              <a:rPr lang="en-IN" sz="2800" dirty="0"/>
              <a:t>1.Problem Statement</a:t>
            </a:r>
          </a:p>
          <a:p>
            <a:pPr algn="l"/>
            <a:r>
              <a:rPr lang="en-IN" sz="2800" dirty="0"/>
              <a:t>2.Project Overview</a:t>
            </a:r>
          </a:p>
          <a:p>
            <a:pPr algn="l"/>
            <a:r>
              <a:rPr lang="en-IN" sz="2800" dirty="0"/>
              <a:t>3.End Users</a:t>
            </a:r>
          </a:p>
          <a:p>
            <a:pPr algn="l"/>
            <a:r>
              <a:rPr lang="en-IN" sz="2800" dirty="0"/>
              <a:t>4.Tools and Technologies</a:t>
            </a:r>
          </a:p>
          <a:p>
            <a:pPr algn="l"/>
            <a:r>
              <a:rPr lang="en-IN" sz="2800" dirty="0"/>
              <a:t>5.Portfolio design and Layout</a:t>
            </a:r>
          </a:p>
          <a:p>
            <a:pPr algn="l"/>
            <a:r>
              <a:rPr lang="en-IN" sz="2800" dirty="0"/>
              <a:t>6.Features and Functionality</a:t>
            </a:r>
          </a:p>
          <a:p>
            <a:pPr algn="l"/>
            <a:r>
              <a:rPr lang="en-IN" sz="2800" dirty="0"/>
              <a:t>7.Results </a:t>
            </a:r>
          </a:p>
          <a:p>
            <a:pPr algn="l"/>
            <a:r>
              <a:rPr lang="en-IN" sz="2800" dirty="0"/>
              <a:t>8. Screenshots</a:t>
            </a:r>
          </a:p>
          <a:p>
            <a:pPr algn="l"/>
            <a:r>
              <a:rPr lang="en-IN" sz="2800" dirty="0"/>
              <a:t>9.Conclusion</a:t>
            </a:r>
            <a:endParaRPr lang="en-US" sz="2800" dirty="0"/>
          </a:p>
        </p:txBody>
      </p:sp>
    </p:spTree>
    <p:extLst>
      <p:ext uri="{BB962C8B-B14F-4D97-AF65-F5344CB8AC3E}">
        <p14:creationId xmlns:p14="http://schemas.microsoft.com/office/powerpoint/2010/main" val="366040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9C5F-74A1-13F4-8205-966E57AAEA2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A3975A91-B7F9-5465-88C9-763E5BBF1A2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TextBox 4">
            <a:extLst>
              <a:ext uri="{FF2B5EF4-FFF2-40B4-BE49-F238E27FC236}">
                <a16:creationId xmlns:a16="http://schemas.microsoft.com/office/drawing/2014/main" id="{B512C8B6-4ADF-1992-8A9E-766680FF05B7}"/>
              </a:ext>
            </a:extLst>
          </p:cNvPr>
          <p:cNvSpPr txBox="1"/>
          <p:nvPr/>
        </p:nvSpPr>
        <p:spPr>
          <a:xfrm flipH="1">
            <a:off x="1192534" y="1027906"/>
            <a:ext cx="10683901" cy="1107996"/>
          </a:xfrm>
          <a:prstGeom prst="rect">
            <a:avLst/>
          </a:prstGeom>
          <a:noFill/>
        </p:spPr>
        <p:txBody>
          <a:bodyPr wrap="square" rtlCol="0">
            <a:spAutoFit/>
          </a:bodyPr>
          <a:lstStyle/>
          <a:p>
            <a:pPr algn="l"/>
            <a:r>
              <a:rPr lang="en-IN" sz="6600" b="1" dirty="0"/>
              <a:t>PROBLEM STATEMENT</a:t>
            </a:r>
            <a:endParaRPr lang="en-US" sz="6600" b="1" dirty="0"/>
          </a:p>
        </p:txBody>
      </p:sp>
      <p:sp>
        <p:nvSpPr>
          <p:cNvPr id="6" name="TextBox 5">
            <a:extLst>
              <a:ext uri="{FF2B5EF4-FFF2-40B4-BE49-F238E27FC236}">
                <a16:creationId xmlns:a16="http://schemas.microsoft.com/office/drawing/2014/main" id="{E59C9D10-6BDC-C4A9-6503-7098BDD22D1D}"/>
              </a:ext>
            </a:extLst>
          </p:cNvPr>
          <p:cNvSpPr txBox="1"/>
          <p:nvPr/>
        </p:nvSpPr>
        <p:spPr>
          <a:xfrm>
            <a:off x="1192534" y="2135902"/>
            <a:ext cx="9735615" cy="3539430"/>
          </a:xfrm>
          <a:prstGeom prst="rect">
            <a:avLst/>
          </a:prstGeom>
          <a:noFill/>
        </p:spPr>
        <p:txBody>
          <a:bodyPr wrap="square" rtlCol="0">
            <a:spAutoFit/>
          </a:bodyPr>
          <a:lstStyle/>
          <a:p>
            <a:pPr algn="just"/>
            <a:r>
              <a:rPr lang="en-IN" sz="3200" dirty="0"/>
              <a:t>Many students and </a:t>
            </a:r>
            <a:r>
              <a:rPr lang="en-IN" sz="3200" dirty="0" err="1"/>
              <a:t>freshers</a:t>
            </a:r>
            <a:r>
              <a:rPr lang="en-IN" sz="3200" dirty="0"/>
              <a:t> find it difficult to showcase their skills, projects, and educational background in a professional way. A normal resume does not reflect creativity or technical ability. To solve this, a personal portfolio website was created to highlight skills, education, and contact details in an attractive and interactive manner.</a:t>
            </a:r>
            <a:endParaRPr lang="en-US" sz="3200" dirty="0"/>
          </a:p>
        </p:txBody>
      </p:sp>
    </p:spTree>
    <p:extLst>
      <p:ext uri="{BB962C8B-B14F-4D97-AF65-F5344CB8AC3E}">
        <p14:creationId xmlns:p14="http://schemas.microsoft.com/office/powerpoint/2010/main" val="20693633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8A166-EB4B-0E5D-AE26-1EA2489FA130}"/>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809DBC9D-2AD1-8258-BA0A-384258B62FD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603DC15D-6ED7-709B-E946-D4E47C07C807}"/>
              </a:ext>
            </a:extLst>
          </p:cNvPr>
          <p:cNvSpPr txBox="1"/>
          <p:nvPr/>
        </p:nvSpPr>
        <p:spPr>
          <a:xfrm>
            <a:off x="1232163" y="1027906"/>
            <a:ext cx="7292939" cy="1107996"/>
          </a:xfrm>
          <a:prstGeom prst="rect">
            <a:avLst/>
          </a:prstGeom>
          <a:noFill/>
        </p:spPr>
        <p:txBody>
          <a:bodyPr wrap="square" rtlCol="0">
            <a:spAutoFit/>
          </a:bodyPr>
          <a:lstStyle/>
          <a:p>
            <a:pPr algn="l"/>
            <a:r>
              <a:rPr lang="en-IN" sz="6600" b="1" dirty="0"/>
              <a:t>Project Overview</a:t>
            </a:r>
            <a:endParaRPr lang="en-US" sz="6600" b="1" dirty="0"/>
          </a:p>
        </p:txBody>
      </p:sp>
      <p:sp>
        <p:nvSpPr>
          <p:cNvPr id="6" name="TextBox 5">
            <a:extLst>
              <a:ext uri="{FF2B5EF4-FFF2-40B4-BE49-F238E27FC236}">
                <a16:creationId xmlns:a16="http://schemas.microsoft.com/office/drawing/2014/main" id="{A67D68B7-9FD4-B948-2E0A-F764BD59E4E2}"/>
              </a:ext>
            </a:extLst>
          </p:cNvPr>
          <p:cNvSpPr txBox="1"/>
          <p:nvPr/>
        </p:nvSpPr>
        <p:spPr>
          <a:xfrm>
            <a:off x="1232163" y="2135902"/>
            <a:ext cx="9602869" cy="3046988"/>
          </a:xfrm>
          <a:prstGeom prst="rect">
            <a:avLst/>
          </a:prstGeom>
          <a:noFill/>
        </p:spPr>
        <p:txBody>
          <a:bodyPr wrap="square" rtlCol="0">
            <a:spAutoFit/>
          </a:bodyPr>
          <a:lstStyle/>
          <a:p>
            <a:pPr algn="just"/>
            <a:r>
              <a:rPr lang="en-IN" sz="3200" dirty="0"/>
              <a:t>This project is a digital portfolio website designed for Jaga, a BCA student. It includes sections like About, Skills, Education, and Contact. The portfolio gives a clear introduction, shows technical abilities, and provides a way for others to reach out easily. It serves as an online identity to present career achievements.</a:t>
            </a:r>
            <a:endParaRPr lang="en-US" sz="3200" dirty="0"/>
          </a:p>
        </p:txBody>
      </p:sp>
    </p:spTree>
    <p:extLst>
      <p:ext uri="{BB962C8B-B14F-4D97-AF65-F5344CB8AC3E}">
        <p14:creationId xmlns:p14="http://schemas.microsoft.com/office/powerpoint/2010/main" val="26056915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26D5A-DB50-3480-BB42-C8E30D4FFA23}"/>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30E2F5B0-1AB7-96AD-60AE-70E478E66D8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15AF4412-35BE-859B-F310-CDC9B0885E93}"/>
              </a:ext>
            </a:extLst>
          </p:cNvPr>
          <p:cNvSpPr txBox="1"/>
          <p:nvPr/>
        </p:nvSpPr>
        <p:spPr>
          <a:xfrm>
            <a:off x="1207703" y="1088857"/>
            <a:ext cx="6718076" cy="2123658"/>
          </a:xfrm>
          <a:prstGeom prst="rect">
            <a:avLst/>
          </a:prstGeom>
          <a:noFill/>
        </p:spPr>
        <p:txBody>
          <a:bodyPr wrap="square" rtlCol="0">
            <a:spAutoFit/>
          </a:bodyPr>
          <a:lstStyle/>
          <a:p>
            <a:pPr algn="l"/>
            <a:r>
              <a:rPr lang="en-IN" sz="6600" b="1" dirty="0"/>
              <a:t>End users</a:t>
            </a:r>
          </a:p>
          <a:p>
            <a:pPr algn="l"/>
            <a:endParaRPr lang="en-US" sz="6600" b="1" dirty="0"/>
          </a:p>
        </p:txBody>
      </p:sp>
      <p:sp>
        <p:nvSpPr>
          <p:cNvPr id="6" name="TextBox 5">
            <a:extLst>
              <a:ext uri="{FF2B5EF4-FFF2-40B4-BE49-F238E27FC236}">
                <a16:creationId xmlns:a16="http://schemas.microsoft.com/office/drawing/2014/main" id="{7CEA3559-60B9-855C-8A02-6C24D3D70D25}"/>
              </a:ext>
            </a:extLst>
          </p:cNvPr>
          <p:cNvSpPr txBox="1"/>
          <p:nvPr/>
        </p:nvSpPr>
        <p:spPr>
          <a:xfrm>
            <a:off x="5182823" y="2516434"/>
            <a:ext cx="1828800" cy="584775"/>
          </a:xfrm>
          <a:prstGeom prst="rect">
            <a:avLst/>
          </a:prstGeom>
          <a:noFill/>
        </p:spPr>
        <p:txBody>
          <a:bodyPr wrap="square" rtlCol="0">
            <a:spAutoFit/>
          </a:bodyPr>
          <a:lstStyle/>
          <a:p>
            <a:pPr algn="l"/>
            <a:endParaRPr lang="en-US" sz="3200" dirty="0"/>
          </a:p>
        </p:txBody>
      </p:sp>
      <p:sp>
        <p:nvSpPr>
          <p:cNvPr id="7" name="TextBox 6">
            <a:extLst>
              <a:ext uri="{FF2B5EF4-FFF2-40B4-BE49-F238E27FC236}">
                <a16:creationId xmlns:a16="http://schemas.microsoft.com/office/drawing/2014/main" id="{1201B8D1-475C-A08E-FFD9-B6BF27E64242}"/>
              </a:ext>
            </a:extLst>
          </p:cNvPr>
          <p:cNvSpPr txBox="1"/>
          <p:nvPr/>
        </p:nvSpPr>
        <p:spPr>
          <a:xfrm>
            <a:off x="2345197" y="2229713"/>
            <a:ext cx="7880036" cy="3046988"/>
          </a:xfrm>
          <a:prstGeom prst="rect">
            <a:avLst/>
          </a:prstGeom>
          <a:noFill/>
        </p:spPr>
        <p:txBody>
          <a:bodyPr wrap="square" rtlCol="0">
            <a:spAutoFit/>
          </a:bodyPr>
          <a:lstStyle/>
          <a:p>
            <a:pPr algn="just"/>
            <a:r>
              <a:rPr lang="en-IN" sz="3200" dirty="0"/>
              <a:t>The portfolio website is mainly useful for students who want to share their skills, employers or recruiters looking for candidates, and teachers or peers who want to know more about the student’s background and talents.</a:t>
            </a:r>
            <a:endParaRPr lang="en-US" sz="3200" dirty="0"/>
          </a:p>
        </p:txBody>
      </p:sp>
    </p:spTree>
    <p:extLst>
      <p:ext uri="{BB962C8B-B14F-4D97-AF65-F5344CB8AC3E}">
        <p14:creationId xmlns:p14="http://schemas.microsoft.com/office/powerpoint/2010/main" val="8132637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02BE-CC19-62AE-9F61-7B5F8121AEE7}"/>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B7D0AC25-C024-C5B7-5933-60BC01FF868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539B4AE-FB9F-C18E-8777-77AE706C6E45}"/>
              </a:ext>
            </a:extLst>
          </p:cNvPr>
          <p:cNvSpPr txBox="1"/>
          <p:nvPr/>
        </p:nvSpPr>
        <p:spPr>
          <a:xfrm>
            <a:off x="5182823" y="1984380"/>
            <a:ext cx="1828800" cy="1107996"/>
          </a:xfrm>
          <a:prstGeom prst="rect">
            <a:avLst/>
          </a:prstGeom>
          <a:noFill/>
        </p:spPr>
        <p:txBody>
          <a:bodyPr wrap="square" rtlCol="0">
            <a:spAutoFit/>
          </a:bodyPr>
          <a:lstStyle/>
          <a:p>
            <a:pPr algn="l"/>
            <a:endParaRPr lang="en-US" sz="6600" b="1" dirty="0"/>
          </a:p>
        </p:txBody>
      </p:sp>
      <p:sp>
        <p:nvSpPr>
          <p:cNvPr id="6" name="TextBox 5">
            <a:extLst>
              <a:ext uri="{FF2B5EF4-FFF2-40B4-BE49-F238E27FC236}">
                <a16:creationId xmlns:a16="http://schemas.microsoft.com/office/drawing/2014/main" id="{EC402389-F52A-EAE6-298E-631D02E2BEA1}"/>
              </a:ext>
            </a:extLst>
          </p:cNvPr>
          <p:cNvSpPr txBox="1"/>
          <p:nvPr/>
        </p:nvSpPr>
        <p:spPr>
          <a:xfrm>
            <a:off x="1137373" y="1055159"/>
            <a:ext cx="9418100" cy="1107996"/>
          </a:xfrm>
          <a:prstGeom prst="rect">
            <a:avLst/>
          </a:prstGeom>
          <a:noFill/>
        </p:spPr>
        <p:txBody>
          <a:bodyPr wrap="square" rtlCol="0">
            <a:spAutoFit/>
          </a:bodyPr>
          <a:lstStyle/>
          <a:p>
            <a:pPr algn="l"/>
            <a:r>
              <a:rPr lang="en-IN" sz="6600" b="1" dirty="0"/>
              <a:t>Tools and Technologies</a:t>
            </a:r>
            <a:endParaRPr lang="en-US" sz="6600" b="1" dirty="0"/>
          </a:p>
        </p:txBody>
      </p:sp>
      <p:sp>
        <p:nvSpPr>
          <p:cNvPr id="7" name="TextBox 6">
            <a:extLst>
              <a:ext uri="{FF2B5EF4-FFF2-40B4-BE49-F238E27FC236}">
                <a16:creationId xmlns:a16="http://schemas.microsoft.com/office/drawing/2014/main" id="{C58EA143-8BCE-A81B-6A07-7968E73B30DD}"/>
              </a:ext>
            </a:extLst>
          </p:cNvPr>
          <p:cNvSpPr txBox="1"/>
          <p:nvPr/>
        </p:nvSpPr>
        <p:spPr>
          <a:xfrm>
            <a:off x="2247349" y="2276252"/>
            <a:ext cx="8002345" cy="3046988"/>
          </a:xfrm>
          <a:prstGeom prst="rect">
            <a:avLst/>
          </a:prstGeom>
          <a:noFill/>
        </p:spPr>
        <p:txBody>
          <a:bodyPr wrap="square" rtlCol="0">
            <a:spAutoFit/>
          </a:bodyPr>
          <a:lstStyle/>
          <a:p>
            <a:pPr algn="just"/>
            <a:r>
              <a:rPr lang="en-IN" sz="3200" dirty="0"/>
              <a:t>The portfolio is built using </a:t>
            </a:r>
            <a:r>
              <a:rPr lang="en-IN" sz="3200" b="1" dirty="0"/>
              <a:t>HTML</a:t>
            </a:r>
            <a:r>
              <a:rPr lang="en-IN" sz="3200" dirty="0"/>
              <a:t> for structure, </a:t>
            </a:r>
            <a:r>
              <a:rPr lang="en-IN" sz="3200" b="1" dirty="0"/>
              <a:t>CSS</a:t>
            </a:r>
            <a:r>
              <a:rPr lang="en-IN" sz="3200" dirty="0"/>
              <a:t> for styling and design, and </a:t>
            </a:r>
            <a:r>
              <a:rPr lang="en-IN" sz="3200" b="1" dirty="0"/>
              <a:t>JavaScript</a:t>
            </a:r>
            <a:r>
              <a:rPr lang="en-IN" sz="3200" dirty="0"/>
              <a:t> for interactivity such as form validation and alerts. These basic web technologies make the site simple, responsive, and easy to maintain.</a:t>
            </a:r>
            <a:endParaRPr lang="en-US" sz="3200" dirty="0"/>
          </a:p>
        </p:txBody>
      </p:sp>
    </p:spTree>
    <p:extLst>
      <p:ext uri="{BB962C8B-B14F-4D97-AF65-F5344CB8AC3E}">
        <p14:creationId xmlns:p14="http://schemas.microsoft.com/office/powerpoint/2010/main" val="338915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256C63-49A5-993C-B5A8-A0678AA2725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2EF338F5-4354-F580-9886-6B9F8EC7A56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5" name="TextBox 4">
            <a:extLst>
              <a:ext uri="{FF2B5EF4-FFF2-40B4-BE49-F238E27FC236}">
                <a16:creationId xmlns:a16="http://schemas.microsoft.com/office/drawing/2014/main" id="{0B33AB24-DEA0-3AEE-937A-055E4D0DC298}"/>
              </a:ext>
            </a:extLst>
          </p:cNvPr>
          <p:cNvSpPr txBox="1"/>
          <p:nvPr/>
        </p:nvSpPr>
        <p:spPr>
          <a:xfrm>
            <a:off x="838200" y="1223432"/>
            <a:ext cx="11268061" cy="1107996"/>
          </a:xfrm>
          <a:prstGeom prst="rect">
            <a:avLst/>
          </a:prstGeom>
          <a:noFill/>
        </p:spPr>
        <p:txBody>
          <a:bodyPr wrap="square" rtlCol="0">
            <a:spAutoFit/>
          </a:bodyPr>
          <a:lstStyle/>
          <a:p>
            <a:pPr algn="l"/>
            <a:r>
              <a:rPr lang="en-IN" sz="6600" b="1" dirty="0"/>
              <a:t>Portfolio Design and Layout</a:t>
            </a:r>
            <a:endParaRPr lang="en-US" sz="6600" b="1" dirty="0"/>
          </a:p>
        </p:txBody>
      </p:sp>
      <p:sp>
        <p:nvSpPr>
          <p:cNvPr id="6" name="TextBox 5">
            <a:extLst>
              <a:ext uri="{FF2B5EF4-FFF2-40B4-BE49-F238E27FC236}">
                <a16:creationId xmlns:a16="http://schemas.microsoft.com/office/drawing/2014/main" id="{FF62A93D-57E7-C184-8335-D26E13BB5456}"/>
              </a:ext>
            </a:extLst>
          </p:cNvPr>
          <p:cNvSpPr txBox="1"/>
          <p:nvPr/>
        </p:nvSpPr>
        <p:spPr>
          <a:xfrm>
            <a:off x="1853187" y="2055813"/>
            <a:ext cx="9854807" cy="4031873"/>
          </a:xfrm>
          <a:prstGeom prst="rect">
            <a:avLst/>
          </a:prstGeom>
          <a:noFill/>
        </p:spPr>
        <p:txBody>
          <a:bodyPr wrap="square" rtlCol="0">
            <a:spAutoFit/>
          </a:bodyPr>
          <a:lstStyle/>
          <a:p>
            <a:pPr algn="just"/>
            <a:r>
              <a:rPr lang="en-IN" sz="3200" b="1" dirty="0"/>
              <a:t>* Header Section: </a:t>
            </a:r>
            <a:r>
              <a:rPr lang="en-IN" sz="3200" dirty="0"/>
              <a:t>Title and navigation menu.
</a:t>
            </a:r>
            <a:r>
              <a:rPr lang="en-IN" sz="3200" b="1" dirty="0"/>
              <a:t>* About Section:</a:t>
            </a:r>
            <a:r>
              <a:rPr lang="en-IN" sz="3200" dirty="0"/>
              <a:t> Profile picture and introduction.
</a:t>
            </a:r>
            <a:r>
              <a:rPr lang="en-IN" sz="3200" b="1" dirty="0"/>
              <a:t>* Skills Section: </a:t>
            </a:r>
            <a:r>
              <a:rPr lang="en-IN" sz="3200" dirty="0"/>
              <a:t>Highlights of programming and web technologies.
</a:t>
            </a:r>
            <a:r>
              <a:rPr lang="en-IN" sz="3200" b="1" dirty="0"/>
              <a:t>* Education Section:</a:t>
            </a:r>
            <a:r>
              <a:rPr lang="en-IN" sz="3200" dirty="0"/>
              <a:t> Academic background.
</a:t>
            </a:r>
            <a:r>
              <a:rPr lang="en-IN" sz="3200" b="1" dirty="0"/>
              <a:t>* Contact Section: </a:t>
            </a:r>
            <a:r>
              <a:rPr lang="en-IN" sz="3200" dirty="0"/>
              <a:t>Contact form for easy communication.
</a:t>
            </a:r>
            <a:r>
              <a:rPr lang="en-IN" sz="3200" b="1" dirty="0"/>
              <a:t>* Footer: </a:t>
            </a:r>
            <a:r>
              <a:rPr lang="en-IN" sz="3200" dirty="0"/>
              <a:t>Copyright information.</a:t>
            </a:r>
            <a:endParaRPr lang="en-US" sz="3200" dirty="0"/>
          </a:p>
        </p:txBody>
      </p:sp>
    </p:spTree>
    <p:extLst>
      <p:ext uri="{BB962C8B-B14F-4D97-AF65-F5344CB8AC3E}">
        <p14:creationId xmlns:p14="http://schemas.microsoft.com/office/powerpoint/2010/main" val="583256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C9AE-BA25-663E-38C3-46BE3CD55F94}"/>
              </a:ext>
            </a:extLst>
          </p:cNvPr>
          <p:cNvSpPr>
            <a:spLocks noGrp="1"/>
          </p:cNvSpPr>
          <p:nvPr>
            <p:ph type="title"/>
          </p:nvPr>
        </p:nvSpPr>
        <p:spPr/>
        <p:txBody>
          <a:bodyPr/>
          <a:lstStyle/>
          <a:p>
            <a:endParaRPr lang="en-US"/>
          </a:p>
        </p:txBody>
      </p:sp>
      <p:pic>
        <p:nvPicPr>
          <p:cNvPr id="4" name="Content Placeholder 3">
            <a:extLst>
              <a:ext uri="{FF2B5EF4-FFF2-40B4-BE49-F238E27FC236}">
                <a16:creationId xmlns:a16="http://schemas.microsoft.com/office/drawing/2014/main" id="{0D5C6275-049B-BF0B-571F-E03D2E67504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id="{D0C977BF-7EB7-7B19-C6D0-58B256AD644C}"/>
              </a:ext>
            </a:extLst>
          </p:cNvPr>
          <p:cNvSpPr txBox="1"/>
          <p:nvPr/>
        </p:nvSpPr>
        <p:spPr>
          <a:xfrm>
            <a:off x="5182823" y="1984380"/>
            <a:ext cx="1828800" cy="1828800"/>
          </a:xfrm>
          <a:prstGeom prst="rect">
            <a:avLst/>
          </a:prstGeom>
          <a:noFill/>
        </p:spPr>
        <p:txBody>
          <a:bodyPr wrap="square" rtlCol="0">
            <a:spAutoFit/>
          </a:bodyPr>
          <a:lstStyle/>
          <a:p>
            <a:pPr algn="l"/>
            <a:endParaRPr lang="en-US" dirty="0"/>
          </a:p>
        </p:txBody>
      </p:sp>
      <p:sp>
        <p:nvSpPr>
          <p:cNvPr id="6" name="TextBox 5">
            <a:extLst>
              <a:ext uri="{FF2B5EF4-FFF2-40B4-BE49-F238E27FC236}">
                <a16:creationId xmlns:a16="http://schemas.microsoft.com/office/drawing/2014/main" id="{E315E5DE-8906-C3AF-2876-B9B06B60C19E}"/>
              </a:ext>
            </a:extLst>
          </p:cNvPr>
          <p:cNvSpPr txBox="1"/>
          <p:nvPr/>
        </p:nvSpPr>
        <p:spPr>
          <a:xfrm>
            <a:off x="1354474" y="1167517"/>
            <a:ext cx="9999325" cy="1015663"/>
          </a:xfrm>
          <a:prstGeom prst="rect">
            <a:avLst/>
          </a:prstGeom>
          <a:noFill/>
        </p:spPr>
        <p:txBody>
          <a:bodyPr wrap="square" rtlCol="0">
            <a:spAutoFit/>
          </a:bodyPr>
          <a:lstStyle/>
          <a:p>
            <a:pPr algn="l"/>
            <a:r>
              <a:rPr lang="en-IN" sz="6000" b="1" dirty="0"/>
              <a:t>Features and Functionality</a:t>
            </a:r>
            <a:endParaRPr lang="en-US" sz="6000" b="1" dirty="0"/>
          </a:p>
        </p:txBody>
      </p:sp>
      <p:sp>
        <p:nvSpPr>
          <p:cNvPr id="7" name="TextBox 6">
            <a:extLst>
              <a:ext uri="{FF2B5EF4-FFF2-40B4-BE49-F238E27FC236}">
                <a16:creationId xmlns:a16="http://schemas.microsoft.com/office/drawing/2014/main" id="{635CE93D-D4A2-80A7-6049-46F5DA40585F}"/>
              </a:ext>
            </a:extLst>
          </p:cNvPr>
          <p:cNvSpPr txBox="1"/>
          <p:nvPr/>
        </p:nvSpPr>
        <p:spPr>
          <a:xfrm>
            <a:off x="1354473" y="2288602"/>
            <a:ext cx="9999325" cy="3046988"/>
          </a:xfrm>
          <a:prstGeom prst="rect">
            <a:avLst/>
          </a:prstGeom>
          <a:noFill/>
        </p:spPr>
        <p:txBody>
          <a:bodyPr wrap="square" rtlCol="0">
            <a:spAutoFit/>
          </a:bodyPr>
          <a:lstStyle/>
          <a:p>
            <a:pPr algn="just"/>
            <a:r>
              <a:rPr lang="en-IN" sz="3200" dirty="0"/>
              <a:t>The portfolio has a clean and user-friendly design. It includes a working navigation bar, a profile photo with styling, skills and education listed in a professional format, and a functional contact form with simple validation. The site is lightweight, easy to use, and professional.</a:t>
            </a:r>
            <a:endParaRPr lang="en-US" sz="3200" dirty="0"/>
          </a:p>
        </p:txBody>
      </p:sp>
    </p:spTree>
    <p:extLst>
      <p:ext uri="{BB962C8B-B14F-4D97-AF65-F5344CB8AC3E}">
        <p14:creationId xmlns:p14="http://schemas.microsoft.com/office/powerpoint/2010/main" val="19885892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AMIRTHA Amirtha</dc:creator>
  <cp:lastModifiedBy>AMIRTHA Amirtha</cp:lastModifiedBy>
  <cp:revision>2</cp:revision>
  <dcterms:created xsi:type="dcterms:W3CDTF">2025-09-08T06:29:37Z</dcterms:created>
  <dcterms:modified xsi:type="dcterms:W3CDTF">2025-09-10T03:43:20Z</dcterms:modified>
</cp:coreProperties>
</file>