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7E795-5FA0-4F9D-9AF8-9B58617D4CE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89255B4-EF26-47AA-8063-9C18187899A5}">
      <dgm:prSet/>
      <dgm:spPr/>
      <dgm:t>
        <a:bodyPr/>
        <a:lstStyle/>
        <a:p>
          <a:pPr rtl="0"/>
          <a:r>
            <a:rPr lang="zh-CN" dirty="0" smtClean="0"/>
            <a:t>昨天一同学问我，如何快速的学习Android应用程序开发? 之前的一位同事也问过我，我也只是大概的说说看哪些资料。为避免更多的人问我，所以有必要写写。</a:t>
          </a:r>
          <a:endParaRPr lang="zh-CN" dirty="0"/>
        </a:p>
      </dgm:t>
    </dgm:pt>
    <dgm:pt modelId="{45DB7962-C89C-4A3C-87BB-D745379CB005}" type="parTrans" cxnId="{6C24AD53-CE36-41B7-86EE-0347E19665AE}">
      <dgm:prSet/>
      <dgm:spPr/>
      <dgm:t>
        <a:bodyPr/>
        <a:lstStyle/>
        <a:p>
          <a:endParaRPr lang="zh-CN" altLang="en-US"/>
        </a:p>
      </dgm:t>
    </dgm:pt>
    <dgm:pt modelId="{EF99F88B-3E9C-4A5D-A6EC-63DD62E8D291}" type="sibTrans" cxnId="{6C24AD53-CE36-41B7-86EE-0347E19665AE}">
      <dgm:prSet/>
      <dgm:spPr/>
      <dgm:t>
        <a:bodyPr/>
        <a:lstStyle/>
        <a:p>
          <a:endParaRPr lang="zh-CN" altLang="en-US"/>
        </a:p>
      </dgm:t>
    </dgm:pt>
    <dgm:pt modelId="{00A2ABFA-DB5C-405A-A24E-9F6293C10F14}" type="pres">
      <dgm:prSet presAssocID="{B9C7E795-5FA0-4F9D-9AF8-9B58617D4CE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1DE05B-6E7F-475A-85E9-FE1345F0E7C6}" type="pres">
      <dgm:prSet presAssocID="{889255B4-EF26-47AA-8063-9C18187899A5}" presName="circle1" presStyleLbl="node1" presStyleIdx="0" presStyleCnt="1"/>
      <dgm:spPr/>
    </dgm:pt>
    <dgm:pt modelId="{888C49C7-D507-4267-9914-08810CD513AC}" type="pres">
      <dgm:prSet presAssocID="{889255B4-EF26-47AA-8063-9C18187899A5}" presName="space" presStyleCnt="0"/>
      <dgm:spPr/>
    </dgm:pt>
    <dgm:pt modelId="{5B7353A5-0236-4BDC-825B-591F3BF382CF}" type="pres">
      <dgm:prSet presAssocID="{889255B4-EF26-47AA-8063-9C18187899A5}" presName="rect1" presStyleLbl="alignAcc1" presStyleIdx="0" presStyleCnt="1"/>
      <dgm:spPr/>
      <dgm:t>
        <a:bodyPr/>
        <a:lstStyle/>
        <a:p>
          <a:endParaRPr lang="zh-CN" altLang="en-US"/>
        </a:p>
      </dgm:t>
    </dgm:pt>
    <dgm:pt modelId="{78FAEC18-2070-435B-8FAA-BA1963E3F20D}" type="pres">
      <dgm:prSet presAssocID="{889255B4-EF26-47AA-8063-9C18187899A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68FEE8-F674-4582-BB56-F5CD65B15947}" type="presOf" srcId="{889255B4-EF26-47AA-8063-9C18187899A5}" destId="{78FAEC18-2070-435B-8FAA-BA1963E3F20D}" srcOrd="1" destOrd="0" presId="urn:microsoft.com/office/officeart/2005/8/layout/target3"/>
    <dgm:cxn modelId="{1CE70D67-2145-4DA8-9D0A-800207726BCA}" type="presOf" srcId="{B9C7E795-5FA0-4F9D-9AF8-9B58617D4CE7}" destId="{00A2ABFA-DB5C-405A-A24E-9F6293C10F14}" srcOrd="0" destOrd="0" presId="urn:microsoft.com/office/officeart/2005/8/layout/target3"/>
    <dgm:cxn modelId="{6C24AD53-CE36-41B7-86EE-0347E19665AE}" srcId="{B9C7E795-5FA0-4F9D-9AF8-9B58617D4CE7}" destId="{889255B4-EF26-47AA-8063-9C18187899A5}" srcOrd="0" destOrd="0" parTransId="{45DB7962-C89C-4A3C-87BB-D745379CB005}" sibTransId="{EF99F88B-3E9C-4A5D-A6EC-63DD62E8D291}"/>
    <dgm:cxn modelId="{51886A1B-A14B-406B-8D00-CDD893F90DF4}" type="presOf" srcId="{889255B4-EF26-47AA-8063-9C18187899A5}" destId="{5B7353A5-0236-4BDC-825B-591F3BF382CF}" srcOrd="0" destOrd="0" presId="urn:microsoft.com/office/officeart/2005/8/layout/target3"/>
    <dgm:cxn modelId="{CA3B2C74-08D4-46C4-95B0-AD5E49E17B66}" type="presParOf" srcId="{00A2ABFA-DB5C-405A-A24E-9F6293C10F14}" destId="{C41DE05B-6E7F-475A-85E9-FE1345F0E7C6}" srcOrd="0" destOrd="0" presId="urn:microsoft.com/office/officeart/2005/8/layout/target3"/>
    <dgm:cxn modelId="{CB87CFD0-5C70-4956-851A-62869BB7F486}" type="presParOf" srcId="{00A2ABFA-DB5C-405A-A24E-9F6293C10F14}" destId="{888C49C7-D507-4267-9914-08810CD513AC}" srcOrd="1" destOrd="0" presId="urn:microsoft.com/office/officeart/2005/8/layout/target3"/>
    <dgm:cxn modelId="{89F86144-5CB2-475E-8B08-268FF29864FC}" type="presParOf" srcId="{00A2ABFA-DB5C-405A-A24E-9F6293C10F14}" destId="{5B7353A5-0236-4BDC-825B-591F3BF382CF}" srcOrd="2" destOrd="0" presId="urn:microsoft.com/office/officeart/2005/8/layout/target3"/>
    <dgm:cxn modelId="{4C5E3455-7A6C-478E-8BB2-00B562A94135}" type="presParOf" srcId="{00A2ABFA-DB5C-405A-A24E-9F6293C10F14}" destId="{78FAEC18-2070-435B-8FAA-BA1963E3F20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F0C3A5-C0C4-403A-AA68-9D0D8BF070A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F0280AE-722B-4915-9C8B-C1EB6D84D15E}">
      <dgm:prSet/>
      <dgm:spPr/>
      <dgm:t>
        <a:bodyPr/>
        <a:lstStyle/>
        <a:p>
          <a:pPr rtl="0"/>
          <a:r>
            <a:rPr lang="zh-CN" dirty="0" smtClean="0"/>
            <a:t>1. 开发环境搭建。自行Google。英文好的，看官方网：http://developer.android.com/ </a:t>
          </a:r>
          <a:endParaRPr lang="en-US" dirty="0"/>
        </a:p>
      </dgm:t>
    </dgm:pt>
    <dgm:pt modelId="{CC3B6FF4-41D7-4BD5-A2B7-F2C00DF1A561}" type="parTrans" cxnId="{4F4ED767-CBB0-4D00-90BE-39A768209B70}">
      <dgm:prSet/>
      <dgm:spPr/>
      <dgm:t>
        <a:bodyPr/>
        <a:lstStyle/>
        <a:p>
          <a:endParaRPr lang="zh-CN" altLang="en-US"/>
        </a:p>
      </dgm:t>
    </dgm:pt>
    <dgm:pt modelId="{3CD857BD-F46D-4AE7-8CDF-EA025532EEE2}" type="sibTrans" cxnId="{4F4ED767-CBB0-4D00-90BE-39A768209B70}">
      <dgm:prSet/>
      <dgm:spPr/>
      <dgm:t>
        <a:bodyPr/>
        <a:lstStyle/>
        <a:p>
          <a:endParaRPr lang="zh-CN" altLang="en-US"/>
        </a:p>
      </dgm:t>
    </dgm:pt>
    <dgm:pt modelId="{D865ED02-81E6-4811-872F-6928CEA371D2}">
      <dgm:prSet/>
      <dgm:spPr/>
      <dgm:t>
        <a:bodyPr/>
        <a:lstStyle/>
        <a:p>
          <a:pPr rtl="0"/>
          <a:r>
            <a:rPr lang="zh-CN" dirty="0" smtClean="0"/>
            <a:t>访问不了的，可以访问它的镜像 ：http://androidappdocs.appspot.com/index.html</a:t>
          </a:r>
          <a:endParaRPr lang="zh-CN" dirty="0"/>
        </a:p>
      </dgm:t>
    </dgm:pt>
    <dgm:pt modelId="{754D94D6-74F6-4267-AF1F-C4EBA585CFE8}" type="parTrans" cxnId="{1D510634-3D92-4A20-B55E-F5374F56C917}">
      <dgm:prSet/>
      <dgm:spPr/>
      <dgm:t>
        <a:bodyPr/>
        <a:lstStyle/>
        <a:p>
          <a:endParaRPr lang="zh-CN" altLang="en-US"/>
        </a:p>
      </dgm:t>
    </dgm:pt>
    <dgm:pt modelId="{07F0C227-6DC3-425F-AC5E-35CC3786739A}" type="sibTrans" cxnId="{1D510634-3D92-4A20-B55E-F5374F56C917}">
      <dgm:prSet/>
      <dgm:spPr/>
      <dgm:t>
        <a:bodyPr/>
        <a:lstStyle/>
        <a:p>
          <a:endParaRPr lang="zh-CN" altLang="en-US"/>
        </a:p>
      </dgm:t>
    </dgm:pt>
    <dgm:pt modelId="{FF8B9691-D730-42C3-955E-123DBABDA762}" type="pres">
      <dgm:prSet presAssocID="{3DF0C3A5-C0C4-403A-AA68-9D0D8BF070A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D401F1-F58B-41F8-BA46-7A814F21AB98}" type="pres">
      <dgm:prSet presAssocID="{FF0280AE-722B-4915-9C8B-C1EB6D84D15E}" presName="circle1" presStyleLbl="node1" presStyleIdx="0" presStyleCnt="2"/>
      <dgm:spPr/>
    </dgm:pt>
    <dgm:pt modelId="{06FE0C4F-B3BE-477E-9DBE-7BED077C17C9}" type="pres">
      <dgm:prSet presAssocID="{FF0280AE-722B-4915-9C8B-C1EB6D84D15E}" presName="space" presStyleCnt="0"/>
      <dgm:spPr/>
    </dgm:pt>
    <dgm:pt modelId="{44B0234F-F2D7-4210-91F8-8FAB72627D1C}" type="pres">
      <dgm:prSet presAssocID="{FF0280AE-722B-4915-9C8B-C1EB6D84D15E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549188C6-9250-4BC6-BB87-430B7161241D}" type="pres">
      <dgm:prSet presAssocID="{D865ED02-81E6-4811-872F-6928CEA371D2}" presName="vertSpace2" presStyleLbl="node1" presStyleIdx="0" presStyleCnt="2"/>
      <dgm:spPr/>
    </dgm:pt>
    <dgm:pt modelId="{54BB20FC-7395-468E-8E4E-9E40E0B131A1}" type="pres">
      <dgm:prSet presAssocID="{D865ED02-81E6-4811-872F-6928CEA371D2}" presName="circle2" presStyleLbl="node1" presStyleIdx="1" presStyleCnt="2"/>
      <dgm:spPr/>
    </dgm:pt>
    <dgm:pt modelId="{43CD8FB5-E615-4019-BCCA-7356DCA117B1}" type="pres">
      <dgm:prSet presAssocID="{D865ED02-81E6-4811-872F-6928CEA371D2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1CB6C30C-0717-4569-B948-5114677DC4D7}" type="pres">
      <dgm:prSet presAssocID="{FF0280AE-722B-4915-9C8B-C1EB6D84D15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BE33A-3040-426F-8FB4-457B1C996CC5}" type="pres">
      <dgm:prSet presAssocID="{D865ED02-81E6-4811-872F-6928CEA371D2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DA7E19-AA23-4DE1-AAE5-CBD77CA5225E}" type="presOf" srcId="{FF0280AE-722B-4915-9C8B-C1EB6D84D15E}" destId="{1CB6C30C-0717-4569-B948-5114677DC4D7}" srcOrd="1" destOrd="0" presId="urn:microsoft.com/office/officeart/2005/8/layout/target3"/>
    <dgm:cxn modelId="{98B53957-F244-43A6-8805-2D9D8861F733}" type="presOf" srcId="{3DF0C3A5-C0C4-403A-AA68-9D0D8BF070AF}" destId="{FF8B9691-D730-42C3-955E-123DBABDA762}" srcOrd="0" destOrd="0" presId="urn:microsoft.com/office/officeart/2005/8/layout/target3"/>
    <dgm:cxn modelId="{D340A7FE-BD96-42B3-9526-80416C585CAF}" type="presOf" srcId="{D865ED02-81E6-4811-872F-6928CEA371D2}" destId="{43CD8FB5-E615-4019-BCCA-7356DCA117B1}" srcOrd="0" destOrd="0" presId="urn:microsoft.com/office/officeart/2005/8/layout/target3"/>
    <dgm:cxn modelId="{E30BA33D-3226-411B-9E4E-A765FBF62DEC}" type="presOf" srcId="{D865ED02-81E6-4811-872F-6928CEA371D2}" destId="{80EBE33A-3040-426F-8FB4-457B1C996CC5}" srcOrd="1" destOrd="0" presId="urn:microsoft.com/office/officeart/2005/8/layout/target3"/>
    <dgm:cxn modelId="{1D510634-3D92-4A20-B55E-F5374F56C917}" srcId="{3DF0C3A5-C0C4-403A-AA68-9D0D8BF070AF}" destId="{D865ED02-81E6-4811-872F-6928CEA371D2}" srcOrd="1" destOrd="0" parTransId="{754D94D6-74F6-4267-AF1F-C4EBA585CFE8}" sibTransId="{07F0C227-6DC3-425F-AC5E-35CC3786739A}"/>
    <dgm:cxn modelId="{4F4ED767-CBB0-4D00-90BE-39A768209B70}" srcId="{3DF0C3A5-C0C4-403A-AA68-9D0D8BF070AF}" destId="{FF0280AE-722B-4915-9C8B-C1EB6D84D15E}" srcOrd="0" destOrd="0" parTransId="{CC3B6FF4-41D7-4BD5-A2B7-F2C00DF1A561}" sibTransId="{3CD857BD-F46D-4AE7-8CDF-EA025532EEE2}"/>
    <dgm:cxn modelId="{D60FDBA6-F8CD-4401-84D9-55F0C7109F19}" type="presOf" srcId="{FF0280AE-722B-4915-9C8B-C1EB6D84D15E}" destId="{44B0234F-F2D7-4210-91F8-8FAB72627D1C}" srcOrd="0" destOrd="0" presId="urn:microsoft.com/office/officeart/2005/8/layout/target3"/>
    <dgm:cxn modelId="{D2D5235F-A7B7-4F9B-BAB6-91ABF384BCCC}" type="presParOf" srcId="{FF8B9691-D730-42C3-955E-123DBABDA762}" destId="{10D401F1-F58B-41F8-BA46-7A814F21AB98}" srcOrd="0" destOrd="0" presId="urn:microsoft.com/office/officeart/2005/8/layout/target3"/>
    <dgm:cxn modelId="{4B47DBEA-3A69-4F6E-9661-667ADB04AE91}" type="presParOf" srcId="{FF8B9691-D730-42C3-955E-123DBABDA762}" destId="{06FE0C4F-B3BE-477E-9DBE-7BED077C17C9}" srcOrd="1" destOrd="0" presId="urn:microsoft.com/office/officeart/2005/8/layout/target3"/>
    <dgm:cxn modelId="{AF89FDED-F5F9-468B-9D42-B308EA7A8DB2}" type="presParOf" srcId="{FF8B9691-D730-42C3-955E-123DBABDA762}" destId="{44B0234F-F2D7-4210-91F8-8FAB72627D1C}" srcOrd="2" destOrd="0" presId="urn:microsoft.com/office/officeart/2005/8/layout/target3"/>
    <dgm:cxn modelId="{7F8BBE76-AD8C-4F63-A0E6-C3C10514F58D}" type="presParOf" srcId="{FF8B9691-D730-42C3-955E-123DBABDA762}" destId="{549188C6-9250-4BC6-BB87-430B7161241D}" srcOrd="3" destOrd="0" presId="urn:microsoft.com/office/officeart/2005/8/layout/target3"/>
    <dgm:cxn modelId="{31C847E7-D853-4711-B673-B2F2E24E6D5D}" type="presParOf" srcId="{FF8B9691-D730-42C3-955E-123DBABDA762}" destId="{54BB20FC-7395-468E-8E4E-9E40E0B131A1}" srcOrd="4" destOrd="0" presId="urn:microsoft.com/office/officeart/2005/8/layout/target3"/>
    <dgm:cxn modelId="{5A9CB415-DB16-49B6-A247-70B2E405D8DF}" type="presParOf" srcId="{FF8B9691-D730-42C3-955E-123DBABDA762}" destId="{43CD8FB5-E615-4019-BCCA-7356DCA117B1}" srcOrd="5" destOrd="0" presId="urn:microsoft.com/office/officeart/2005/8/layout/target3"/>
    <dgm:cxn modelId="{1118B1D9-0E34-4618-8007-43CFB7A28318}" type="presParOf" srcId="{FF8B9691-D730-42C3-955E-123DBABDA762}" destId="{1CB6C30C-0717-4569-B948-5114677DC4D7}" srcOrd="6" destOrd="0" presId="urn:microsoft.com/office/officeart/2005/8/layout/target3"/>
    <dgm:cxn modelId="{843A362D-290A-4F8C-891D-F5608C0D00C3}" type="presParOf" srcId="{FF8B9691-D730-42C3-955E-123DBABDA762}" destId="{80EBE33A-3040-426F-8FB4-457B1C996CC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6B20C-A316-482C-A93D-5C4B6D83F8F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DC7BA0-1C47-4AE7-B025-CDB187CCE240}">
      <dgm:prSet/>
      <dgm:spPr/>
      <dgm:t>
        <a:bodyPr/>
        <a:lstStyle/>
        <a:p>
          <a:pPr rtl="0"/>
          <a:r>
            <a:rPr lang="zh-CN" dirty="0" smtClean="0"/>
            <a:t>2. 在模拟器上运行 ApiDemos，全部点一遍，看看Android都提供了些什么界面效果，心里有个印象。最好把ApiDemos的代码，看它个两三遍。我到过深圳南山书城，看了好几本国内出的Android书籍，一本书都没翻多久，就看完了，没啥看头，因为大部分内容ApiDemos都有了呀。</a:t>
          </a:r>
          <a:endParaRPr lang="zh-CN" dirty="0"/>
        </a:p>
      </dgm:t>
    </dgm:pt>
    <dgm:pt modelId="{2B80EC27-B43F-4520-9483-B99DBAC6DA59}" type="parTrans" cxnId="{C22F24F6-8324-4651-AA05-2A22246DEC76}">
      <dgm:prSet/>
      <dgm:spPr/>
      <dgm:t>
        <a:bodyPr/>
        <a:lstStyle/>
        <a:p>
          <a:endParaRPr lang="zh-CN" altLang="en-US"/>
        </a:p>
      </dgm:t>
    </dgm:pt>
    <dgm:pt modelId="{D1EF1B4B-24FF-453A-AEA2-CE49CFE77222}" type="sibTrans" cxnId="{C22F24F6-8324-4651-AA05-2A22246DEC76}">
      <dgm:prSet/>
      <dgm:spPr/>
      <dgm:t>
        <a:bodyPr/>
        <a:lstStyle/>
        <a:p>
          <a:endParaRPr lang="zh-CN" altLang="en-US"/>
        </a:p>
      </dgm:t>
    </dgm:pt>
    <dgm:pt modelId="{CC23FB0B-B5B6-4903-BB4E-831ECDBE88D2}" type="pres">
      <dgm:prSet presAssocID="{9956B20C-A316-482C-A93D-5C4B6D83F8F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ACA8D6-A9F2-4A5D-8612-F0FE2927A9B4}" type="pres">
      <dgm:prSet presAssocID="{EBDC7BA0-1C47-4AE7-B025-CDB187CCE240}" presName="circle1" presStyleLbl="node1" presStyleIdx="0" presStyleCnt="1"/>
      <dgm:spPr/>
    </dgm:pt>
    <dgm:pt modelId="{AC3A63BA-2144-4CF2-8AC8-39CB71995883}" type="pres">
      <dgm:prSet presAssocID="{EBDC7BA0-1C47-4AE7-B025-CDB187CCE240}" presName="space" presStyleCnt="0"/>
      <dgm:spPr/>
    </dgm:pt>
    <dgm:pt modelId="{661CC631-2FAB-4D4E-AAE2-8F01287FB716}" type="pres">
      <dgm:prSet presAssocID="{EBDC7BA0-1C47-4AE7-B025-CDB187CCE240}" presName="rect1" presStyleLbl="alignAcc1" presStyleIdx="0" presStyleCnt="1"/>
      <dgm:spPr/>
      <dgm:t>
        <a:bodyPr/>
        <a:lstStyle/>
        <a:p>
          <a:endParaRPr lang="zh-CN" altLang="en-US"/>
        </a:p>
      </dgm:t>
    </dgm:pt>
    <dgm:pt modelId="{FEB55BB2-3F28-4B9D-B8A2-28F63EB7C61B}" type="pres">
      <dgm:prSet presAssocID="{EBDC7BA0-1C47-4AE7-B025-CDB187CCE24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178FAD-C76B-460E-A85B-24F1257AB076}" type="presOf" srcId="{EBDC7BA0-1C47-4AE7-B025-CDB187CCE240}" destId="{661CC631-2FAB-4D4E-AAE2-8F01287FB716}" srcOrd="0" destOrd="0" presId="urn:microsoft.com/office/officeart/2005/8/layout/target3"/>
    <dgm:cxn modelId="{2544893C-98E5-4026-A8B0-AC02846F9AD9}" type="presOf" srcId="{9956B20C-A316-482C-A93D-5C4B6D83F8F8}" destId="{CC23FB0B-B5B6-4903-BB4E-831ECDBE88D2}" srcOrd="0" destOrd="0" presId="urn:microsoft.com/office/officeart/2005/8/layout/target3"/>
    <dgm:cxn modelId="{C22F24F6-8324-4651-AA05-2A22246DEC76}" srcId="{9956B20C-A316-482C-A93D-5C4B6D83F8F8}" destId="{EBDC7BA0-1C47-4AE7-B025-CDB187CCE240}" srcOrd="0" destOrd="0" parTransId="{2B80EC27-B43F-4520-9483-B99DBAC6DA59}" sibTransId="{D1EF1B4B-24FF-453A-AEA2-CE49CFE77222}"/>
    <dgm:cxn modelId="{272273F2-79C4-4E73-9535-C3B0852D2ACA}" type="presOf" srcId="{EBDC7BA0-1C47-4AE7-B025-CDB187CCE240}" destId="{FEB55BB2-3F28-4B9D-B8A2-28F63EB7C61B}" srcOrd="1" destOrd="0" presId="urn:microsoft.com/office/officeart/2005/8/layout/target3"/>
    <dgm:cxn modelId="{AF49343B-0EF2-4AC5-8008-60531029652D}" type="presParOf" srcId="{CC23FB0B-B5B6-4903-BB4E-831ECDBE88D2}" destId="{00ACA8D6-A9F2-4A5D-8612-F0FE2927A9B4}" srcOrd="0" destOrd="0" presId="urn:microsoft.com/office/officeart/2005/8/layout/target3"/>
    <dgm:cxn modelId="{5C75F312-FF08-4AAE-A469-6353742E1E60}" type="presParOf" srcId="{CC23FB0B-B5B6-4903-BB4E-831ECDBE88D2}" destId="{AC3A63BA-2144-4CF2-8AC8-39CB71995883}" srcOrd="1" destOrd="0" presId="urn:microsoft.com/office/officeart/2005/8/layout/target3"/>
    <dgm:cxn modelId="{A0BC08C5-F831-4B75-99C7-7D5BB433275C}" type="presParOf" srcId="{CC23FB0B-B5B6-4903-BB4E-831ECDBE88D2}" destId="{661CC631-2FAB-4D4E-AAE2-8F01287FB716}" srcOrd="2" destOrd="0" presId="urn:microsoft.com/office/officeart/2005/8/layout/target3"/>
    <dgm:cxn modelId="{0458ABDD-8EFB-4D74-985F-4FFDA21F6215}" type="presParOf" srcId="{CC23FB0B-B5B6-4903-BB4E-831ECDBE88D2}" destId="{FEB55BB2-3F28-4B9D-B8A2-28F63EB7C61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8ADA9-697D-4B73-9B97-303788435AD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EF81C1D-903D-4655-A846-BEA17CF4C601}">
      <dgm:prSet/>
      <dgm:spPr/>
      <dgm:t>
        <a:bodyPr/>
        <a:lstStyle/>
        <a:p>
          <a:pPr rtl="0"/>
          <a:r>
            <a:rPr lang="zh-CN" dirty="0" smtClean="0"/>
            <a:t>3. Java的学习。 Android应用程序是用Java写的，像我这样从C/C++阵营过来的，开始真的很抵触。《Thinking in Java》 ??? No! 没时间玩这东西，当做参考书还行，不懂就翻翻。宝岛台湾的林信良老师写的《Java学习笔记》，还不错。 </a:t>
          </a:r>
          <a:r>
            <a:rPr lang="en-US" u="sng" dirty="0" smtClean="0"/>
            <a:t>http://caterpillar.onlyfun.net/Gossip/JavaGossip-V1/JavaGossip.htm</a:t>
          </a:r>
          <a:endParaRPr lang="zh-CN" dirty="0"/>
        </a:p>
      </dgm:t>
    </dgm:pt>
    <dgm:pt modelId="{C54D3880-55BB-4998-B88A-B5EC994CC19A}" type="parTrans" cxnId="{668831B5-3B1A-4249-8B4C-4AD14930B645}">
      <dgm:prSet/>
      <dgm:spPr/>
      <dgm:t>
        <a:bodyPr/>
        <a:lstStyle/>
        <a:p>
          <a:endParaRPr lang="zh-CN" altLang="en-US"/>
        </a:p>
      </dgm:t>
    </dgm:pt>
    <dgm:pt modelId="{F1482A4B-AB53-4A7C-B174-E92295B9BF8E}" type="sibTrans" cxnId="{668831B5-3B1A-4249-8B4C-4AD14930B645}">
      <dgm:prSet/>
      <dgm:spPr/>
      <dgm:t>
        <a:bodyPr/>
        <a:lstStyle/>
        <a:p>
          <a:endParaRPr lang="zh-CN" altLang="en-US"/>
        </a:p>
      </dgm:t>
    </dgm:pt>
    <dgm:pt modelId="{0468FB3C-9BA4-4E62-B254-2E33FD692E49}">
      <dgm:prSet/>
      <dgm:spPr/>
      <dgm:t>
        <a:bodyPr/>
        <a:lstStyle/>
        <a:p>
          <a:pPr rtl="0"/>
          <a:r>
            <a:rPr lang="en-US" u="sng" dirty="0" smtClean="0"/>
            <a:t>http://caterpillar.onlyfun.net/Gossip/JavaGossip-V2/JavaGossip2.htm</a:t>
          </a:r>
          <a:endParaRPr lang="zh-CN" dirty="0"/>
        </a:p>
      </dgm:t>
    </dgm:pt>
    <dgm:pt modelId="{AC4F5CD8-FDF4-4ABC-8037-1CF7C88B4CE4}" type="parTrans" cxnId="{5B40119A-7EF9-4FC2-B664-A492012A3ECA}">
      <dgm:prSet/>
      <dgm:spPr/>
      <dgm:t>
        <a:bodyPr/>
        <a:lstStyle/>
        <a:p>
          <a:endParaRPr lang="zh-CN" altLang="en-US"/>
        </a:p>
      </dgm:t>
    </dgm:pt>
    <dgm:pt modelId="{4D1813B5-8655-4200-B4B1-5935FD56A51B}" type="sibTrans" cxnId="{5B40119A-7EF9-4FC2-B664-A492012A3ECA}">
      <dgm:prSet/>
      <dgm:spPr/>
      <dgm:t>
        <a:bodyPr/>
        <a:lstStyle/>
        <a:p>
          <a:endParaRPr lang="zh-CN" altLang="en-US"/>
        </a:p>
      </dgm:t>
    </dgm:pt>
    <dgm:pt modelId="{6E9B63C4-9661-41D1-B173-6EF284BE105E}">
      <dgm:prSet/>
      <dgm:spPr/>
      <dgm:t>
        <a:bodyPr/>
        <a:lstStyle/>
        <a:p>
          <a:pPr rtl="0"/>
          <a:r>
            <a:rPr lang="zh-CN" dirty="0" smtClean="0"/>
            <a:t>大约花一个礼拜的晚上时间学习，基本够用。</a:t>
          </a:r>
          <a:endParaRPr lang="zh-CN" dirty="0"/>
        </a:p>
      </dgm:t>
    </dgm:pt>
    <dgm:pt modelId="{B34243D0-D958-48FE-8051-EE406EA595E3}" type="parTrans" cxnId="{45AFA0BB-CBCF-4488-A838-E75704FB7B3B}">
      <dgm:prSet/>
      <dgm:spPr/>
      <dgm:t>
        <a:bodyPr/>
        <a:lstStyle/>
        <a:p>
          <a:endParaRPr lang="zh-CN" altLang="en-US"/>
        </a:p>
      </dgm:t>
    </dgm:pt>
    <dgm:pt modelId="{1612BEFC-98C1-4C4A-88FB-268624FFA92E}" type="sibTrans" cxnId="{45AFA0BB-CBCF-4488-A838-E75704FB7B3B}">
      <dgm:prSet/>
      <dgm:spPr/>
      <dgm:t>
        <a:bodyPr/>
        <a:lstStyle/>
        <a:p>
          <a:endParaRPr lang="zh-CN" altLang="en-US"/>
        </a:p>
      </dgm:t>
    </dgm:pt>
    <dgm:pt modelId="{89FE691B-B299-4108-8B01-CC8B655B66A9}" type="pres">
      <dgm:prSet presAssocID="{3538ADA9-697D-4B73-9B97-303788435AD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1F8EC9-0FC8-476E-B321-C4F25DA2BB00}" type="pres">
      <dgm:prSet presAssocID="{5EF81C1D-903D-4655-A846-BEA17CF4C601}" presName="circle1" presStyleLbl="node1" presStyleIdx="0" presStyleCnt="3"/>
      <dgm:spPr/>
    </dgm:pt>
    <dgm:pt modelId="{0C7D77A5-151F-4E38-A4F7-FDE8A5DF4F60}" type="pres">
      <dgm:prSet presAssocID="{5EF81C1D-903D-4655-A846-BEA17CF4C601}" presName="space" presStyleCnt="0"/>
      <dgm:spPr/>
    </dgm:pt>
    <dgm:pt modelId="{7593440B-79B4-40C8-847C-6EF250649441}" type="pres">
      <dgm:prSet presAssocID="{5EF81C1D-903D-4655-A846-BEA17CF4C601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DCEB20A3-B0C5-4C0E-BCF9-8AFF55C95A3E}" type="pres">
      <dgm:prSet presAssocID="{0468FB3C-9BA4-4E62-B254-2E33FD692E49}" presName="vertSpace2" presStyleLbl="node1" presStyleIdx="0" presStyleCnt="3"/>
      <dgm:spPr/>
    </dgm:pt>
    <dgm:pt modelId="{FDFB15BC-0D6E-45AD-A20A-7C8E52044463}" type="pres">
      <dgm:prSet presAssocID="{0468FB3C-9BA4-4E62-B254-2E33FD692E49}" presName="circle2" presStyleLbl="node1" presStyleIdx="1" presStyleCnt="3"/>
      <dgm:spPr/>
    </dgm:pt>
    <dgm:pt modelId="{BC90228A-3D96-4290-8819-D0A505294894}" type="pres">
      <dgm:prSet presAssocID="{0468FB3C-9BA4-4E62-B254-2E33FD692E49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ECF61917-8BF3-4EDA-BEA8-21EBD086FB67}" type="pres">
      <dgm:prSet presAssocID="{6E9B63C4-9661-41D1-B173-6EF284BE105E}" presName="vertSpace3" presStyleLbl="node1" presStyleIdx="1" presStyleCnt="3"/>
      <dgm:spPr/>
    </dgm:pt>
    <dgm:pt modelId="{DF74D3D3-7F42-4AC4-B685-68A5C0148B65}" type="pres">
      <dgm:prSet presAssocID="{6E9B63C4-9661-41D1-B173-6EF284BE105E}" presName="circle3" presStyleLbl="node1" presStyleIdx="2" presStyleCnt="3"/>
      <dgm:spPr/>
    </dgm:pt>
    <dgm:pt modelId="{6BA0E0A2-229B-41B6-AA95-C299CD3B6CA9}" type="pres">
      <dgm:prSet presAssocID="{6E9B63C4-9661-41D1-B173-6EF284BE105E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3CE3C7BB-B85B-4BCF-945F-B319F16F5338}" type="pres">
      <dgm:prSet presAssocID="{5EF81C1D-903D-4655-A846-BEA17CF4C601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8B18E-BF7C-4C25-B97D-7F7BBF28ED3C}" type="pres">
      <dgm:prSet presAssocID="{0468FB3C-9BA4-4E62-B254-2E33FD692E49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9E5CD2-B918-42EF-81D1-877B7DCE3719}" type="pres">
      <dgm:prSet presAssocID="{6E9B63C4-9661-41D1-B173-6EF284BE105E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0A5CBE-75D9-44F8-A8F3-9BB604C73E14}" type="presOf" srcId="{6E9B63C4-9661-41D1-B173-6EF284BE105E}" destId="{6BA0E0A2-229B-41B6-AA95-C299CD3B6CA9}" srcOrd="0" destOrd="0" presId="urn:microsoft.com/office/officeart/2005/8/layout/target3"/>
    <dgm:cxn modelId="{54539006-25B1-404E-B40B-1BAE60CCF4E7}" type="presOf" srcId="{0468FB3C-9BA4-4E62-B254-2E33FD692E49}" destId="{27A8B18E-BF7C-4C25-B97D-7F7BBF28ED3C}" srcOrd="1" destOrd="0" presId="urn:microsoft.com/office/officeart/2005/8/layout/target3"/>
    <dgm:cxn modelId="{A2A0AC45-E0BB-42A7-87EE-39946E694073}" type="presOf" srcId="{3538ADA9-697D-4B73-9B97-303788435AD9}" destId="{89FE691B-B299-4108-8B01-CC8B655B66A9}" srcOrd="0" destOrd="0" presId="urn:microsoft.com/office/officeart/2005/8/layout/target3"/>
    <dgm:cxn modelId="{668831B5-3B1A-4249-8B4C-4AD14930B645}" srcId="{3538ADA9-697D-4B73-9B97-303788435AD9}" destId="{5EF81C1D-903D-4655-A846-BEA17CF4C601}" srcOrd="0" destOrd="0" parTransId="{C54D3880-55BB-4998-B88A-B5EC994CC19A}" sibTransId="{F1482A4B-AB53-4A7C-B174-E92295B9BF8E}"/>
    <dgm:cxn modelId="{777B1A5C-00BD-481B-A8BE-656F2122DFEE}" type="presOf" srcId="{0468FB3C-9BA4-4E62-B254-2E33FD692E49}" destId="{BC90228A-3D96-4290-8819-D0A505294894}" srcOrd="0" destOrd="0" presId="urn:microsoft.com/office/officeart/2005/8/layout/target3"/>
    <dgm:cxn modelId="{EBD21131-A199-486B-8B60-00E32E265A84}" type="presOf" srcId="{5EF81C1D-903D-4655-A846-BEA17CF4C601}" destId="{7593440B-79B4-40C8-847C-6EF250649441}" srcOrd="0" destOrd="0" presId="urn:microsoft.com/office/officeart/2005/8/layout/target3"/>
    <dgm:cxn modelId="{45AFA0BB-CBCF-4488-A838-E75704FB7B3B}" srcId="{3538ADA9-697D-4B73-9B97-303788435AD9}" destId="{6E9B63C4-9661-41D1-B173-6EF284BE105E}" srcOrd="2" destOrd="0" parTransId="{B34243D0-D958-48FE-8051-EE406EA595E3}" sibTransId="{1612BEFC-98C1-4C4A-88FB-268624FFA92E}"/>
    <dgm:cxn modelId="{035E25D7-C7AF-4555-8FE0-4E139347BBFA}" type="presOf" srcId="{5EF81C1D-903D-4655-A846-BEA17CF4C601}" destId="{3CE3C7BB-B85B-4BCF-945F-B319F16F5338}" srcOrd="1" destOrd="0" presId="urn:microsoft.com/office/officeart/2005/8/layout/target3"/>
    <dgm:cxn modelId="{D32F5972-C0B2-411C-974F-2158B0837F16}" type="presOf" srcId="{6E9B63C4-9661-41D1-B173-6EF284BE105E}" destId="{5F9E5CD2-B918-42EF-81D1-877B7DCE3719}" srcOrd="1" destOrd="0" presId="urn:microsoft.com/office/officeart/2005/8/layout/target3"/>
    <dgm:cxn modelId="{5B40119A-7EF9-4FC2-B664-A492012A3ECA}" srcId="{3538ADA9-697D-4B73-9B97-303788435AD9}" destId="{0468FB3C-9BA4-4E62-B254-2E33FD692E49}" srcOrd="1" destOrd="0" parTransId="{AC4F5CD8-FDF4-4ABC-8037-1CF7C88B4CE4}" sibTransId="{4D1813B5-8655-4200-B4B1-5935FD56A51B}"/>
    <dgm:cxn modelId="{C25E23AD-CCBA-4CB4-A416-AF2E3D838314}" type="presParOf" srcId="{89FE691B-B299-4108-8B01-CC8B655B66A9}" destId="{641F8EC9-0FC8-476E-B321-C4F25DA2BB00}" srcOrd="0" destOrd="0" presId="urn:microsoft.com/office/officeart/2005/8/layout/target3"/>
    <dgm:cxn modelId="{12CCBD4C-AADA-4B5D-8FDE-C07BB6BC18BC}" type="presParOf" srcId="{89FE691B-B299-4108-8B01-CC8B655B66A9}" destId="{0C7D77A5-151F-4E38-A4F7-FDE8A5DF4F60}" srcOrd="1" destOrd="0" presId="urn:microsoft.com/office/officeart/2005/8/layout/target3"/>
    <dgm:cxn modelId="{AF1D1472-BDC3-4343-9034-215F664DC610}" type="presParOf" srcId="{89FE691B-B299-4108-8B01-CC8B655B66A9}" destId="{7593440B-79B4-40C8-847C-6EF250649441}" srcOrd="2" destOrd="0" presId="urn:microsoft.com/office/officeart/2005/8/layout/target3"/>
    <dgm:cxn modelId="{349DA104-B53E-46A8-9507-7BF540493C50}" type="presParOf" srcId="{89FE691B-B299-4108-8B01-CC8B655B66A9}" destId="{DCEB20A3-B0C5-4C0E-BCF9-8AFF55C95A3E}" srcOrd="3" destOrd="0" presId="urn:microsoft.com/office/officeart/2005/8/layout/target3"/>
    <dgm:cxn modelId="{6440FE34-C3F7-4DFA-A45B-0454EA5AF1A4}" type="presParOf" srcId="{89FE691B-B299-4108-8B01-CC8B655B66A9}" destId="{FDFB15BC-0D6E-45AD-A20A-7C8E52044463}" srcOrd="4" destOrd="0" presId="urn:microsoft.com/office/officeart/2005/8/layout/target3"/>
    <dgm:cxn modelId="{C2E450B4-B203-4C82-9BFE-DF3F77E600A5}" type="presParOf" srcId="{89FE691B-B299-4108-8B01-CC8B655B66A9}" destId="{BC90228A-3D96-4290-8819-D0A505294894}" srcOrd="5" destOrd="0" presId="urn:microsoft.com/office/officeart/2005/8/layout/target3"/>
    <dgm:cxn modelId="{D17CE5CC-C3D0-47A8-9E33-AB3D2B27D9BE}" type="presParOf" srcId="{89FE691B-B299-4108-8B01-CC8B655B66A9}" destId="{ECF61917-8BF3-4EDA-BEA8-21EBD086FB67}" srcOrd="6" destOrd="0" presId="urn:microsoft.com/office/officeart/2005/8/layout/target3"/>
    <dgm:cxn modelId="{D08C6C29-BBF2-42D9-8D21-A8A28C77C1EC}" type="presParOf" srcId="{89FE691B-B299-4108-8B01-CC8B655B66A9}" destId="{DF74D3D3-7F42-4AC4-B685-68A5C0148B65}" srcOrd="7" destOrd="0" presId="urn:microsoft.com/office/officeart/2005/8/layout/target3"/>
    <dgm:cxn modelId="{94E7C372-35F8-470D-9443-C42E5D0F0A90}" type="presParOf" srcId="{89FE691B-B299-4108-8B01-CC8B655B66A9}" destId="{6BA0E0A2-229B-41B6-AA95-C299CD3B6CA9}" srcOrd="8" destOrd="0" presId="urn:microsoft.com/office/officeart/2005/8/layout/target3"/>
    <dgm:cxn modelId="{0DBF84BC-3C21-453F-82A3-D2F346F8C31B}" type="presParOf" srcId="{89FE691B-B299-4108-8B01-CC8B655B66A9}" destId="{3CE3C7BB-B85B-4BCF-945F-B319F16F5338}" srcOrd="9" destOrd="0" presId="urn:microsoft.com/office/officeart/2005/8/layout/target3"/>
    <dgm:cxn modelId="{C4A41588-D76E-4A9B-9322-AAA1C31E2980}" type="presParOf" srcId="{89FE691B-B299-4108-8B01-CC8B655B66A9}" destId="{27A8B18E-BF7C-4C25-B97D-7F7BBF28ED3C}" srcOrd="10" destOrd="0" presId="urn:microsoft.com/office/officeart/2005/8/layout/target3"/>
    <dgm:cxn modelId="{4A60E840-929A-45CD-B22C-3996DB38EFBA}" type="presParOf" srcId="{89FE691B-B299-4108-8B01-CC8B655B66A9}" destId="{5F9E5CD2-B918-42EF-81D1-877B7DCE371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BA078D-72DE-4852-ACC8-9399595E8C9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D736728-053D-4652-9137-598D350CC6F9}">
      <dgm:prSet/>
      <dgm:spPr/>
      <dgm:t>
        <a:bodyPr/>
        <a:lstStyle/>
        <a:p>
          <a:pPr rtl="0"/>
          <a:r>
            <a:rPr lang="zh-CN" dirty="0" smtClean="0"/>
            <a:t>4. 学习资料 (1) 网站 官网 developer.android.com，英文差的同学，也要硬着头皮看，在网上搜来搜去，其实大部分东西都是从这拷贝过去的，从而浪费了大把的时间。国内的android论坛，好像就javaeye文章质量高一点，其他的不知道。我一直上国外的 http://www.anddev.org/ 它有两个版面 Novice Tutorials和Code Snippets for Android，有教程，可以下载代码编译运行，初学者最喜欢这样的了。不像一些网站，下载代码还要扣积分等其他7788的，一看就没什么好感。</a:t>
          </a:r>
          <a:endParaRPr lang="zh-CN" dirty="0"/>
        </a:p>
      </dgm:t>
    </dgm:pt>
    <dgm:pt modelId="{CEFCA4C7-B10E-4402-A2B2-556474186CA8}" type="parTrans" cxnId="{3BE6772D-4498-4F3E-9049-33C9EBBEFE05}">
      <dgm:prSet/>
      <dgm:spPr/>
      <dgm:t>
        <a:bodyPr/>
        <a:lstStyle/>
        <a:p>
          <a:endParaRPr lang="zh-CN" altLang="en-US"/>
        </a:p>
      </dgm:t>
    </dgm:pt>
    <dgm:pt modelId="{C0E2021F-DC85-40B6-AA7B-17EB316063C3}" type="sibTrans" cxnId="{3BE6772D-4498-4F3E-9049-33C9EBBEFE05}">
      <dgm:prSet/>
      <dgm:spPr/>
      <dgm:t>
        <a:bodyPr/>
        <a:lstStyle/>
        <a:p>
          <a:endParaRPr lang="zh-CN" altLang="en-US"/>
        </a:p>
      </dgm:t>
    </dgm:pt>
    <dgm:pt modelId="{870ABA1B-D036-4749-9D17-11F4D6D566BD}" type="pres">
      <dgm:prSet presAssocID="{FFBA078D-72DE-4852-ACC8-9399595E8C9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5F901C-F42C-468B-80DA-021E7A157E6A}" type="pres">
      <dgm:prSet presAssocID="{9D736728-053D-4652-9137-598D350CC6F9}" presName="circle1" presStyleLbl="node1" presStyleIdx="0" presStyleCnt="1"/>
      <dgm:spPr/>
    </dgm:pt>
    <dgm:pt modelId="{48B70864-B611-41AC-A559-5B1217492860}" type="pres">
      <dgm:prSet presAssocID="{9D736728-053D-4652-9137-598D350CC6F9}" presName="space" presStyleCnt="0"/>
      <dgm:spPr/>
    </dgm:pt>
    <dgm:pt modelId="{D6CEE7AB-230D-4CCE-9AA5-9ACC83055177}" type="pres">
      <dgm:prSet presAssocID="{9D736728-053D-4652-9137-598D350CC6F9}" presName="rect1" presStyleLbl="alignAcc1" presStyleIdx="0" presStyleCnt="1"/>
      <dgm:spPr/>
      <dgm:t>
        <a:bodyPr/>
        <a:lstStyle/>
        <a:p>
          <a:endParaRPr lang="zh-CN" altLang="en-US"/>
        </a:p>
      </dgm:t>
    </dgm:pt>
    <dgm:pt modelId="{F4041530-0252-4B7F-ABB6-ABC92F6478D4}" type="pres">
      <dgm:prSet presAssocID="{9D736728-053D-4652-9137-598D350CC6F9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F95A2-E8BF-4438-B59F-E2E3DC0932D1}" type="presOf" srcId="{9D736728-053D-4652-9137-598D350CC6F9}" destId="{D6CEE7AB-230D-4CCE-9AA5-9ACC83055177}" srcOrd="0" destOrd="0" presId="urn:microsoft.com/office/officeart/2005/8/layout/target3"/>
    <dgm:cxn modelId="{3BE6772D-4498-4F3E-9049-33C9EBBEFE05}" srcId="{FFBA078D-72DE-4852-ACC8-9399595E8C93}" destId="{9D736728-053D-4652-9137-598D350CC6F9}" srcOrd="0" destOrd="0" parTransId="{CEFCA4C7-B10E-4402-A2B2-556474186CA8}" sibTransId="{C0E2021F-DC85-40B6-AA7B-17EB316063C3}"/>
    <dgm:cxn modelId="{4410FDC9-90B9-47AC-8CCC-F0BD0ACF18B1}" type="presOf" srcId="{FFBA078D-72DE-4852-ACC8-9399595E8C93}" destId="{870ABA1B-D036-4749-9D17-11F4D6D566BD}" srcOrd="0" destOrd="0" presId="urn:microsoft.com/office/officeart/2005/8/layout/target3"/>
    <dgm:cxn modelId="{0EF355AD-ED01-4B5E-B6EA-42B137549B09}" type="presOf" srcId="{9D736728-053D-4652-9137-598D350CC6F9}" destId="{F4041530-0252-4B7F-ABB6-ABC92F6478D4}" srcOrd="1" destOrd="0" presId="urn:microsoft.com/office/officeart/2005/8/layout/target3"/>
    <dgm:cxn modelId="{E2FDE8FA-73EC-4575-AB81-E3A936DB5EDB}" type="presParOf" srcId="{870ABA1B-D036-4749-9D17-11F4D6D566BD}" destId="{725F901C-F42C-468B-80DA-021E7A157E6A}" srcOrd="0" destOrd="0" presId="urn:microsoft.com/office/officeart/2005/8/layout/target3"/>
    <dgm:cxn modelId="{34CBD1E1-7D24-4C06-A10E-A6E22E12A25F}" type="presParOf" srcId="{870ABA1B-D036-4749-9D17-11F4D6D566BD}" destId="{48B70864-B611-41AC-A559-5B1217492860}" srcOrd="1" destOrd="0" presId="urn:microsoft.com/office/officeart/2005/8/layout/target3"/>
    <dgm:cxn modelId="{CF667796-1FC2-4B77-A03B-0B472BC9E30E}" type="presParOf" srcId="{870ABA1B-D036-4749-9D17-11F4D6D566BD}" destId="{D6CEE7AB-230D-4CCE-9AA5-9ACC83055177}" srcOrd="2" destOrd="0" presId="urn:microsoft.com/office/officeart/2005/8/layout/target3"/>
    <dgm:cxn modelId="{FE54CE8F-9828-4E2F-9B4D-74457BDA1372}" type="presParOf" srcId="{870ABA1B-D036-4749-9D17-11F4D6D566BD}" destId="{F4041530-0252-4B7F-ABB6-ABC92F6478D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761B9C-ACF9-47BB-AA5F-3F4809F1874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AE7ED18-FA6A-42A4-BEE3-9F2C35A5E7ED}">
      <dgm:prSet/>
      <dgm:spPr/>
      <dgm:t>
        <a:bodyPr/>
        <a:lstStyle/>
        <a:p>
          <a:pPr rtl="0"/>
          <a:r>
            <a:rPr lang="zh-CN" dirty="0" smtClean="0"/>
            <a:t>书籍 就只推荐三本，其他的没看过，不好评论。 </a:t>
          </a:r>
          <a:r>
            <a:rPr lang="en-US" dirty="0" smtClean="0"/>
            <a:t>Mark L. Murphy: </a:t>
          </a:r>
          <a:r>
            <a:rPr lang="zh-CN" dirty="0" smtClean="0"/>
            <a:t>《</a:t>
          </a:r>
          <a:r>
            <a:rPr lang="en-US" dirty="0" smtClean="0"/>
            <a:t>The Busy Coder&amp;#8217;s Guide to Android Development</a:t>
          </a:r>
          <a:r>
            <a:rPr lang="zh-CN" dirty="0" smtClean="0"/>
            <a:t>》 </a:t>
          </a:r>
          <a:r>
            <a:rPr lang="en-US" dirty="0" smtClean="0"/>
            <a:t>Chris </a:t>
          </a:r>
          <a:r>
            <a:rPr lang="en-US" dirty="0" err="1" smtClean="0"/>
            <a:t>Haseman</a:t>
          </a:r>
          <a:r>
            <a:rPr lang="zh-CN" dirty="0" smtClean="0"/>
            <a:t>：《</a:t>
          </a:r>
          <a:r>
            <a:rPr lang="en-US" dirty="0" smtClean="0"/>
            <a:t>Android Essentials</a:t>
          </a:r>
          <a:r>
            <a:rPr lang="zh-CN" dirty="0" smtClean="0"/>
            <a:t>》 高煥堂</a:t>
          </a:r>
          <a:r>
            <a:rPr lang="en-US" dirty="0" smtClean="0"/>
            <a:t>:</a:t>
          </a:r>
          <a:r>
            <a:rPr lang="zh-CN" dirty="0" smtClean="0"/>
            <a:t>《</a:t>
          </a:r>
          <a:r>
            <a:rPr lang="en-US" dirty="0" smtClean="0"/>
            <a:t>Android </a:t>
          </a:r>
          <a:r>
            <a:rPr lang="zh-CN" dirty="0" smtClean="0"/>
            <a:t>應用框架原理與程式設計</a:t>
          </a:r>
          <a:r>
            <a:rPr lang="en-US" dirty="0" smtClean="0"/>
            <a:t>36 </a:t>
          </a:r>
          <a:r>
            <a:rPr lang="zh-CN" dirty="0" smtClean="0"/>
            <a:t>技》 </a:t>
          </a:r>
          <a:endParaRPr lang="zh-CN" dirty="0"/>
        </a:p>
      </dgm:t>
    </dgm:pt>
    <dgm:pt modelId="{AF3FED49-A31F-4559-8C07-C6E4818EEAB8}" type="parTrans" cxnId="{E15FFCED-363A-4E13-9F53-659DBE75AA93}">
      <dgm:prSet/>
      <dgm:spPr/>
      <dgm:t>
        <a:bodyPr/>
        <a:lstStyle/>
        <a:p>
          <a:endParaRPr lang="zh-CN" altLang="en-US"/>
        </a:p>
      </dgm:t>
    </dgm:pt>
    <dgm:pt modelId="{47B5774E-B313-4D09-A326-EA510F8B7F77}" type="sibTrans" cxnId="{E15FFCED-363A-4E13-9F53-659DBE75AA93}">
      <dgm:prSet/>
      <dgm:spPr/>
      <dgm:t>
        <a:bodyPr/>
        <a:lstStyle/>
        <a:p>
          <a:endParaRPr lang="zh-CN" altLang="en-US"/>
        </a:p>
      </dgm:t>
    </dgm:pt>
    <dgm:pt modelId="{2B165965-4764-4391-9D9F-EC9458D738A3}">
      <dgm:prSet/>
      <dgm:spPr/>
      <dgm:t>
        <a:bodyPr/>
        <a:lstStyle/>
        <a:p>
          <a:pPr rtl="0"/>
          <a:r>
            <a:rPr lang="zh-CN" dirty="0" smtClean="0"/>
            <a:t>初学者最好不要第一本书就看高的书，因为一些东西他讲起来莫名其妙，搞复杂了，一看developer.android.com英文原版的资料，噢！英文描述这么简单啊。</a:t>
          </a:r>
          <a:endParaRPr lang="zh-CN" dirty="0"/>
        </a:p>
      </dgm:t>
    </dgm:pt>
    <dgm:pt modelId="{8F95BC1A-9BB7-490A-83CD-F192BBB9C3AF}" type="parTrans" cxnId="{B9CBB5E1-E7A9-4D9F-9707-2015DCB46E68}">
      <dgm:prSet/>
      <dgm:spPr/>
      <dgm:t>
        <a:bodyPr/>
        <a:lstStyle/>
        <a:p>
          <a:endParaRPr lang="zh-CN" altLang="en-US"/>
        </a:p>
      </dgm:t>
    </dgm:pt>
    <dgm:pt modelId="{3C8CD2EB-7FFD-4F4B-A54D-83E33EF29E44}" type="sibTrans" cxnId="{B9CBB5E1-E7A9-4D9F-9707-2015DCB46E68}">
      <dgm:prSet/>
      <dgm:spPr/>
      <dgm:t>
        <a:bodyPr/>
        <a:lstStyle/>
        <a:p>
          <a:endParaRPr lang="zh-CN" altLang="en-US"/>
        </a:p>
      </dgm:t>
    </dgm:pt>
    <dgm:pt modelId="{E92FAFFD-0ABF-46DF-B347-255B8E4698E1}" type="pres">
      <dgm:prSet presAssocID="{AD761B9C-ACF9-47BB-AA5F-3F4809F1874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511DB7-CF9A-4635-911D-6FE22433A155}" type="pres">
      <dgm:prSet presAssocID="{CAE7ED18-FA6A-42A4-BEE3-9F2C35A5E7ED}" presName="circle1" presStyleLbl="node1" presStyleIdx="0" presStyleCnt="2"/>
      <dgm:spPr/>
    </dgm:pt>
    <dgm:pt modelId="{49B6CCA0-BCA7-4DF5-92B1-A3BDCAA1D6FC}" type="pres">
      <dgm:prSet presAssocID="{CAE7ED18-FA6A-42A4-BEE3-9F2C35A5E7ED}" presName="space" presStyleCnt="0"/>
      <dgm:spPr/>
    </dgm:pt>
    <dgm:pt modelId="{E67865DF-D5F7-4D85-8023-5205F8624446}" type="pres">
      <dgm:prSet presAssocID="{CAE7ED18-FA6A-42A4-BEE3-9F2C35A5E7ED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C3AFA8CD-216C-47EE-AACE-16EF256EE5FB}" type="pres">
      <dgm:prSet presAssocID="{2B165965-4764-4391-9D9F-EC9458D738A3}" presName="vertSpace2" presStyleLbl="node1" presStyleIdx="0" presStyleCnt="2"/>
      <dgm:spPr/>
    </dgm:pt>
    <dgm:pt modelId="{90E98BDE-B7E4-4847-A05C-5E7326B6435A}" type="pres">
      <dgm:prSet presAssocID="{2B165965-4764-4391-9D9F-EC9458D738A3}" presName="circle2" presStyleLbl="node1" presStyleIdx="1" presStyleCnt="2"/>
      <dgm:spPr/>
    </dgm:pt>
    <dgm:pt modelId="{968C6925-CAA3-4065-BA90-E1B40BDAD5CC}" type="pres">
      <dgm:prSet presAssocID="{2B165965-4764-4391-9D9F-EC9458D738A3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A4C3A865-3EA9-4950-9975-B6E8CD5ED8C3}" type="pres">
      <dgm:prSet presAssocID="{CAE7ED18-FA6A-42A4-BEE3-9F2C35A5E7ED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CF7D5A-8D2F-4290-974D-8C6CAFF59F8A}" type="pres">
      <dgm:prSet presAssocID="{2B165965-4764-4391-9D9F-EC9458D738A3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CBB5E1-E7A9-4D9F-9707-2015DCB46E68}" srcId="{AD761B9C-ACF9-47BB-AA5F-3F4809F1874D}" destId="{2B165965-4764-4391-9D9F-EC9458D738A3}" srcOrd="1" destOrd="0" parTransId="{8F95BC1A-9BB7-490A-83CD-F192BBB9C3AF}" sibTransId="{3C8CD2EB-7FFD-4F4B-A54D-83E33EF29E44}"/>
    <dgm:cxn modelId="{A3A99AAF-1281-4EB3-B12E-D615D5EF1D9D}" type="presOf" srcId="{AD761B9C-ACF9-47BB-AA5F-3F4809F1874D}" destId="{E92FAFFD-0ABF-46DF-B347-255B8E4698E1}" srcOrd="0" destOrd="0" presId="urn:microsoft.com/office/officeart/2005/8/layout/target3"/>
    <dgm:cxn modelId="{B127F93E-8130-4ED5-B472-DBA84ED51C11}" type="presOf" srcId="{2B165965-4764-4391-9D9F-EC9458D738A3}" destId="{968C6925-CAA3-4065-BA90-E1B40BDAD5CC}" srcOrd="0" destOrd="0" presId="urn:microsoft.com/office/officeart/2005/8/layout/target3"/>
    <dgm:cxn modelId="{E15FFCED-363A-4E13-9F53-659DBE75AA93}" srcId="{AD761B9C-ACF9-47BB-AA5F-3F4809F1874D}" destId="{CAE7ED18-FA6A-42A4-BEE3-9F2C35A5E7ED}" srcOrd="0" destOrd="0" parTransId="{AF3FED49-A31F-4559-8C07-C6E4818EEAB8}" sibTransId="{47B5774E-B313-4D09-A326-EA510F8B7F77}"/>
    <dgm:cxn modelId="{8B2065F7-102D-4B59-AB93-881AFA2647AE}" type="presOf" srcId="{CAE7ED18-FA6A-42A4-BEE3-9F2C35A5E7ED}" destId="{A4C3A865-3EA9-4950-9975-B6E8CD5ED8C3}" srcOrd="1" destOrd="0" presId="urn:microsoft.com/office/officeart/2005/8/layout/target3"/>
    <dgm:cxn modelId="{5CCD0934-4DBC-49C4-9871-E26B8AE60DDD}" type="presOf" srcId="{CAE7ED18-FA6A-42A4-BEE3-9F2C35A5E7ED}" destId="{E67865DF-D5F7-4D85-8023-5205F8624446}" srcOrd="0" destOrd="0" presId="urn:microsoft.com/office/officeart/2005/8/layout/target3"/>
    <dgm:cxn modelId="{8A930A43-7CFE-49C7-BCB2-0DEB25E1CE6A}" type="presOf" srcId="{2B165965-4764-4391-9D9F-EC9458D738A3}" destId="{81CF7D5A-8D2F-4290-974D-8C6CAFF59F8A}" srcOrd="1" destOrd="0" presId="urn:microsoft.com/office/officeart/2005/8/layout/target3"/>
    <dgm:cxn modelId="{8487B6EE-C7CD-4D95-AE3D-D7EC48070D82}" type="presParOf" srcId="{E92FAFFD-0ABF-46DF-B347-255B8E4698E1}" destId="{4B511DB7-CF9A-4635-911D-6FE22433A155}" srcOrd="0" destOrd="0" presId="urn:microsoft.com/office/officeart/2005/8/layout/target3"/>
    <dgm:cxn modelId="{98C9E32B-CC65-4906-A115-A6DF55A241FC}" type="presParOf" srcId="{E92FAFFD-0ABF-46DF-B347-255B8E4698E1}" destId="{49B6CCA0-BCA7-4DF5-92B1-A3BDCAA1D6FC}" srcOrd="1" destOrd="0" presId="urn:microsoft.com/office/officeart/2005/8/layout/target3"/>
    <dgm:cxn modelId="{1434E1B0-F349-4DDC-9B86-60B9D2D64146}" type="presParOf" srcId="{E92FAFFD-0ABF-46DF-B347-255B8E4698E1}" destId="{E67865DF-D5F7-4D85-8023-5205F8624446}" srcOrd="2" destOrd="0" presId="urn:microsoft.com/office/officeart/2005/8/layout/target3"/>
    <dgm:cxn modelId="{6ABFDC67-25AE-4E07-916D-13597624BBC1}" type="presParOf" srcId="{E92FAFFD-0ABF-46DF-B347-255B8E4698E1}" destId="{C3AFA8CD-216C-47EE-AACE-16EF256EE5FB}" srcOrd="3" destOrd="0" presId="urn:microsoft.com/office/officeart/2005/8/layout/target3"/>
    <dgm:cxn modelId="{05FA6241-3EE5-425E-9212-5CB13AC400CC}" type="presParOf" srcId="{E92FAFFD-0ABF-46DF-B347-255B8E4698E1}" destId="{90E98BDE-B7E4-4847-A05C-5E7326B6435A}" srcOrd="4" destOrd="0" presId="urn:microsoft.com/office/officeart/2005/8/layout/target3"/>
    <dgm:cxn modelId="{744EFBB9-0140-40DA-BAE7-536A52C2463E}" type="presParOf" srcId="{E92FAFFD-0ABF-46DF-B347-255B8E4698E1}" destId="{968C6925-CAA3-4065-BA90-E1B40BDAD5CC}" srcOrd="5" destOrd="0" presId="urn:microsoft.com/office/officeart/2005/8/layout/target3"/>
    <dgm:cxn modelId="{6047BCB8-4061-49BF-BC6E-C3F06B5A94EA}" type="presParOf" srcId="{E92FAFFD-0ABF-46DF-B347-255B8E4698E1}" destId="{A4C3A865-3EA9-4950-9975-B6E8CD5ED8C3}" srcOrd="6" destOrd="0" presId="urn:microsoft.com/office/officeart/2005/8/layout/target3"/>
    <dgm:cxn modelId="{8A5272DC-7FE2-47C6-BDAD-0AEFC4DE33EE}" type="presParOf" srcId="{E92FAFFD-0ABF-46DF-B347-255B8E4698E1}" destId="{81CF7D5A-8D2F-4290-974D-8C6CAFF59F8A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15B33F-67AE-44C1-9BD8-0CAAB045140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A9EAA3-0814-46C7-B024-BE9A72C141D7}">
      <dgm:prSet/>
      <dgm:spPr/>
      <dgm:t>
        <a:bodyPr/>
        <a:lstStyle/>
        <a:p>
          <a:pPr rtl="0"/>
          <a:r>
            <a:rPr lang="en-US" dirty="0" smtClean="0"/>
            <a:t>Blogs </a:t>
          </a:r>
          <a:r>
            <a:rPr lang="zh-CN" dirty="0" smtClean="0"/>
            <a:t>请参看</a:t>
          </a:r>
          <a:r>
            <a:rPr lang="en-US" dirty="0" smtClean="0"/>
            <a:t>http://wiki.andmob.org/blogs </a:t>
          </a:r>
          <a:endParaRPr lang="en-US" dirty="0"/>
        </a:p>
      </dgm:t>
    </dgm:pt>
    <dgm:pt modelId="{C3106271-AC52-4B06-A5CC-DBB22E0382E1}" type="parTrans" cxnId="{B11EDA84-7D05-4A25-87A2-193EA9D6A749}">
      <dgm:prSet/>
      <dgm:spPr/>
      <dgm:t>
        <a:bodyPr/>
        <a:lstStyle/>
        <a:p>
          <a:endParaRPr lang="zh-CN" altLang="en-US"/>
        </a:p>
      </dgm:t>
    </dgm:pt>
    <dgm:pt modelId="{31E689AB-203D-4AB4-906E-71A6DB677EF2}" type="sibTrans" cxnId="{B11EDA84-7D05-4A25-87A2-193EA9D6A749}">
      <dgm:prSet/>
      <dgm:spPr/>
      <dgm:t>
        <a:bodyPr/>
        <a:lstStyle/>
        <a:p>
          <a:endParaRPr lang="zh-CN" altLang="en-US"/>
        </a:p>
      </dgm:t>
    </dgm:pt>
    <dgm:pt modelId="{29A7DD0F-7FC6-414F-B111-06FA7FE65C3E}">
      <dgm:prSet/>
      <dgm:spPr/>
      <dgm:t>
        <a:bodyPr/>
        <a:lstStyle/>
        <a:p>
          <a:pPr rtl="0"/>
          <a:endParaRPr lang="zh-CN" dirty="0"/>
        </a:p>
      </dgm:t>
    </dgm:pt>
    <dgm:pt modelId="{18E2AEF4-3619-4B0F-9A9A-E9187B8F1E1F}" type="parTrans" cxnId="{6F427248-43F6-43D5-9F46-E7793478A208}">
      <dgm:prSet/>
      <dgm:spPr/>
      <dgm:t>
        <a:bodyPr/>
        <a:lstStyle/>
        <a:p>
          <a:endParaRPr lang="zh-CN" altLang="en-US"/>
        </a:p>
      </dgm:t>
    </dgm:pt>
    <dgm:pt modelId="{8BAB3229-04DD-4C25-9F82-86FA0CD2BF28}" type="sibTrans" cxnId="{6F427248-43F6-43D5-9F46-E7793478A208}">
      <dgm:prSet/>
      <dgm:spPr/>
      <dgm:t>
        <a:bodyPr/>
        <a:lstStyle/>
        <a:p>
          <a:endParaRPr lang="zh-CN" altLang="en-US"/>
        </a:p>
      </dgm:t>
    </dgm:pt>
    <dgm:pt modelId="{7AF0FC52-69B9-4936-8100-66CE75B569A8}">
      <dgm:prSet/>
      <dgm:spPr/>
      <dgm:t>
        <a:bodyPr/>
        <a:lstStyle/>
        <a:p>
          <a:pPr rtl="0"/>
          <a:r>
            <a:rPr lang="zh-CN" dirty="0" smtClean="0"/>
            <a:t>阅读代码 除了上面所说的ApiDemos的代码，还有SDK下提供的Samples目录下其他示例代码，还有Google公司提供的Demo代码，它们在: http://code.google.com/p/apps-for-android/</a:t>
          </a:r>
          <a:endParaRPr lang="zh-CN" dirty="0"/>
        </a:p>
      </dgm:t>
    </dgm:pt>
    <dgm:pt modelId="{2DDF8974-8827-4807-AF6D-4556A9D4347A}" type="parTrans" cxnId="{F3DFA9A8-6557-4A97-9AC4-07091E9462B9}">
      <dgm:prSet/>
      <dgm:spPr/>
      <dgm:t>
        <a:bodyPr/>
        <a:lstStyle/>
        <a:p>
          <a:endParaRPr lang="zh-CN" altLang="en-US"/>
        </a:p>
      </dgm:t>
    </dgm:pt>
    <dgm:pt modelId="{5131D50E-D691-456E-A11F-5646A90B9A3E}" type="sibTrans" cxnId="{F3DFA9A8-6557-4A97-9AC4-07091E9462B9}">
      <dgm:prSet/>
      <dgm:spPr/>
      <dgm:t>
        <a:bodyPr/>
        <a:lstStyle/>
        <a:p>
          <a:endParaRPr lang="zh-CN" altLang="en-US"/>
        </a:p>
      </dgm:t>
    </dgm:pt>
    <dgm:pt modelId="{0A472AEB-EE75-4DBE-92FA-AB81EF53B399}" type="pres">
      <dgm:prSet presAssocID="{C515B33F-67AE-44C1-9BD8-0CAAB045140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75E454-2924-460D-B612-96229835051B}" type="pres">
      <dgm:prSet presAssocID="{08A9EAA3-0814-46C7-B024-BE9A72C141D7}" presName="circle1" presStyleLbl="node1" presStyleIdx="0" presStyleCnt="3"/>
      <dgm:spPr/>
    </dgm:pt>
    <dgm:pt modelId="{4E4185DC-BFBF-470D-8C07-553376559BF7}" type="pres">
      <dgm:prSet presAssocID="{08A9EAA3-0814-46C7-B024-BE9A72C141D7}" presName="space" presStyleCnt="0"/>
      <dgm:spPr/>
    </dgm:pt>
    <dgm:pt modelId="{5F09C41D-E809-4124-BC02-2611DBB71BC4}" type="pres">
      <dgm:prSet presAssocID="{08A9EAA3-0814-46C7-B024-BE9A72C141D7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BB74A32F-96B8-49CA-8C22-701715F16E39}" type="pres">
      <dgm:prSet presAssocID="{29A7DD0F-7FC6-414F-B111-06FA7FE65C3E}" presName="vertSpace2" presStyleLbl="node1" presStyleIdx="0" presStyleCnt="3"/>
      <dgm:spPr/>
    </dgm:pt>
    <dgm:pt modelId="{1BC93D38-84D1-41C2-82C7-63B26A4BF91D}" type="pres">
      <dgm:prSet presAssocID="{29A7DD0F-7FC6-414F-B111-06FA7FE65C3E}" presName="circle2" presStyleLbl="node1" presStyleIdx="1" presStyleCnt="3"/>
      <dgm:spPr/>
    </dgm:pt>
    <dgm:pt modelId="{CF47D989-FEA9-403B-8D36-FE9C7FE0555B}" type="pres">
      <dgm:prSet presAssocID="{29A7DD0F-7FC6-414F-B111-06FA7FE65C3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56226EFF-5C78-4CA2-9E52-318C16BE9EDB}" type="pres">
      <dgm:prSet presAssocID="{7AF0FC52-69B9-4936-8100-66CE75B569A8}" presName="vertSpace3" presStyleLbl="node1" presStyleIdx="1" presStyleCnt="3"/>
      <dgm:spPr/>
    </dgm:pt>
    <dgm:pt modelId="{FA843FE0-26B3-4193-90B1-0151D59E28F0}" type="pres">
      <dgm:prSet presAssocID="{7AF0FC52-69B9-4936-8100-66CE75B569A8}" presName="circle3" presStyleLbl="node1" presStyleIdx="2" presStyleCnt="3"/>
      <dgm:spPr/>
    </dgm:pt>
    <dgm:pt modelId="{FBB222FC-A494-4680-9BD5-1B8956D1342B}" type="pres">
      <dgm:prSet presAssocID="{7AF0FC52-69B9-4936-8100-66CE75B569A8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FA8E77CB-4508-4A3E-8E31-2F35851380CE}" type="pres">
      <dgm:prSet presAssocID="{08A9EAA3-0814-46C7-B024-BE9A72C141D7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64290-443A-4C3D-AFEB-95670E86C096}" type="pres">
      <dgm:prSet presAssocID="{29A7DD0F-7FC6-414F-B111-06FA7FE65C3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866A3-825A-4467-A97F-553053AC3039}" type="pres">
      <dgm:prSet presAssocID="{7AF0FC52-69B9-4936-8100-66CE75B569A8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3077ED-DA26-4214-9DD3-AF877B7696EF}" type="presOf" srcId="{29A7DD0F-7FC6-414F-B111-06FA7FE65C3E}" destId="{62C64290-443A-4C3D-AFEB-95670E86C096}" srcOrd="1" destOrd="0" presId="urn:microsoft.com/office/officeart/2005/8/layout/target3"/>
    <dgm:cxn modelId="{DE9F42AF-FF17-4966-AA30-58638F5B5F71}" type="presOf" srcId="{C515B33F-67AE-44C1-9BD8-0CAAB0451409}" destId="{0A472AEB-EE75-4DBE-92FA-AB81EF53B399}" srcOrd="0" destOrd="0" presId="urn:microsoft.com/office/officeart/2005/8/layout/target3"/>
    <dgm:cxn modelId="{6F427248-43F6-43D5-9F46-E7793478A208}" srcId="{C515B33F-67AE-44C1-9BD8-0CAAB0451409}" destId="{29A7DD0F-7FC6-414F-B111-06FA7FE65C3E}" srcOrd="1" destOrd="0" parTransId="{18E2AEF4-3619-4B0F-9A9A-E9187B8F1E1F}" sibTransId="{8BAB3229-04DD-4C25-9F82-86FA0CD2BF28}"/>
    <dgm:cxn modelId="{4A02E861-8532-4E12-9C5C-D489586117FC}" type="presOf" srcId="{08A9EAA3-0814-46C7-B024-BE9A72C141D7}" destId="{5F09C41D-E809-4124-BC02-2611DBB71BC4}" srcOrd="0" destOrd="0" presId="urn:microsoft.com/office/officeart/2005/8/layout/target3"/>
    <dgm:cxn modelId="{568E061D-6490-4976-9928-242AE6E561F5}" type="presOf" srcId="{08A9EAA3-0814-46C7-B024-BE9A72C141D7}" destId="{FA8E77CB-4508-4A3E-8E31-2F35851380CE}" srcOrd="1" destOrd="0" presId="urn:microsoft.com/office/officeart/2005/8/layout/target3"/>
    <dgm:cxn modelId="{B11EDA84-7D05-4A25-87A2-193EA9D6A749}" srcId="{C515B33F-67AE-44C1-9BD8-0CAAB0451409}" destId="{08A9EAA3-0814-46C7-B024-BE9A72C141D7}" srcOrd="0" destOrd="0" parTransId="{C3106271-AC52-4B06-A5CC-DBB22E0382E1}" sibTransId="{31E689AB-203D-4AB4-906E-71A6DB677EF2}"/>
    <dgm:cxn modelId="{83E6F06D-F046-4A89-B6C2-7F418D856698}" type="presOf" srcId="{7AF0FC52-69B9-4936-8100-66CE75B569A8}" destId="{857866A3-825A-4467-A97F-553053AC3039}" srcOrd="1" destOrd="0" presId="urn:microsoft.com/office/officeart/2005/8/layout/target3"/>
    <dgm:cxn modelId="{F3DFA9A8-6557-4A97-9AC4-07091E9462B9}" srcId="{C515B33F-67AE-44C1-9BD8-0CAAB0451409}" destId="{7AF0FC52-69B9-4936-8100-66CE75B569A8}" srcOrd="2" destOrd="0" parTransId="{2DDF8974-8827-4807-AF6D-4556A9D4347A}" sibTransId="{5131D50E-D691-456E-A11F-5646A90B9A3E}"/>
    <dgm:cxn modelId="{7180BAB6-DE30-47A7-8110-BB1759173DC2}" type="presOf" srcId="{29A7DD0F-7FC6-414F-B111-06FA7FE65C3E}" destId="{CF47D989-FEA9-403B-8D36-FE9C7FE0555B}" srcOrd="0" destOrd="0" presId="urn:microsoft.com/office/officeart/2005/8/layout/target3"/>
    <dgm:cxn modelId="{A4272E1A-86AA-4AB2-821C-65206B1CA339}" type="presOf" srcId="{7AF0FC52-69B9-4936-8100-66CE75B569A8}" destId="{FBB222FC-A494-4680-9BD5-1B8956D1342B}" srcOrd="0" destOrd="0" presId="urn:microsoft.com/office/officeart/2005/8/layout/target3"/>
    <dgm:cxn modelId="{4C8F0397-18A1-4D57-B3D7-3209C2E0EDA1}" type="presParOf" srcId="{0A472AEB-EE75-4DBE-92FA-AB81EF53B399}" destId="{4C75E454-2924-460D-B612-96229835051B}" srcOrd="0" destOrd="0" presId="urn:microsoft.com/office/officeart/2005/8/layout/target3"/>
    <dgm:cxn modelId="{A2D8D9DB-90A9-4C4E-9117-8EF7075D50C9}" type="presParOf" srcId="{0A472AEB-EE75-4DBE-92FA-AB81EF53B399}" destId="{4E4185DC-BFBF-470D-8C07-553376559BF7}" srcOrd="1" destOrd="0" presId="urn:microsoft.com/office/officeart/2005/8/layout/target3"/>
    <dgm:cxn modelId="{3E8D85CE-C0DB-4E81-B6F0-10F2E81793F1}" type="presParOf" srcId="{0A472AEB-EE75-4DBE-92FA-AB81EF53B399}" destId="{5F09C41D-E809-4124-BC02-2611DBB71BC4}" srcOrd="2" destOrd="0" presId="urn:microsoft.com/office/officeart/2005/8/layout/target3"/>
    <dgm:cxn modelId="{0C805C15-6512-4700-A34C-2CD76CF9C063}" type="presParOf" srcId="{0A472AEB-EE75-4DBE-92FA-AB81EF53B399}" destId="{BB74A32F-96B8-49CA-8C22-701715F16E39}" srcOrd="3" destOrd="0" presId="urn:microsoft.com/office/officeart/2005/8/layout/target3"/>
    <dgm:cxn modelId="{C627A4A8-CC2C-4A8D-BE1A-FF6615730668}" type="presParOf" srcId="{0A472AEB-EE75-4DBE-92FA-AB81EF53B399}" destId="{1BC93D38-84D1-41C2-82C7-63B26A4BF91D}" srcOrd="4" destOrd="0" presId="urn:microsoft.com/office/officeart/2005/8/layout/target3"/>
    <dgm:cxn modelId="{C77C38D8-0968-46BB-BE6C-69043FEF5CE6}" type="presParOf" srcId="{0A472AEB-EE75-4DBE-92FA-AB81EF53B399}" destId="{CF47D989-FEA9-403B-8D36-FE9C7FE0555B}" srcOrd="5" destOrd="0" presId="urn:microsoft.com/office/officeart/2005/8/layout/target3"/>
    <dgm:cxn modelId="{9C13E27B-5612-45A0-88B4-2CB452C1B61C}" type="presParOf" srcId="{0A472AEB-EE75-4DBE-92FA-AB81EF53B399}" destId="{56226EFF-5C78-4CA2-9E52-318C16BE9EDB}" srcOrd="6" destOrd="0" presId="urn:microsoft.com/office/officeart/2005/8/layout/target3"/>
    <dgm:cxn modelId="{8BF2BD7B-A8A9-48DC-B901-2E7A016DC7CA}" type="presParOf" srcId="{0A472AEB-EE75-4DBE-92FA-AB81EF53B399}" destId="{FA843FE0-26B3-4193-90B1-0151D59E28F0}" srcOrd="7" destOrd="0" presId="urn:microsoft.com/office/officeart/2005/8/layout/target3"/>
    <dgm:cxn modelId="{2727BD19-9020-41BA-BB1D-D5EA6B44484A}" type="presParOf" srcId="{0A472AEB-EE75-4DBE-92FA-AB81EF53B399}" destId="{FBB222FC-A494-4680-9BD5-1B8956D1342B}" srcOrd="8" destOrd="0" presId="urn:microsoft.com/office/officeart/2005/8/layout/target3"/>
    <dgm:cxn modelId="{C291C119-EA6A-432C-8E07-BC604913BCB5}" type="presParOf" srcId="{0A472AEB-EE75-4DBE-92FA-AB81EF53B399}" destId="{FA8E77CB-4508-4A3E-8E31-2F35851380CE}" srcOrd="9" destOrd="0" presId="urn:microsoft.com/office/officeart/2005/8/layout/target3"/>
    <dgm:cxn modelId="{B75FF8A7-4FD5-49F3-BA01-B8500B23000A}" type="presParOf" srcId="{0A472AEB-EE75-4DBE-92FA-AB81EF53B399}" destId="{62C64290-443A-4C3D-AFEB-95670E86C096}" srcOrd="10" destOrd="0" presId="urn:microsoft.com/office/officeart/2005/8/layout/target3"/>
    <dgm:cxn modelId="{1D023CD3-C495-400B-9776-2123665382FE}" type="presParOf" srcId="{0A472AEB-EE75-4DBE-92FA-AB81EF53B399}" destId="{857866A3-825A-4467-A97F-553053AC3039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5C2FF6-3A01-4845-BAA7-29C707DFB22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A46220-5918-4228-AEA4-7CB52A49B602}">
      <dgm:prSet custT="1"/>
      <dgm:spPr/>
      <dgm:t>
        <a:bodyPr/>
        <a:lstStyle/>
        <a:p>
          <a:pPr rtl="0"/>
          <a:r>
            <a:rPr lang="zh-CN" sz="3000" dirty="0" smtClean="0"/>
            <a:t>如果您认为上面说的太复杂，您也可以参考千锋</a:t>
          </a:r>
          <a:r>
            <a:rPr lang="en-US" sz="3000" dirty="0" smtClean="0"/>
            <a:t>3G</a:t>
          </a:r>
          <a:r>
            <a:rPr lang="zh-CN" sz="3000" dirty="0" smtClean="0"/>
            <a:t>嵌入式学院网站：</a:t>
          </a:r>
          <a:endParaRPr lang="en-US" sz="3000" dirty="0"/>
        </a:p>
      </dgm:t>
    </dgm:pt>
    <dgm:pt modelId="{BC256C22-5AA8-493B-B27E-95F2B112A32B}" type="parTrans" cxnId="{F8976CA0-0E6B-4CE6-BABD-4F1A995E2E22}">
      <dgm:prSet/>
      <dgm:spPr/>
      <dgm:t>
        <a:bodyPr/>
        <a:lstStyle/>
        <a:p>
          <a:endParaRPr lang="zh-CN" altLang="en-US"/>
        </a:p>
      </dgm:t>
    </dgm:pt>
    <dgm:pt modelId="{DB467489-A293-4456-9117-0609B76AE048}" type="sibTrans" cxnId="{F8976CA0-0E6B-4CE6-BABD-4F1A995E2E22}">
      <dgm:prSet/>
      <dgm:spPr/>
      <dgm:t>
        <a:bodyPr/>
        <a:lstStyle/>
        <a:p>
          <a:endParaRPr lang="zh-CN" altLang="en-US"/>
        </a:p>
      </dgm:t>
    </dgm:pt>
    <dgm:pt modelId="{A3CDEF03-F88C-4DC1-B4B4-3D34A19499A4}">
      <dgm:prSet custT="1"/>
      <dgm:spPr/>
      <dgm:t>
        <a:bodyPr/>
        <a:lstStyle/>
        <a:p>
          <a:pPr rtl="0"/>
          <a:r>
            <a:rPr lang="en-US" sz="3200" dirty="0" smtClean="0"/>
            <a:t>www.mobiletrain.org/lecture</a:t>
          </a:r>
          <a:endParaRPr lang="zh-CN" sz="3200" dirty="0"/>
        </a:p>
      </dgm:t>
    </dgm:pt>
    <dgm:pt modelId="{21D88C77-0E0A-4DE2-9933-A1B7E157B88A}" type="parTrans" cxnId="{6EC147D1-F136-444B-B422-DAA260DD1039}">
      <dgm:prSet/>
      <dgm:spPr/>
      <dgm:t>
        <a:bodyPr/>
        <a:lstStyle/>
        <a:p>
          <a:endParaRPr lang="zh-CN" altLang="en-US"/>
        </a:p>
      </dgm:t>
    </dgm:pt>
    <dgm:pt modelId="{5E4B7489-75E9-477A-BF53-5E4F5A60ADD4}" type="sibTrans" cxnId="{6EC147D1-F136-444B-B422-DAA260DD1039}">
      <dgm:prSet/>
      <dgm:spPr/>
      <dgm:t>
        <a:bodyPr/>
        <a:lstStyle/>
        <a:p>
          <a:endParaRPr lang="zh-CN" altLang="en-US"/>
        </a:p>
      </dgm:t>
    </dgm:pt>
    <dgm:pt modelId="{BDFD9861-E25E-47D1-AF02-14A5063EA4B5}">
      <dgm:prSet custT="1"/>
      <dgm:spPr/>
      <dgm:t>
        <a:bodyPr/>
        <a:lstStyle/>
        <a:p>
          <a:pPr rtl="0"/>
          <a:r>
            <a:rPr lang="zh-CN" sz="3200" dirty="0" smtClean="0"/>
            <a:t>一站式资料获取</a:t>
          </a:r>
          <a:r>
            <a:rPr lang="zh-CN" sz="1500" dirty="0" smtClean="0"/>
            <a:t>。</a:t>
          </a:r>
          <a:endParaRPr lang="en-US" altLang="zh-CN" sz="1500" dirty="0" smtClean="0"/>
        </a:p>
        <a:p>
          <a:pPr rtl="0"/>
          <a:r>
            <a:rPr lang="zh-CN" sz="1600" dirty="0" smtClean="0"/>
            <a:t>本文来自：</a:t>
          </a:r>
          <a:r>
            <a:rPr lang="en-US" sz="1600" dirty="0" smtClean="0"/>
            <a:t>360doc</a:t>
          </a:r>
          <a:endParaRPr lang="en-US" sz="1600" dirty="0"/>
        </a:p>
      </dgm:t>
    </dgm:pt>
    <dgm:pt modelId="{726F6BA8-56F2-484D-9834-4CAD3A4FF178}" type="parTrans" cxnId="{36421F1B-A4A0-4C4F-99CB-03FC60E21855}">
      <dgm:prSet/>
      <dgm:spPr/>
      <dgm:t>
        <a:bodyPr/>
        <a:lstStyle/>
        <a:p>
          <a:endParaRPr lang="zh-CN" altLang="en-US"/>
        </a:p>
      </dgm:t>
    </dgm:pt>
    <dgm:pt modelId="{4DCCEBA7-971D-4E28-9EBE-657AEB8FCA2F}" type="sibTrans" cxnId="{36421F1B-A4A0-4C4F-99CB-03FC60E21855}">
      <dgm:prSet/>
      <dgm:spPr/>
      <dgm:t>
        <a:bodyPr/>
        <a:lstStyle/>
        <a:p>
          <a:endParaRPr lang="zh-CN" altLang="en-US"/>
        </a:p>
      </dgm:t>
    </dgm:pt>
    <dgm:pt modelId="{A2D007BF-E032-4B47-A78D-95BAE505FB23}" type="pres">
      <dgm:prSet presAssocID="{D55C2FF6-3A01-4845-BAA7-29C707DFB22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71C92D-FCCE-4452-AC63-5694A7D96329}" type="pres">
      <dgm:prSet presAssocID="{03A46220-5918-4228-AEA4-7CB52A49B602}" presName="circle1" presStyleLbl="node1" presStyleIdx="0" presStyleCnt="3"/>
      <dgm:spPr/>
    </dgm:pt>
    <dgm:pt modelId="{A03252A7-D8F7-4920-829C-0C2F37E130A9}" type="pres">
      <dgm:prSet presAssocID="{03A46220-5918-4228-AEA4-7CB52A49B602}" presName="space" presStyleCnt="0"/>
      <dgm:spPr/>
    </dgm:pt>
    <dgm:pt modelId="{243EA372-B273-4DFB-B57C-E28D32AA9014}" type="pres">
      <dgm:prSet presAssocID="{03A46220-5918-4228-AEA4-7CB52A49B602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70BECE4C-5F96-434F-B6D3-5F19CC81ADAF}" type="pres">
      <dgm:prSet presAssocID="{A3CDEF03-F88C-4DC1-B4B4-3D34A19499A4}" presName="vertSpace2" presStyleLbl="node1" presStyleIdx="0" presStyleCnt="3"/>
      <dgm:spPr/>
    </dgm:pt>
    <dgm:pt modelId="{C08C7064-3FC8-46DF-83D0-25F18D0188C9}" type="pres">
      <dgm:prSet presAssocID="{A3CDEF03-F88C-4DC1-B4B4-3D34A19499A4}" presName="circle2" presStyleLbl="node1" presStyleIdx="1" presStyleCnt="3"/>
      <dgm:spPr/>
    </dgm:pt>
    <dgm:pt modelId="{7AF2F8BB-72C2-49E1-8A61-F0FFE9363916}" type="pres">
      <dgm:prSet presAssocID="{A3CDEF03-F88C-4DC1-B4B4-3D34A19499A4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C5FE7783-BA28-4C63-8A6A-CBE0EF7A4372}" type="pres">
      <dgm:prSet presAssocID="{BDFD9861-E25E-47D1-AF02-14A5063EA4B5}" presName="vertSpace3" presStyleLbl="node1" presStyleIdx="1" presStyleCnt="3"/>
      <dgm:spPr/>
    </dgm:pt>
    <dgm:pt modelId="{B1E715DA-52D5-4244-B8B7-9839BECDB2C8}" type="pres">
      <dgm:prSet presAssocID="{BDFD9861-E25E-47D1-AF02-14A5063EA4B5}" presName="circle3" presStyleLbl="node1" presStyleIdx="2" presStyleCnt="3"/>
      <dgm:spPr/>
    </dgm:pt>
    <dgm:pt modelId="{D83B2935-545A-4257-93FA-C6BE930EAB0D}" type="pres">
      <dgm:prSet presAssocID="{BDFD9861-E25E-47D1-AF02-14A5063EA4B5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C9255A5D-4E46-47E6-A4A7-53921B80EFDA}" type="pres">
      <dgm:prSet presAssocID="{03A46220-5918-4228-AEA4-7CB52A49B60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84E32-7757-4F5F-BD67-59C0D864C985}" type="pres">
      <dgm:prSet presAssocID="{A3CDEF03-F88C-4DC1-B4B4-3D34A19499A4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7B610E-85FB-4417-B232-B0D98A942E7F}" type="pres">
      <dgm:prSet presAssocID="{BDFD9861-E25E-47D1-AF02-14A5063EA4B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C147D1-F136-444B-B422-DAA260DD1039}" srcId="{D55C2FF6-3A01-4845-BAA7-29C707DFB22A}" destId="{A3CDEF03-F88C-4DC1-B4B4-3D34A19499A4}" srcOrd="1" destOrd="0" parTransId="{21D88C77-0E0A-4DE2-9933-A1B7E157B88A}" sibTransId="{5E4B7489-75E9-477A-BF53-5E4F5A60ADD4}"/>
    <dgm:cxn modelId="{2638DD10-877D-4559-8304-48587E14C01D}" type="presOf" srcId="{BDFD9861-E25E-47D1-AF02-14A5063EA4B5}" destId="{757B610E-85FB-4417-B232-B0D98A942E7F}" srcOrd="1" destOrd="0" presId="urn:microsoft.com/office/officeart/2005/8/layout/target3"/>
    <dgm:cxn modelId="{F8976CA0-0E6B-4CE6-BABD-4F1A995E2E22}" srcId="{D55C2FF6-3A01-4845-BAA7-29C707DFB22A}" destId="{03A46220-5918-4228-AEA4-7CB52A49B602}" srcOrd="0" destOrd="0" parTransId="{BC256C22-5AA8-493B-B27E-95F2B112A32B}" sibTransId="{DB467489-A293-4456-9117-0609B76AE048}"/>
    <dgm:cxn modelId="{EC37B20B-6E5D-4785-A1C2-3CE7323FDE4C}" type="presOf" srcId="{03A46220-5918-4228-AEA4-7CB52A49B602}" destId="{C9255A5D-4E46-47E6-A4A7-53921B80EFDA}" srcOrd="1" destOrd="0" presId="urn:microsoft.com/office/officeart/2005/8/layout/target3"/>
    <dgm:cxn modelId="{36421F1B-A4A0-4C4F-99CB-03FC60E21855}" srcId="{D55C2FF6-3A01-4845-BAA7-29C707DFB22A}" destId="{BDFD9861-E25E-47D1-AF02-14A5063EA4B5}" srcOrd="2" destOrd="0" parTransId="{726F6BA8-56F2-484D-9834-4CAD3A4FF178}" sibTransId="{4DCCEBA7-971D-4E28-9EBE-657AEB8FCA2F}"/>
    <dgm:cxn modelId="{5E0EF84D-E500-4B14-BCE5-CD38DDFFF98F}" type="presOf" srcId="{03A46220-5918-4228-AEA4-7CB52A49B602}" destId="{243EA372-B273-4DFB-B57C-E28D32AA9014}" srcOrd="0" destOrd="0" presId="urn:microsoft.com/office/officeart/2005/8/layout/target3"/>
    <dgm:cxn modelId="{7ABADF7E-5739-4406-87F5-9BD426D7549F}" type="presOf" srcId="{A3CDEF03-F88C-4DC1-B4B4-3D34A19499A4}" destId="{B1884E32-7757-4F5F-BD67-59C0D864C985}" srcOrd="1" destOrd="0" presId="urn:microsoft.com/office/officeart/2005/8/layout/target3"/>
    <dgm:cxn modelId="{C60EEB5E-7274-47AB-8839-2FBD44E8A433}" type="presOf" srcId="{D55C2FF6-3A01-4845-BAA7-29C707DFB22A}" destId="{A2D007BF-E032-4B47-A78D-95BAE505FB23}" srcOrd="0" destOrd="0" presId="urn:microsoft.com/office/officeart/2005/8/layout/target3"/>
    <dgm:cxn modelId="{272BA175-0427-474C-8B6A-3713400FE1F2}" type="presOf" srcId="{BDFD9861-E25E-47D1-AF02-14A5063EA4B5}" destId="{D83B2935-545A-4257-93FA-C6BE930EAB0D}" srcOrd="0" destOrd="0" presId="urn:microsoft.com/office/officeart/2005/8/layout/target3"/>
    <dgm:cxn modelId="{E6397DED-2D38-45DF-BAF6-30340BF9F3EB}" type="presOf" srcId="{A3CDEF03-F88C-4DC1-B4B4-3D34A19499A4}" destId="{7AF2F8BB-72C2-49E1-8A61-F0FFE9363916}" srcOrd="0" destOrd="0" presId="urn:microsoft.com/office/officeart/2005/8/layout/target3"/>
    <dgm:cxn modelId="{A0DE137F-29B3-459F-B563-C9D42F980B7B}" type="presParOf" srcId="{A2D007BF-E032-4B47-A78D-95BAE505FB23}" destId="{AC71C92D-FCCE-4452-AC63-5694A7D96329}" srcOrd="0" destOrd="0" presId="urn:microsoft.com/office/officeart/2005/8/layout/target3"/>
    <dgm:cxn modelId="{F59E5DCF-F94A-40D3-A2FA-421598576232}" type="presParOf" srcId="{A2D007BF-E032-4B47-A78D-95BAE505FB23}" destId="{A03252A7-D8F7-4920-829C-0C2F37E130A9}" srcOrd="1" destOrd="0" presId="urn:microsoft.com/office/officeart/2005/8/layout/target3"/>
    <dgm:cxn modelId="{67675FB9-F951-4E63-B16A-034109BA9710}" type="presParOf" srcId="{A2D007BF-E032-4B47-A78D-95BAE505FB23}" destId="{243EA372-B273-4DFB-B57C-E28D32AA9014}" srcOrd="2" destOrd="0" presId="urn:microsoft.com/office/officeart/2005/8/layout/target3"/>
    <dgm:cxn modelId="{624F2237-807D-4B66-85CD-D6073611AB99}" type="presParOf" srcId="{A2D007BF-E032-4B47-A78D-95BAE505FB23}" destId="{70BECE4C-5F96-434F-B6D3-5F19CC81ADAF}" srcOrd="3" destOrd="0" presId="urn:microsoft.com/office/officeart/2005/8/layout/target3"/>
    <dgm:cxn modelId="{0B1D8B2F-9A4B-41C5-BAF8-F53E8D88CD87}" type="presParOf" srcId="{A2D007BF-E032-4B47-A78D-95BAE505FB23}" destId="{C08C7064-3FC8-46DF-83D0-25F18D0188C9}" srcOrd="4" destOrd="0" presId="urn:microsoft.com/office/officeart/2005/8/layout/target3"/>
    <dgm:cxn modelId="{DD72BE23-EE76-429E-AC1D-106617BA7321}" type="presParOf" srcId="{A2D007BF-E032-4B47-A78D-95BAE505FB23}" destId="{7AF2F8BB-72C2-49E1-8A61-F0FFE9363916}" srcOrd="5" destOrd="0" presId="urn:microsoft.com/office/officeart/2005/8/layout/target3"/>
    <dgm:cxn modelId="{5F45C707-16A9-4EFF-AB8B-AA0E93410C7A}" type="presParOf" srcId="{A2D007BF-E032-4B47-A78D-95BAE505FB23}" destId="{C5FE7783-BA28-4C63-8A6A-CBE0EF7A4372}" srcOrd="6" destOrd="0" presId="urn:microsoft.com/office/officeart/2005/8/layout/target3"/>
    <dgm:cxn modelId="{00BD0BA9-3FD6-48F7-AE79-21763FC749E1}" type="presParOf" srcId="{A2D007BF-E032-4B47-A78D-95BAE505FB23}" destId="{B1E715DA-52D5-4244-B8B7-9839BECDB2C8}" srcOrd="7" destOrd="0" presId="urn:microsoft.com/office/officeart/2005/8/layout/target3"/>
    <dgm:cxn modelId="{E60245A1-8CE5-4F99-B849-AE8671491C0E}" type="presParOf" srcId="{A2D007BF-E032-4B47-A78D-95BAE505FB23}" destId="{D83B2935-545A-4257-93FA-C6BE930EAB0D}" srcOrd="8" destOrd="0" presId="urn:microsoft.com/office/officeart/2005/8/layout/target3"/>
    <dgm:cxn modelId="{6C2A3E72-0D88-434C-83EF-E8122BD95443}" type="presParOf" srcId="{A2D007BF-E032-4B47-A78D-95BAE505FB23}" destId="{C9255A5D-4E46-47E6-A4A7-53921B80EFDA}" srcOrd="9" destOrd="0" presId="urn:microsoft.com/office/officeart/2005/8/layout/target3"/>
    <dgm:cxn modelId="{FF67F6AC-5208-408D-BC80-07E76B174420}" type="presParOf" srcId="{A2D007BF-E032-4B47-A78D-95BAE505FB23}" destId="{B1884E32-7757-4F5F-BD67-59C0D864C985}" srcOrd="10" destOrd="0" presId="urn:microsoft.com/office/officeart/2005/8/layout/target3"/>
    <dgm:cxn modelId="{AFC11879-B38E-434D-BF2C-6F1FA7F7E3BE}" type="presParOf" srcId="{A2D007BF-E032-4B47-A78D-95BAE505FB23}" destId="{757B610E-85FB-4417-B232-B0D98A942E7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1DE05B-6E7F-475A-85E9-FE1345F0E7C6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353A5-0236-4BDC-825B-591F3BF382CF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700" kern="1200" dirty="0" smtClean="0"/>
            <a:t>昨天一同学问我，如何快速的学习Android应用程序开发? 之前的一位同事也问过我，我也只是大概的说说看哪些资料。为避免更多的人问我，所以有必要写写。</a:t>
          </a:r>
          <a:endParaRPr lang="zh-CN" sz="3700" kern="1200" dirty="0"/>
        </a:p>
      </dsp:txBody>
      <dsp:txXfrm>
        <a:off x="2262981" y="0"/>
        <a:ext cx="5966618" cy="45259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D401F1-F58B-41F8-BA46-7A814F21AB98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0234F-F2D7-4210-91F8-8FAB72627D1C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1. 开发环境搭建。自行Google。英文好的，看官方网：http://developer.android.com/ </a:t>
          </a:r>
          <a:endParaRPr lang="en-US" sz="1800" kern="1200" dirty="0"/>
        </a:p>
      </dsp:txBody>
      <dsp:txXfrm>
        <a:off x="2262981" y="0"/>
        <a:ext cx="5966618" cy="2149832"/>
      </dsp:txXfrm>
    </dsp:sp>
    <dsp:sp modelId="{54BB20FC-7395-468E-8E4E-9E40E0B131A1}">
      <dsp:nvSpPr>
        <dsp:cNvPr id="0" name=""/>
        <dsp:cNvSpPr/>
      </dsp:nvSpPr>
      <dsp:spPr>
        <a:xfrm>
          <a:off x="1188065" y="2149832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D8FB5-E615-4019-BCCA-7356DCA117B1}">
      <dsp:nvSpPr>
        <dsp:cNvPr id="0" name=""/>
        <dsp:cNvSpPr/>
      </dsp:nvSpPr>
      <dsp:spPr>
        <a:xfrm>
          <a:off x="2262981" y="2149832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访问不了的，可以访问它的镜像 ：http://androidappdocs.appspot.com/index.html</a:t>
          </a:r>
          <a:endParaRPr lang="zh-CN" sz="1800" kern="1200" dirty="0"/>
        </a:p>
      </dsp:txBody>
      <dsp:txXfrm>
        <a:off x="2262981" y="2149832"/>
        <a:ext cx="5966618" cy="214983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ACA8D6-A9F2-4A5D-8612-F0FE2927A9B4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CC631-2FAB-4D4E-AAE2-8F01287FB716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2. 在模拟器上运行 ApiDemos，全部点一遍，看看Android都提供了些什么界面效果，心里有个印象。最好把ApiDemos的代码，看它个两三遍。我到过深圳南山书城，看了好几本国内出的Android书籍，一本书都没翻多久，就看完了，没啥看头，因为大部分内容ApiDemos都有了呀。</a:t>
          </a:r>
          <a:endParaRPr lang="zh-CN" sz="2900" kern="1200" dirty="0"/>
        </a:p>
      </dsp:txBody>
      <dsp:txXfrm>
        <a:off x="2262981" y="0"/>
        <a:ext cx="5966618" cy="452596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1F8EC9-0FC8-476E-B321-C4F25DA2BB00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3440B-79B4-40C8-847C-6EF250649441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3. Java的学习。 Android应用程序是用Java写的，像我这样从C/C++阵营过来的，开始真的很抵触。《Thinking in Java》 ??? No! 没时间玩这东西，当做参考书还行，不懂就翻翻。宝岛台湾的林信良老师写的《Java学习笔记》，还不错。 </a:t>
          </a:r>
          <a:r>
            <a:rPr lang="en-US" sz="1300" u="sng" kern="1200" dirty="0" smtClean="0"/>
            <a:t>http://caterpillar.onlyfun.net/Gossip/JavaGossip-V1/JavaGossip.htm</a:t>
          </a:r>
          <a:endParaRPr lang="zh-CN" sz="1300" kern="1200" dirty="0"/>
        </a:p>
      </dsp:txBody>
      <dsp:txXfrm>
        <a:off x="2262981" y="0"/>
        <a:ext cx="5966618" cy="1357791"/>
      </dsp:txXfrm>
    </dsp:sp>
    <dsp:sp modelId="{FDFB15BC-0D6E-45AD-A20A-7C8E52044463}">
      <dsp:nvSpPr>
        <dsp:cNvPr id="0" name=""/>
        <dsp:cNvSpPr/>
      </dsp:nvSpPr>
      <dsp:spPr>
        <a:xfrm>
          <a:off x="792044" y="1357791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0228A-3D96-4290-8819-D0A505294894}">
      <dsp:nvSpPr>
        <dsp:cNvPr id="0" name=""/>
        <dsp:cNvSpPr/>
      </dsp:nvSpPr>
      <dsp:spPr>
        <a:xfrm>
          <a:off x="2262981" y="1357791"/>
          <a:ext cx="5966618" cy="2941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/>
            <a:t>http://caterpillar.onlyfun.net/Gossip/JavaGossip-V2/JavaGossip2.htm</a:t>
          </a:r>
          <a:endParaRPr lang="zh-CN" sz="1300" kern="1200" dirty="0"/>
        </a:p>
      </dsp:txBody>
      <dsp:txXfrm>
        <a:off x="2262981" y="1357791"/>
        <a:ext cx="5966618" cy="1357787"/>
      </dsp:txXfrm>
    </dsp:sp>
    <dsp:sp modelId="{DF74D3D3-7F42-4AC4-B685-68A5C0148B65}">
      <dsp:nvSpPr>
        <dsp:cNvPr id="0" name=""/>
        <dsp:cNvSpPr/>
      </dsp:nvSpPr>
      <dsp:spPr>
        <a:xfrm>
          <a:off x="1584087" y="2715579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0E0A2-229B-41B6-AA95-C299CD3B6CA9}">
      <dsp:nvSpPr>
        <dsp:cNvPr id="0" name=""/>
        <dsp:cNvSpPr/>
      </dsp:nvSpPr>
      <dsp:spPr>
        <a:xfrm>
          <a:off x="2262981" y="2715579"/>
          <a:ext cx="5966618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dirty="0" smtClean="0"/>
            <a:t>大约花一个礼拜的晚上时间学习，基本够用。</a:t>
          </a:r>
          <a:endParaRPr lang="zh-CN" sz="1300" kern="1200" dirty="0"/>
        </a:p>
      </dsp:txBody>
      <dsp:txXfrm>
        <a:off x="2262981" y="2715579"/>
        <a:ext cx="5966618" cy="135778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5F901C-F42C-468B-80DA-021E7A157E6A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EE7AB-230D-4CCE-9AA5-9ACC83055177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4. 学习资料 (1) 网站 官网 developer.android.com，英文差的同学，也要硬着头皮看，在网上搜来搜去，其实大部分东西都是从这拷贝过去的，从而浪费了大把的时间。国内的android论坛，好像就javaeye文章质量高一点，其他的不知道。我一直上国外的 http://www.anddev.org/ 它有两个版面 Novice Tutorials和Code Snippets for Android，有教程，可以下载代码编译运行，初学者最喜欢这样的了。不像一些网站，下载代码还要扣积分等其他7788的，一看就没什么好感。</a:t>
          </a:r>
          <a:endParaRPr lang="zh-CN" sz="2100" kern="1200" dirty="0"/>
        </a:p>
      </dsp:txBody>
      <dsp:txXfrm>
        <a:off x="2262981" y="0"/>
        <a:ext cx="5966618" cy="452596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511DB7-CF9A-4635-911D-6FE22433A155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65DF-D5F7-4D85-8023-5205F8624446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书籍 就只推荐三本，其他的没看过，不好评论。 </a:t>
          </a:r>
          <a:r>
            <a:rPr lang="en-US" sz="2000" kern="1200" dirty="0" smtClean="0"/>
            <a:t>Mark L. Murphy: </a:t>
          </a:r>
          <a:r>
            <a:rPr lang="zh-CN" sz="2000" kern="1200" dirty="0" smtClean="0"/>
            <a:t>《</a:t>
          </a:r>
          <a:r>
            <a:rPr lang="en-US" sz="2000" kern="1200" dirty="0" smtClean="0"/>
            <a:t>The Busy Coder&amp;#8217;s Guide to Android Development</a:t>
          </a:r>
          <a:r>
            <a:rPr lang="zh-CN" sz="2000" kern="1200" dirty="0" smtClean="0"/>
            <a:t>》 </a:t>
          </a:r>
          <a:r>
            <a:rPr lang="en-US" sz="2000" kern="1200" dirty="0" smtClean="0"/>
            <a:t>Chris </a:t>
          </a:r>
          <a:r>
            <a:rPr lang="en-US" sz="2000" kern="1200" dirty="0" err="1" smtClean="0"/>
            <a:t>Haseman</a:t>
          </a:r>
          <a:r>
            <a:rPr lang="zh-CN" sz="2000" kern="1200" dirty="0" smtClean="0"/>
            <a:t>：《</a:t>
          </a:r>
          <a:r>
            <a:rPr lang="en-US" sz="2000" kern="1200" dirty="0" smtClean="0"/>
            <a:t>Android Essentials</a:t>
          </a:r>
          <a:r>
            <a:rPr lang="zh-CN" sz="2000" kern="1200" dirty="0" smtClean="0"/>
            <a:t>》 高煥堂</a:t>
          </a:r>
          <a:r>
            <a:rPr lang="en-US" sz="2000" kern="1200" dirty="0" smtClean="0"/>
            <a:t>:</a:t>
          </a:r>
          <a:r>
            <a:rPr lang="zh-CN" sz="2000" kern="1200" dirty="0" smtClean="0"/>
            <a:t>《</a:t>
          </a:r>
          <a:r>
            <a:rPr lang="en-US" sz="2000" kern="1200" dirty="0" smtClean="0"/>
            <a:t>Android </a:t>
          </a:r>
          <a:r>
            <a:rPr lang="zh-CN" sz="2000" kern="1200" dirty="0" smtClean="0"/>
            <a:t>應用框架原理與程式設計</a:t>
          </a:r>
          <a:r>
            <a:rPr lang="en-US" sz="2000" kern="1200" dirty="0" smtClean="0"/>
            <a:t>36 </a:t>
          </a:r>
          <a:r>
            <a:rPr lang="zh-CN" sz="2000" kern="1200" dirty="0" smtClean="0"/>
            <a:t>技》 </a:t>
          </a:r>
          <a:endParaRPr lang="zh-CN" sz="2000" kern="1200" dirty="0"/>
        </a:p>
      </dsp:txBody>
      <dsp:txXfrm>
        <a:off x="2262981" y="0"/>
        <a:ext cx="5966618" cy="2149832"/>
      </dsp:txXfrm>
    </dsp:sp>
    <dsp:sp modelId="{90E98BDE-B7E4-4847-A05C-5E7326B6435A}">
      <dsp:nvSpPr>
        <dsp:cNvPr id="0" name=""/>
        <dsp:cNvSpPr/>
      </dsp:nvSpPr>
      <dsp:spPr>
        <a:xfrm>
          <a:off x="1188065" y="2149832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C6925-CAA3-4065-BA90-E1B40BDAD5CC}">
      <dsp:nvSpPr>
        <dsp:cNvPr id="0" name=""/>
        <dsp:cNvSpPr/>
      </dsp:nvSpPr>
      <dsp:spPr>
        <a:xfrm>
          <a:off x="2262981" y="2149832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初学者最好不要第一本书就看高的书，因为一些东西他讲起来莫名其妙，搞复杂了，一看developer.android.com英文原版的资料，噢！英文描述这么简单啊。</a:t>
          </a:r>
          <a:endParaRPr lang="zh-CN" sz="2000" kern="1200" dirty="0"/>
        </a:p>
      </dsp:txBody>
      <dsp:txXfrm>
        <a:off x="2262981" y="2149832"/>
        <a:ext cx="5966618" cy="214983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75E454-2924-460D-B612-96229835051B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9C41D-E809-4124-BC02-2611DBB71BC4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Blogs </a:t>
          </a:r>
          <a:r>
            <a:rPr lang="zh-CN" sz="1700" kern="1200" dirty="0" smtClean="0"/>
            <a:t>请参看</a:t>
          </a:r>
          <a:r>
            <a:rPr lang="en-US" sz="1700" kern="1200" dirty="0" smtClean="0"/>
            <a:t>http://wiki.andmob.org/blogs </a:t>
          </a:r>
          <a:endParaRPr lang="en-US" sz="1700" kern="1200" dirty="0"/>
        </a:p>
      </dsp:txBody>
      <dsp:txXfrm>
        <a:off x="2262981" y="0"/>
        <a:ext cx="5966618" cy="1357791"/>
      </dsp:txXfrm>
    </dsp:sp>
    <dsp:sp modelId="{1BC93D38-84D1-41C2-82C7-63B26A4BF91D}">
      <dsp:nvSpPr>
        <dsp:cNvPr id="0" name=""/>
        <dsp:cNvSpPr/>
      </dsp:nvSpPr>
      <dsp:spPr>
        <a:xfrm>
          <a:off x="792044" y="1357791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7D989-FEA9-403B-8D36-FE9C7FE0555B}">
      <dsp:nvSpPr>
        <dsp:cNvPr id="0" name=""/>
        <dsp:cNvSpPr/>
      </dsp:nvSpPr>
      <dsp:spPr>
        <a:xfrm>
          <a:off x="2262981" y="1357791"/>
          <a:ext cx="5966618" cy="2941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sz="1700" kern="1200" dirty="0"/>
        </a:p>
      </dsp:txBody>
      <dsp:txXfrm>
        <a:off x="2262981" y="1357791"/>
        <a:ext cx="5966618" cy="1357787"/>
      </dsp:txXfrm>
    </dsp:sp>
    <dsp:sp modelId="{FA843FE0-26B3-4193-90B1-0151D59E28F0}">
      <dsp:nvSpPr>
        <dsp:cNvPr id="0" name=""/>
        <dsp:cNvSpPr/>
      </dsp:nvSpPr>
      <dsp:spPr>
        <a:xfrm>
          <a:off x="1584087" y="2715579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22FC-A494-4680-9BD5-1B8956D1342B}">
      <dsp:nvSpPr>
        <dsp:cNvPr id="0" name=""/>
        <dsp:cNvSpPr/>
      </dsp:nvSpPr>
      <dsp:spPr>
        <a:xfrm>
          <a:off x="2262981" y="2715579"/>
          <a:ext cx="5966618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阅读代码 除了上面所说的ApiDemos的代码，还有SDK下提供的Samples目录下其他示例代码，还有Google公司提供的Demo代码，它们在: http://code.google.com/p/apps-for-android/</a:t>
          </a:r>
          <a:endParaRPr lang="zh-CN" sz="1700" kern="1200" dirty="0"/>
        </a:p>
      </dsp:txBody>
      <dsp:txXfrm>
        <a:off x="2262981" y="2715579"/>
        <a:ext cx="5966618" cy="1357787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 descr="千锋3G学院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7500" cy="71437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5507038" y="188913"/>
            <a:ext cx="3529012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2403586" y="6417254"/>
            <a:ext cx="433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 dirty="0" smtClean="0">
                <a:solidFill>
                  <a:srgbClr val="163794"/>
                </a:solidFill>
              </a:rPr>
              <a:t>www.embedtrain.org   www.mobiletrain.org</a:t>
            </a:r>
            <a:endParaRPr lang="en-US" altLang="zh-CN" dirty="0">
              <a:solidFill>
                <a:srgbClr val="16379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pic>
        <p:nvPicPr>
          <p:cNvPr id="8" name="图片 7" descr="千锋3G学院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57500" cy="71437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5507038" y="188913"/>
            <a:ext cx="3529012" cy="40005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方正姚体" pitchFamily="2" charset="-122"/>
                <a:ea typeface="方正姚体" pitchFamily="2" charset="-122"/>
              </a:rPr>
              <a:t>中国移动互联网研发培训专家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403586" y="6417254"/>
            <a:ext cx="4336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zh-CN" dirty="0" smtClean="0">
                <a:solidFill>
                  <a:srgbClr val="163794"/>
                </a:solidFill>
              </a:rPr>
              <a:t>www.embedtrain.org   www.mobiletrain.org</a:t>
            </a:r>
            <a:endParaRPr lang="en-US" altLang="zh-CN" dirty="0">
              <a:solidFill>
                <a:srgbClr val="16379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2011-3-15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pPr algn="ctr"/>
            <a:r>
              <a:rPr lang="zh-CN" altLang="en-US" dirty="0" smtClean="0"/>
              <a:t>教你如何学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95736" y="2852936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 smtClean="0"/>
              <a:t>简述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开发环境搭建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运行</a:t>
            </a:r>
            <a:r>
              <a:rPr lang="en-US" altLang="zh-CN" sz="2400" dirty="0" err="1" smtClean="0"/>
              <a:t>ApiDemos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学习</a:t>
            </a:r>
            <a:r>
              <a:rPr lang="en-US" altLang="zh-CN" sz="2400" dirty="0" smtClean="0"/>
              <a:t>Java</a:t>
            </a:r>
            <a:endParaRPr lang="zh-CN" altLang="zh-CN" sz="2400" dirty="0" smtClean="0"/>
          </a:p>
          <a:p>
            <a:pPr lvl="0"/>
            <a:r>
              <a:rPr lang="zh-CN" altLang="zh-CN" sz="2400" dirty="0" smtClean="0"/>
              <a:t>查找学习资料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参考书籍</a:t>
            </a:r>
            <a:endParaRPr lang="en-US" altLang="zh-CN" sz="2400" dirty="0" smtClean="0"/>
          </a:p>
          <a:p>
            <a:pPr lvl="0"/>
            <a:r>
              <a:rPr lang="zh-CN" altLang="zh-CN" sz="2400" dirty="0" smtClean="0"/>
              <a:t>参考博</a:t>
            </a:r>
            <a:r>
              <a:rPr lang="zh-CN" altLang="zh-CN" sz="2400" dirty="0" smtClean="0"/>
              <a:t>客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en-US" dirty="0" smtClean="0"/>
              <a:t>简述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zh-CN" dirty="0" smtClean="0"/>
              <a:t>开发环境搭建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zh-CN" dirty="0" smtClean="0"/>
              <a:t>运行 ApiDemos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查找学习资料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参考书籍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zh-CN" altLang="en-US" dirty="0" smtClean="0"/>
              <a:t>参考博客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607</Words>
  <Application>Microsoft Office PowerPoint</Application>
  <PresentationFormat>全屏显示(4:3)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聚合</vt:lpstr>
      <vt:lpstr>教你如何学Android</vt:lpstr>
      <vt:lpstr>简述</vt:lpstr>
      <vt:lpstr>开发环境搭建</vt:lpstr>
      <vt:lpstr>运行 ApiDemos</vt:lpstr>
      <vt:lpstr>学习Java</vt:lpstr>
      <vt:lpstr>查找学习资料</vt:lpstr>
      <vt:lpstr>参考书籍</vt:lpstr>
      <vt:lpstr>参考博客</vt:lpstr>
      <vt:lpstr>结束语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教你如何学Android</dc:title>
  <cp:lastModifiedBy>微软用户</cp:lastModifiedBy>
  <cp:revision>13</cp:revision>
  <dcterms:modified xsi:type="dcterms:W3CDTF">2011-03-15T10:20:44Z</dcterms:modified>
</cp:coreProperties>
</file>