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8" r:id="rId6"/>
    <p:sldId id="260" r:id="rId7"/>
    <p:sldId id="262" r:id="rId8"/>
    <p:sldId id="269" r:id="rId9"/>
    <p:sldId id="259" r:id="rId10"/>
    <p:sldId id="265" r:id="rId11"/>
    <p:sldId id="266" r:id="rId12"/>
    <p:sldId id="267" r:id="rId13"/>
    <p:sldId id="264" r:id="rId14"/>
  </p:sldIdLst>
  <p:sldSz cx="9144000" cy="6858000" type="screen4x3"/>
  <p:notesSz cx="6858000" cy="9144000"/>
  <p:embeddedFontLst>
    <p:embeddedFont>
      <p:font typeface="조선일보명조" panose="02030304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E1"/>
    <a:srgbClr val="333F50"/>
    <a:srgbClr val="7C7676"/>
    <a:srgbClr val="EFEEEE"/>
    <a:srgbClr val="DBC8AD"/>
    <a:srgbClr val="C6A87C"/>
    <a:srgbClr val="FBF6EB"/>
    <a:srgbClr val="CFB691"/>
    <a:srgbClr val="FFFBF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8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7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7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8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8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99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5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63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04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9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6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CF906-A327-4DD5-A82E-2B7E1C2003F3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B00D27-E6D6-4CD0-AAF9-D1B9CDD53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78" y="112480"/>
            <a:ext cx="8891844" cy="663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81700" y="228569"/>
            <a:ext cx="8580600" cy="6400862"/>
          </a:xfrm>
          <a:prstGeom prst="rect">
            <a:avLst/>
          </a:prstGeom>
          <a:noFill/>
          <a:ln w="19050">
            <a:solidFill>
              <a:srgbClr val="333F5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4192" y="63317"/>
            <a:ext cx="1545464" cy="1545464"/>
            <a:chOff x="437682" y="754090"/>
            <a:chExt cx="1545464" cy="154546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각 삼각형 12"/>
          <p:cNvSpPr/>
          <p:nvPr userDrawn="1"/>
        </p:nvSpPr>
        <p:spPr>
          <a:xfrm flipH="1" flipV="1">
            <a:off x="8376068" y="215869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1504-FB80-4A4D-BF4F-DFCD262C1A20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14EA-D945-4E1E-B3FF-34D62209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926" y="3120572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2017-2 </a:t>
            </a:r>
            <a:r>
              <a:rPr lang="ko-KR" altLang="en-US" sz="3200" b="1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</a:t>
            </a:r>
            <a:endParaRPr lang="ko-KR" altLang="en-US" sz="32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468" y="2038027"/>
            <a:ext cx="5203065" cy="4018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853462" y="4877727"/>
            <a:ext cx="34370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0135" y="3860241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4000">
                <a:latin typeface="a신문명조" panose="02020600000000000000" pitchFamily="18" charset="-127"/>
                <a:ea typeface="a신문명조" panose="02020600000000000000" pitchFamily="18" charset="-127"/>
              </a:defRPr>
            </a:lvl1pPr>
          </a:lstStyle>
          <a:p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카카오톡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만들기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>
            <a:stCxn id="12" idx="1"/>
          </p:cNvCxnSpPr>
          <p:nvPr/>
        </p:nvCxnSpPr>
        <p:spPr>
          <a:xfrm flipH="1">
            <a:off x="2853462" y="4014130"/>
            <a:ext cx="1026673" cy="153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191712" y="4017978"/>
            <a:ext cx="10354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28839" y="4339527"/>
            <a:ext cx="1486304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5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2015104167 </a:t>
            </a:r>
            <a:r>
              <a:rPr lang="ko-KR" altLang="en-US" sz="15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김현우</a:t>
            </a:r>
            <a:endParaRPr lang="ko-KR" altLang="en-US" sz="15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flipH="1" flipV="1">
            <a:off x="6700179" y="2038027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51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rgbClr val="44546A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 화면</a:t>
            </a:r>
            <a:endParaRPr lang="en-US" altLang="ko-KR" sz="2000" b="1" spc="-150" dirty="0" smtClean="0">
              <a:solidFill>
                <a:srgbClr val="44546A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466473"/>
            <a:ext cx="3803039" cy="414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454939"/>
            <a:ext cx="3824214" cy="416608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4369777" y="3537983"/>
            <a:ext cx="51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설명선 3 8"/>
          <p:cNvSpPr/>
          <p:nvPr/>
        </p:nvSpPr>
        <p:spPr>
          <a:xfrm>
            <a:off x="7781192" y="5240216"/>
            <a:ext cx="817685" cy="23739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20968"/>
              <a:gd name="adj5" fmla="val -218519"/>
              <a:gd name="adj6" fmla="val -250000"/>
              <a:gd name="adj7" fmla="val -1068520"/>
              <a:gd name="adj8" fmla="val -2491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3 9"/>
          <p:cNvSpPr/>
          <p:nvPr/>
        </p:nvSpPr>
        <p:spPr>
          <a:xfrm>
            <a:off x="4954100" y="5240216"/>
            <a:ext cx="1007084" cy="237392"/>
          </a:xfrm>
          <a:prstGeom prst="borderCallout3">
            <a:avLst>
              <a:gd name="adj1" fmla="val 44676"/>
              <a:gd name="adj2" fmla="val -476"/>
              <a:gd name="adj3" fmla="val 48379"/>
              <a:gd name="adj4" fmla="val -27144"/>
              <a:gd name="adj5" fmla="val -170371"/>
              <a:gd name="adj6" fmla="val -28017"/>
              <a:gd name="adj7" fmla="val -1061113"/>
              <a:gd name="adj8" fmla="val 606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64369" y="2523392"/>
            <a:ext cx="1178169" cy="13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3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rgbClr val="44546A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 화면</a:t>
            </a:r>
            <a:endParaRPr lang="en-US" altLang="ko-KR" sz="2000" b="1" spc="-150" dirty="0" smtClean="0">
              <a:solidFill>
                <a:srgbClr val="44546A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2415" b="21108"/>
          <a:stretch/>
        </p:blipFill>
        <p:spPr>
          <a:xfrm>
            <a:off x="1789602" y="1326539"/>
            <a:ext cx="5543184" cy="48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958" y="1993006"/>
            <a:ext cx="3606084" cy="2871989"/>
          </a:xfrm>
          <a:prstGeom prst="rect">
            <a:avLst/>
          </a:prstGeom>
          <a:solidFill>
            <a:srgbClr val="E7E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1428" y="2126594"/>
            <a:ext cx="3372797" cy="2604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flipH="1" flipV="1">
            <a:off x="5947382" y="2126594"/>
            <a:ext cx="315191" cy="31519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95094" y="2284189"/>
            <a:ext cx="1545464" cy="1545464"/>
            <a:chOff x="437682" y="754090"/>
            <a:chExt cx="1545464" cy="15454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61522" y="3575279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</a:p>
          <a:p>
            <a:pPr algn="ctr"/>
            <a:r>
              <a:rPr lang="en-US" altLang="ko-KR" sz="2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Q&amp;A</a:t>
            </a:r>
            <a:endParaRPr lang="ko-KR" altLang="en-US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96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1665" y="2437661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3200" b="1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 차</a:t>
            </a:r>
            <a:endParaRPr lang="ko-KR" altLang="en-US" sz="2400" b="1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468" y="2038027"/>
            <a:ext cx="5203065" cy="4018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84113" y="5542157"/>
            <a:ext cx="255048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84113" y="2826239"/>
            <a:ext cx="67016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9066" y="3211504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들어가며</a:t>
            </a:r>
            <a:endParaRPr lang="ko-KR" altLang="en-US" sz="1500" spc="-150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0267" y="3652546"/>
            <a:ext cx="1683474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sz="1500" spc="-150" dirty="0" err="1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RingBuffer</a:t>
            </a:r>
            <a:endParaRPr lang="ko-KR" altLang="en-US" sz="1500" spc="-150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6650" y="4093588"/>
            <a:ext cx="2130713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sz="1500" spc="-150" dirty="0" err="1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SerializationBuffer</a:t>
            </a:r>
            <a:endParaRPr lang="ko-KR" altLang="en-US" sz="1500" spc="-150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49453" y="4529036"/>
            <a:ext cx="845103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 화면</a:t>
            </a:r>
            <a:endParaRPr lang="ko-KR" altLang="en-US" sz="1500" spc="-150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175" y="4964484"/>
            <a:ext cx="495650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시현</a:t>
            </a:r>
            <a:endParaRPr lang="ko-KR" altLang="en-US" sz="1500" spc="-150" dirty="0">
              <a:solidFill>
                <a:prstClr val="black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5164429" y="2826239"/>
            <a:ext cx="67016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flipH="1" flipV="1">
            <a:off x="6700179" y="2038027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54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283105" y="4340654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클라이언트는</a:t>
            </a:r>
            <a:endParaRPr lang="en-US" altLang="ko-KR" sz="16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정보를 표시해주는 역할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2292" y="4340654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서버는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정보를 처리하고</a:t>
            </a:r>
            <a:endParaRPr lang="en-US" altLang="ko-KR" sz="16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전달해주는 역할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1447" y="6359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들어가며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5071" y="1410485"/>
            <a:ext cx="4233859" cy="38004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카카오톡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클라이언트와 서버의 분리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6767" r="14978" b="6642"/>
          <a:stretch/>
        </p:blipFill>
        <p:spPr>
          <a:xfrm>
            <a:off x="1333842" y="2278755"/>
            <a:ext cx="6476315" cy="18660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33346" y="2373923"/>
            <a:ext cx="3178946" cy="16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127059" y="2014986"/>
            <a:ext cx="731621" cy="2764134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bg1"/>
                </a:gs>
                <a:gs pos="67000">
                  <a:srgbClr val="E7E5E1"/>
                </a:gs>
                <a:gs pos="0">
                  <a:srgbClr val="CFCCC4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1" y="192162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sz="2000" b="1" spc="-15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sz="2000" b="1" spc="-15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RingBuffer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4124" r="7265" b="3661"/>
          <a:stretch/>
        </p:blipFill>
        <p:spPr>
          <a:xfrm>
            <a:off x="430822" y="3745522"/>
            <a:ext cx="3796687" cy="2708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59267"/>
            <a:ext cx="5046786" cy="28453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95092" y="1565031"/>
            <a:ext cx="756139" cy="19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95092" y="2164226"/>
            <a:ext cx="1028700" cy="23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95092" y="2807383"/>
            <a:ext cx="756139" cy="23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33546" y="3450541"/>
            <a:ext cx="1090246" cy="207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02923" y="3554071"/>
            <a:ext cx="2505808" cy="19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02923" y="2830353"/>
            <a:ext cx="2505808" cy="19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802922" y="2298086"/>
            <a:ext cx="2602523" cy="1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02922" y="1577117"/>
            <a:ext cx="2602523" cy="1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590675"/>
            <a:ext cx="7277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sz="2000" b="1" spc="-15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sz="2000" b="1" spc="-15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RingBuffer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-175" r="150" b="10503"/>
          <a:stretch/>
        </p:blipFill>
        <p:spPr>
          <a:xfrm>
            <a:off x="1347418" y="1203811"/>
            <a:ext cx="6363435" cy="48946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039081" y="2567354"/>
            <a:ext cx="228327" cy="15929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398070" y="2306516"/>
            <a:ext cx="228327" cy="15929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338097" y="2147218"/>
            <a:ext cx="228327" cy="15929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747720" y="2147218"/>
            <a:ext cx="228327" cy="159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635742" y="2647003"/>
            <a:ext cx="228327" cy="15929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961058" y="2816648"/>
            <a:ext cx="228327" cy="15929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850903" y="3571484"/>
            <a:ext cx="228327" cy="15929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100227" y="3313669"/>
            <a:ext cx="228327" cy="159298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583882" y="3312380"/>
            <a:ext cx="228327" cy="159298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300808" y="3312380"/>
            <a:ext cx="228327" cy="159298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831913" y="3392029"/>
            <a:ext cx="228327" cy="159298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060240" y="3573039"/>
            <a:ext cx="228327" cy="159298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060239" y="3820395"/>
            <a:ext cx="228327" cy="159298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060238" y="4117530"/>
            <a:ext cx="228327" cy="159298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060237" y="4364886"/>
            <a:ext cx="228327" cy="159298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4717749" y="4546120"/>
            <a:ext cx="228327" cy="159298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952943" y="4577155"/>
            <a:ext cx="228327" cy="15929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724616" y="4285237"/>
            <a:ext cx="228327" cy="15929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736739" y="4037881"/>
            <a:ext cx="228327" cy="15929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850903" y="3730782"/>
            <a:ext cx="228327" cy="159298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2358710" y="3232731"/>
            <a:ext cx="228327" cy="15929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2244547" y="3639385"/>
            <a:ext cx="228327" cy="159298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2810754" y="4917831"/>
            <a:ext cx="228327" cy="15929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3026958" y="5265620"/>
            <a:ext cx="228327" cy="15929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407415" y="5251145"/>
            <a:ext cx="228327" cy="159298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5635742" y="4838182"/>
            <a:ext cx="228327" cy="159298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6673235" y="3864108"/>
            <a:ext cx="228327" cy="159298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6482197" y="4127494"/>
            <a:ext cx="228327" cy="15929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7007343" y="5330794"/>
            <a:ext cx="228327" cy="159298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7007342" y="5708942"/>
            <a:ext cx="228327" cy="159298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6464612" y="5345269"/>
            <a:ext cx="228327" cy="159298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5514" r="7106" b="4124"/>
          <a:stretch/>
        </p:blipFill>
        <p:spPr>
          <a:xfrm>
            <a:off x="6396529" y="5708942"/>
            <a:ext cx="228327" cy="1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 spc="-150">
                <a:solidFill>
                  <a:srgbClr val="44546A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SerializationBuffer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7" y="1564139"/>
            <a:ext cx="7641795" cy="32859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17924" y="4929738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직렬화</a:t>
            </a:r>
            <a:endParaRPr lang="en-US" altLang="ko-KR" sz="16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1102" y="4929738"/>
            <a:ext cx="83869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역직렬화</a:t>
            </a:r>
            <a:endParaRPr lang="en-US" altLang="ko-KR" sz="16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18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 spc="-150">
                <a:solidFill>
                  <a:srgbClr val="44546A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자료구조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SerializationBuffer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32" y="1232628"/>
            <a:ext cx="4086225" cy="25241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00415" y="3914002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바이트 패딩 단위를 </a:t>
            </a:r>
            <a:r>
              <a:rPr lang="en-US" altLang="ko-KR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 byte</a:t>
            </a:r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변환</a:t>
            </a:r>
            <a:endParaRPr lang="en-US" altLang="ko-KR" sz="16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0" y="4409805"/>
            <a:ext cx="6666667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rgbClr val="44546A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 화면</a:t>
            </a:r>
            <a:endParaRPr lang="en-US" altLang="ko-KR" sz="2000" b="1" spc="-150" dirty="0" smtClean="0">
              <a:solidFill>
                <a:srgbClr val="44546A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45" y="2404638"/>
            <a:ext cx="2219325" cy="92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345" y="1036104"/>
            <a:ext cx="2219325" cy="123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0" y="4680566"/>
            <a:ext cx="3095625" cy="142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944" y="4266059"/>
            <a:ext cx="3095625" cy="1428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557" y="2404638"/>
            <a:ext cx="2114550" cy="2143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908" y="2404638"/>
            <a:ext cx="2933700" cy="1704975"/>
          </a:xfrm>
          <a:prstGeom prst="rect">
            <a:avLst/>
          </a:prstGeom>
        </p:spPr>
      </p:pic>
      <p:sp>
        <p:nvSpPr>
          <p:cNvPr id="17" name="설명선 3 16"/>
          <p:cNvSpPr/>
          <p:nvPr/>
        </p:nvSpPr>
        <p:spPr>
          <a:xfrm>
            <a:off x="3402623" y="1840202"/>
            <a:ext cx="931985" cy="31652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31761"/>
              <a:gd name="adj5" fmla="val 136111"/>
              <a:gd name="adj6" fmla="val -31761"/>
              <a:gd name="adj7" fmla="val 201852"/>
              <a:gd name="adj8" fmla="val -45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3 17"/>
          <p:cNvSpPr/>
          <p:nvPr/>
        </p:nvSpPr>
        <p:spPr>
          <a:xfrm>
            <a:off x="3396540" y="2866600"/>
            <a:ext cx="931985" cy="298938"/>
          </a:xfrm>
          <a:prstGeom prst="borderCallout3">
            <a:avLst>
              <a:gd name="adj1" fmla="val 18750"/>
              <a:gd name="adj2" fmla="val -8333"/>
              <a:gd name="adj3" fmla="val -234192"/>
              <a:gd name="adj4" fmla="val -133648"/>
              <a:gd name="adj5" fmla="val -235295"/>
              <a:gd name="adj6" fmla="val -214780"/>
              <a:gd name="adj7" fmla="val -178214"/>
              <a:gd name="adj8" fmla="val -2149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 3 18"/>
          <p:cNvSpPr/>
          <p:nvPr/>
        </p:nvSpPr>
        <p:spPr>
          <a:xfrm>
            <a:off x="4402051" y="2866600"/>
            <a:ext cx="970049" cy="298938"/>
          </a:xfrm>
          <a:prstGeom prst="borderCallout3">
            <a:avLst>
              <a:gd name="adj1" fmla="val -10662"/>
              <a:gd name="adj2" fmla="val 46888"/>
              <a:gd name="adj3" fmla="val -272427"/>
              <a:gd name="adj4" fmla="val 141136"/>
              <a:gd name="adj5" fmla="val -273530"/>
              <a:gd name="adj6" fmla="val 177712"/>
              <a:gd name="adj7" fmla="val -175273"/>
              <a:gd name="adj8" fmla="val 1773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설명선 3 19"/>
          <p:cNvSpPr/>
          <p:nvPr/>
        </p:nvSpPr>
        <p:spPr>
          <a:xfrm>
            <a:off x="1111447" y="4109613"/>
            <a:ext cx="919576" cy="29794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0323"/>
              <a:gd name="adj6" fmla="val -37702"/>
              <a:gd name="adj7" fmla="val 183787"/>
              <a:gd name="adj8" fmla="val -389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3 20"/>
          <p:cNvSpPr/>
          <p:nvPr/>
        </p:nvSpPr>
        <p:spPr>
          <a:xfrm>
            <a:off x="6040315" y="3651417"/>
            <a:ext cx="923193" cy="32531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21429"/>
              <a:gd name="adj5" fmla="val 89189"/>
              <a:gd name="adj6" fmla="val -21429"/>
              <a:gd name="adj7" fmla="val 207558"/>
              <a:gd name="adj8" fmla="val -226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rgbClr val="44546A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 화면</a:t>
            </a:r>
            <a:endParaRPr lang="en-US" altLang="ko-KR" sz="2000" b="1" spc="-150" dirty="0" smtClean="0">
              <a:solidFill>
                <a:srgbClr val="44546A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3" y="1533158"/>
            <a:ext cx="4581525" cy="4829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93" y="1533158"/>
            <a:ext cx="2114550" cy="2143125"/>
          </a:xfrm>
          <a:prstGeom prst="rect">
            <a:avLst/>
          </a:prstGeom>
        </p:spPr>
      </p:pic>
      <p:sp>
        <p:nvSpPr>
          <p:cNvPr id="8" name="설명선 3 7"/>
          <p:cNvSpPr/>
          <p:nvPr/>
        </p:nvSpPr>
        <p:spPr>
          <a:xfrm>
            <a:off x="4387361" y="2066192"/>
            <a:ext cx="967154" cy="316523"/>
          </a:xfrm>
          <a:prstGeom prst="borderCallout3">
            <a:avLst>
              <a:gd name="adj1" fmla="val -22917"/>
              <a:gd name="adj2" fmla="val 48031"/>
              <a:gd name="adj3" fmla="val -339584"/>
              <a:gd name="adj4" fmla="val 46969"/>
              <a:gd name="adj5" fmla="val -341666"/>
              <a:gd name="adj6" fmla="val 204243"/>
              <a:gd name="adj7" fmla="val -195370"/>
              <a:gd name="adj8" fmla="val 2043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8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64</Words>
  <Application>Microsoft Office PowerPoint</Application>
  <PresentationFormat>화면 슬라이드 쇼(4:3)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조선일보명조</vt:lpstr>
      <vt:lpstr>맑은 고딕</vt:lpstr>
      <vt:lpstr>Calibri</vt:lpstr>
      <vt:lpstr>Arial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김현우</dc:creator>
  <cp:keywords>자료구조</cp:keywords>
  <cp:lastModifiedBy>김현우</cp:lastModifiedBy>
  <cp:revision>64</cp:revision>
  <dcterms:created xsi:type="dcterms:W3CDTF">2016-05-13T05:56:15Z</dcterms:created>
  <dcterms:modified xsi:type="dcterms:W3CDTF">2017-11-02T00:17:22Z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