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AA15-458F-FD79-1031-62F03A9CB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BAE8-74CA-C021-EE37-D1F70877A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74D2-A5CB-4773-DE6E-20D735A3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66B3-97B8-25EA-59E4-C186C761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2800-3EFC-AC6F-44DA-6931B4A6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59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67AF-8E9B-F6DC-1FE0-D1F023E0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CCDAB-7FCA-1029-CBE6-1B36E0CE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327D-0CD4-1F12-F76D-20FB6BE3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F0DC-D214-5C07-F538-0DB7316F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85FC-FD03-6858-D3A9-EC192EC3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215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A8305-70B2-30A3-23E0-BF72598E5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416CB-94D1-9935-D9BB-CC0C10852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5009-F95C-2A5B-99D5-05D16BC9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0821-323D-902F-7636-A0B57587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755D-30A4-FFC6-D9E2-9F2A9C2F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389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54E7-735E-69EB-ECCA-CF0BB7E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2C29-9FCC-E6B8-4B7D-353EFAF0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1667-7C5F-E112-5FFB-651C1413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FDD8-9812-10E2-0D01-1C28254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AE58-D80E-4BE7-BA40-54967E8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210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586-CE0D-DD68-B1CE-78A051B3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5809-14E2-8EA6-EB65-9ACCC520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29E5-D4DA-70D5-3BF5-ADA4A168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70A9-9FE6-B083-315C-D5C214C1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8083-0426-6634-2F2A-7008AB62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67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3389-7B3F-FE4F-42B0-828CF019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CD79-07B0-AFC4-BEBC-4AB8B28A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442A-48C5-8CB3-4C2B-E47F3C292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C2FC3-5052-F503-C32E-2AB91B6C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2FD3-B425-B240-4986-8F7EF82F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5CBEE-3C9F-7C1D-CCDB-CAB522CB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430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AC61-234B-325A-FBFB-90D88847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C096-5152-7163-5D79-38083009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35F2-FE13-C1C4-599E-60DD68B9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E05A6-98B0-9735-19F2-8F0B528F2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DD882-C052-4466-4A33-826B1B747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645CF-0214-A756-5493-DC702E5F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8F71D-39D1-10E4-2CF5-3DBA8C84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80925-A658-F7C0-FF85-A58F0342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493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B6F9-8257-25B1-425F-FFAF9B74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A4B81-4AF3-F066-87B6-B5D1E1AB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5D26-D00F-4B07-02A3-BB42E106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1B32E-6A2F-BE3B-FD2B-EEDC95E2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47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FC56A-6F3B-21C2-4960-6F1278C8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64B01-D81B-7886-998B-D5951AE9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E253F-B04E-2A79-C8BE-797C97B1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415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8C0-6DCD-C1AA-9B9E-24D9355F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F041-7FA5-E8D3-6B06-2277A23D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B2C8A-7A8A-5618-796E-81D0CAD25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6AE9-B059-9E81-EF5E-8AB7CA8F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DB1F-41B0-F4D9-4AAE-3AAD8306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A1302-71B3-33D5-6041-A590160D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136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62DB-4C57-29BE-5ED6-BD8AD44A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70D8C-9066-009F-2113-9CD88FCBF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67720-3FB3-DB75-5539-15B8A20D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5C997-D713-61CF-40F9-6E38605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0C732-F576-31D3-AAA1-6E9816A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30A2-A5A0-4666-016F-AE1D125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98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EA184-E199-BF02-8415-0EC0C4E4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67532-5082-F0B5-C986-C786165A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E7FA-4450-BB82-64CA-99914D6AD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4917-17A0-D24E-A1AA-7BB5FF61E390}" type="datetimeFigureOut">
              <a:rPr lang="en-KR" smtClean="0"/>
              <a:t>2023/03/06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DE19-49F5-3C57-2BA0-D6DE2334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0EF4-67F9-53EF-1CC5-B66AA96A8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B872-A629-B44B-9B80-0A0FB669E0E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943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101AF11-5F7B-E493-8E6C-CC1887504A02}"/>
              </a:ext>
            </a:extLst>
          </p:cNvPr>
          <p:cNvGrpSpPr/>
          <p:nvPr/>
        </p:nvGrpSpPr>
        <p:grpSpPr>
          <a:xfrm>
            <a:off x="0" y="138298"/>
            <a:ext cx="11923287" cy="6461481"/>
            <a:chOff x="0" y="138298"/>
            <a:chExt cx="11923287" cy="6461481"/>
          </a:xfrm>
        </p:grpSpPr>
        <p:pic>
          <p:nvPicPr>
            <p:cNvPr id="1026" name="Picture 2" descr="GitHub Logos and Usage · GitHub">
              <a:extLst>
                <a:ext uri="{FF2B5EF4-FFF2-40B4-BE49-F238E27FC236}">
                  <a16:creationId xmlns:a16="http://schemas.microsoft.com/office/drawing/2014/main" id="{6C2DC371-13ED-EB2E-5E84-E0C59D7ED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48333"/>
              <a:ext cx="2161332" cy="2161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4BA3846F-A804-A80A-2F74-AD3F97C00CB0}"/>
                </a:ext>
              </a:extLst>
            </p:cNvPr>
            <p:cNvGrpSpPr/>
            <p:nvPr/>
          </p:nvGrpSpPr>
          <p:grpSpPr>
            <a:xfrm>
              <a:off x="646893" y="138298"/>
              <a:ext cx="11276394" cy="6461481"/>
              <a:chOff x="646893" y="138298"/>
              <a:chExt cx="11276394" cy="64614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46E4313-6E26-CA84-6E40-235FB2D0584F}"/>
                  </a:ext>
                </a:extLst>
              </p:cNvPr>
              <p:cNvGrpSpPr/>
              <p:nvPr/>
            </p:nvGrpSpPr>
            <p:grpSpPr>
              <a:xfrm>
                <a:off x="4088295" y="316672"/>
                <a:ext cx="4572000" cy="5583679"/>
                <a:chOff x="3160645" y="316672"/>
                <a:chExt cx="4572000" cy="558367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6086936-EE37-DC51-2E6B-8A638FB71EA0}"/>
                    </a:ext>
                  </a:extLst>
                </p:cNvPr>
                <p:cNvGrpSpPr/>
                <p:nvPr/>
              </p:nvGrpSpPr>
              <p:grpSpPr>
                <a:xfrm>
                  <a:off x="3160645" y="957648"/>
                  <a:ext cx="4572000" cy="4942703"/>
                  <a:chOff x="3544957" y="1067206"/>
                  <a:chExt cx="4572000" cy="4942703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197CB75A-4040-782A-C643-C079436E8909}"/>
                      </a:ext>
                    </a:extLst>
                  </p:cNvPr>
                  <p:cNvSpPr/>
                  <p:nvPr/>
                </p:nvSpPr>
                <p:spPr>
                  <a:xfrm>
                    <a:off x="3544957" y="1067206"/>
                    <a:ext cx="4572000" cy="494270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2B508BE-B3B3-CB70-D17A-B49918570B50}"/>
                      </a:ext>
                    </a:extLst>
                  </p:cNvPr>
                  <p:cNvSpPr/>
                  <p:nvPr/>
                </p:nvSpPr>
                <p:spPr>
                  <a:xfrm>
                    <a:off x="4002157" y="1695286"/>
                    <a:ext cx="3657600" cy="394271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1034" name="Picture 10" descr="Docker - 무료 브랜드 및 로고개 아이콘">
                    <a:extLst>
                      <a:ext uri="{FF2B5EF4-FFF2-40B4-BE49-F238E27FC236}">
                        <a16:creationId xmlns:a16="http://schemas.microsoft.com/office/drawing/2014/main" id="{67D6C830-33A5-3B67-0A54-F3A3A29D51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55802" y="1323376"/>
                    <a:ext cx="1157014" cy="115701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6" name="Picture 12" descr="Jenkins vertical logo transparent PNG - StickPNG">
                    <a:extLst>
                      <a:ext uri="{FF2B5EF4-FFF2-40B4-BE49-F238E27FC236}">
                        <a16:creationId xmlns:a16="http://schemas.microsoft.com/office/drawing/2014/main" id="{077A2586-ACEF-F480-EC53-0DF836023D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86692" y="1984214"/>
                    <a:ext cx="1488528" cy="99235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63827A4-D2C8-A311-C1F9-A7E61F3D02E6}"/>
                      </a:ext>
                    </a:extLst>
                  </p:cNvPr>
                  <p:cNvGrpSpPr/>
                  <p:nvPr/>
                </p:nvGrpSpPr>
                <p:grpSpPr>
                  <a:xfrm>
                    <a:off x="4130573" y="3465782"/>
                    <a:ext cx="1018140" cy="1188397"/>
                    <a:chOff x="4395616" y="3356224"/>
                    <a:chExt cx="1018140" cy="1188397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E89BCF44-2F34-0F99-E348-EA5BD551A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5616" y="3356224"/>
                      <a:ext cx="1018140" cy="1188397"/>
                      <a:chOff x="5584817" y="3155936"/>
                      <a:chExt cx="1018140" cy="1188397"/>
                    </a:xfrm>
                  </p:grpSpPr>
                  <p:sp>
                    <p:nvSpPr>
                      <p:cNvPr id="6" name="Snip Single Corner Rectangle 5">
                        <a:extLst>
                          <a:ext uri="{FF2B5EF4-FFF2-40B4-BE49-F238E27FC236}">
                            <a16:creationId xmlns:a16="http://schemas.microsoft.com/office/drawing/2014/main" id="{68523FA7-0DB1-2EE3-2FE4-6D141E415D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4817" y="3155936"/>
                        <a:ext cx="1018140" cy="1188397"/>
                      </a:xfrm>
                      <a:prstGeom prst="snip1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7" name="Right Triangle 6">
                        <a:extLst>
                          <a:ext uri="{FF2B5EF4-FFF2-40B4-BE49-F238E27FC236}">
                            <a16:creationId xmlns:a16="http://schemas.microsoft.com/office/drawing/2014/main" id="{F1E43CC5-6DF6-02E0-888D-06F55685D67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29374" y="3165886"/>
                        <a:ext cx="163416" cy="158339"/>
                      </a:xfrm>
                      <a:prstGeom prst="rt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  <p:pic>
                  <p:nvPicPr>
                    <p:cNvPr id="1038" name="Picture 14">
                      <a:extLst>
                        <a:ext uri="{FF2B5EF4-FFF2-40B4-BE49-F238E27FC236}">
                          <a16:creationId xmlns:a16="http://schemas.microsoft.com/office/drawing/2014/main" id="{F5FCB2A7-FA0A-4ABC-35BA-176E9FAC5AB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49380" y="3847459"/>
                      <a:ext cx="908949" cy="23351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BE167221-25ED-B2D2-88C7-BAA928D5F161}"/>
                      </a:ext>
                    </a:extLst>
                  </p:cNvPr>
                  <p:cNvGrpSpPr/>
                  <p:nvPr/>
                </p:nvGrpSpPr>
                <p:grpSpPr>
                  <a:xfrm>
                    <a:off x="5321886" y="3465781"/>
                    <a:ext cx="1018140" cy="1188397"/>
                    <a:chOff x="5586929" y="3356223"/>
                    <a:chExt cx="1018140" cy="1188397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B1039AF2-B6C0-0D52-921D-2575D106D3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6929" y="3356223"/>
                      <a:ext cx="1018140" cy="1188397"/>
                      <a:chOff x="5584817" y="3155936"/>
                      <a:chExt cx="1018140" cy="1188397"/>
                    </a:xfrm>
                  </p:grpSpPr>
                  <p:sp>
                    <p:nvSpPr>
                      <p:cNvPr id="10" name="Snip Single Corner Rectangle 9">
                        <a:extLst>
                          <a:ext uri="{FF2B5EF4-FFF2-40B4-BE49-F238E27FC236}">
                            <a16:creationId xmlns:a16="http://schemas.microsoft.com/office/drawing/2014/main" id="{83BEBEC3-99D3-A646-CB25-18C26D080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4817" y="3155936"/>
                        <a:ext cx="1018140" cy="1188397"/>
                      </a:xfrm>
                      <a:prstGeom prst="snip1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11" name="Right Triangle 10">
                        <a:extLst>
                          <a:ext uri="{FF2B5EF4-FFF2-40B4-BE49-F238E27FC236}">
                            <a16:creationId xmlns:a16="http://schemas.microsoft.com/office/drawing/2014/main" id="{34BBBABF-13B0-F081-354F-20B857B945B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29374" y="3165886"/>
                        <a:ext cx="163416" cy="158339"/>
                      </a:xfrm>
                      <a:prstGeom prst="rt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  <p:pic>
                  <p:nvPicPr>
                    <p:cNvPr id="1040" name="Picture 16" descr="React – Logos Download">
                      <a:extLst>
                        <a:ext uri="{FF2B5EF4-FFF2-40B4-BE49-F238E27FC236}">
                          <a16:creationId xmlns:a16="http://schemas.microsoft.com/office/drawing/2014/main" id="{56B7970B-B060-D99F-EE03-E16ED88299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28999" y="3803549"/>
                      <a:ext cx="934000" cy="31364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5B1C2BA2-1C44-36BA-F9FD-0D11C328684E}"/>
                      </a:ext>
                    </a:extLst>
                  </p:cNvPr>
                  <p:cNvGrpSpPr/>
                  <p:nvPr/>
                </p:nvGrpSpPr>
                <p:grpSpPr>
                  <a:xfrm>
                    <a:off x="6508610" y="3475731"/>
                    <a:ext cx="1018140" cy="1188397"/>
                    <a:chOff x="6773653" y="3366173"/>
                    <a:chExt cx="1018140" cy="1188397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7952F963-2698-A8E8-20BB-F995FA3E68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73653" y="3366173"/>
                      <a:ext cx="1018140" cy="1188397"/>
                      <a:chOff x="5584817" y="3155936"/>
                      <a:chExt cx="1018140" cy="1188397"/>
                    </a:xfrm>
                  </p:grpSpPr>
                  <p:sp>
                    <p:nvSpPr>
                      <p:cNvPr id="13" name="Snip Single Corner Rectangle 12">
                        <a:extLst>
                          <a:ext uri="{FF2B5EF4-FFF2-40B4-BE49-F238E27FC236}">
                            <a16:creationId xmlns:a16="http://schemas.microsoft.com/office/drawing/2014/main" id="{94C280DE-A4B7-AD29-B68C-9733C88E2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4817" y="3155936"/>
                        <a:ext cx="1018140" cy="1188397"/>
                      </a:xfrm>
                      <a:prstGeom prst="snip1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  <p:sp>
                    <p:nvSpPr>
                      <p:cNvPr id="14" name="Right Triangle 13">
                        <a:extLst>
                          <a:ext uri="{FF2B5EF4-FFF2-40B4-BE49-F238E27FC236}">
                            <a16:creationId xmlns:a16="http://schemas.microsoft.com/office/drawing/2014/main" id="{7F738B87-B92E-BC86-F9E4-8E302FDF802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429374" y="3165886"/>
                        <a:ext cx="163416" cy="158339"/>
                      </a:xfrm>
                      <a:prstGeom prst="rt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KR"/>
                      </a:p>
                    </p:txBody>
                  </p:sp>
                </p:grpSp>
                <p:pic>
                  <p:nvPicPr>
                    <p:cNvPr id="1042" name="Picture 18" descr="Apple, bird, code, ios, logo, swift icon - Free download">
                      <a:extLst>
                        <a:ext uri="{FF2B5EF4-FFF2-40B4-BE49-F238E27FC236}">
                          <a16:creationId xmlns:a16="http://schemas.microsoft.com/office/drawing/2014/main" id="{63D9B3A6-FB5C-4FFA-9B69-8109BF01CB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916003" y="3593651"/>
                      <a:ext cx="733439" cy="7334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pic>
              <p:nvPicPr>
                <p:cNvPr id="24" name="Picture 8" descr="Default ssh username for AMI – AWS EC2 Instances – TERMINALtoLINUX">
                  <a:extLst>
                    <a:ext uri="{FF2B5EF4-FFF2-40B4-BE49-F238E27FC236}">
                      <a16:creationId xmlns:a16="http://schemas.microsoft.com/office/drawing/2014/main" id="{F7A915A0-4AF7-CD08-7C62-2BC32B0286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2486" y="316672"/>
                  <a:ext cx="1928315" cy="12561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CECCADC-C141-BC44-9882-9DCBA7CFAABD}"/>
                  </a:ext>
                </a:extLst>
              </p:cNvPr>
              <p:cNvGrpSpPr/>
              <p:nvPr/>
            </p:nvGrpSpPr>
            <p:grpSpPr>
              <a:xfrm>
                <a:off x="9725635" y="5528441"/>
                <a:ext cx="2197652" cy="1071338"/>
                <a:chOff x="8797985" y="4829013"/>
                <a:chExt cx="2197652" cy="10713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10DD6F8-F11A-02D9-2667-0B0F5FD32339}"/>
                    </a:ext>
                  </a:extLst>
                </p:cNvPr>
                <p:cNvSpPr/>
                <p:nvPr/>
              </p:nvSpPr>
              <p:spPr>
                <a:xfrm>
                  <a:off x="8797985" y="4829013"/>
                  <a:ext cx="2197652" cy="10713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pic>
              <p:nvPicPr>
                <p:cNvPr id="1046" name="Picture 22" descr="카카오뱅크는 어떻게 MySQL로 데이터 유실을 막았을까 - Byline Network">
                  <a:extLst>
                    <a:ext uri="{FF2B5EF4-FFF2-40B4-BE49-F238E27FC236}">
                      <a16:creationId xmlns:a16="http://schemas.microsoft.com/office/drawing/2014/main" id="{DE409C0B-A944-1026-5611-CD3807786C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40695" y="4926482"/>
                  <a:ext cx="2112227" cy="8822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7" name="Picture 24" descr="AWS_ EC2">
                <a:extLst>
                  <a:ext uri="{FF2B5EF4-FFF2-40B4-BE49-F238E27FC236}">
                    <a16:creationId xmlns:a16="http://schemas.microsoft.com/office/drawing/2014/main" id="{3EB86729-1D0D-9C13-A5E7-3F6445F585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62821" y="5406793"/>
                <a:ext cx="1523274" cy="423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Right Arrow 48">
                <a:extLst>
                  <a:ext uri="{FF2B5EF4-FFF2-40B4-BE49-F238E27FC236}">
                    <a16:creationId xmlns:a16="http://schemas.microsoft.com/office/drawing/2014/main" id="{88FF3889-6D7D-02FA-BD4B-B22447088CB5}"/>
                  </a:ext>
                </a:extLst>
              </p:cNvPr>
              <p:cNvSpPr/>
              <p:nvPr/>
            </p:nvSpPr>
            <p:spPr>
              <a:xfrm>
                <a:off x="2161332" y="3428999"/>
                <a:ext cx="1851200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A5D2D0-BF2E-3163-7653-B4FB47565F7F}"/>
                  </a:ext>
                </a:extLst>
              </p:cNvPr>
              <p:cNvSpPr txBox="1"/>
              <p:nvPr/>
            </p:nvSpPr>
            <p:spPr>
              <a:xfrm>
                <a:off x="646893" y="4324999"/>
                <a:ext cx="867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 push</a:t>
                </a:r>
                <a:endParaRPr lang="en-KR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25ED44-6B42-D8DB-5643-1FFA40B99C90}"/>
                  </a:ext>
                </a:extLst>
              </p:cNvPr>
              <p:cNvSpPr txBox="1"/>
              <p:nvPr/>
            </p:nvSpPr>
            <p:spPr>
              <a:xfrm>
                <a:off x="2448907" y="3059667"/>
                <a:ext cx="1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2. webhook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738C40-E685-E399-D680-DC66369C9812}"/>
                  </a:ext>
                </a:extLst>
              </p:cNvPr>
              <p:cNvSpPr txBox="1"/>
              <p:nvPr/>
            </p:nvSpPr>
            <p:spPr>
              <a:xfrm>
                <a:off x="2466813" y="3557084"/>
                <a:ext cx="1250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3. Git clone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FA55B0-41CA-5B68-44DA-37693877D450}"/>
                  </a:ext>
                </a:extLst>
              </p:cNvPr>
              <p:cNvSpPr txBox="1"/>
              <p:nvPr/>
            </p:nvSpPr>
            <p:spPr>
              <a:xfrm>
                <a:off x="5426565" y="4945831"/>
                <a:ext cx="1895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4. </a:t>
                </a:r>
                <a:r>
                  <a:rPr lang="en-US" dirty="0"/>
                  <a:t>C</a:t>
                </a:r>
                <a:r>
                  <a:rPr lang="en-KR" dirty="0"/>
                  <a:t>reate build file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0EE5FBB-06AE-43C5-FF36-2629A2034906}"/>
                  </a:ext>
                </a:extLst>
              </p:cNvPr>
              <p:cNvGrpSpPr/>
              <p:nvPr/>
            </p:nvGrpSpPr>
            <p:grpSpPr>
              <a:xfrm>
                <a:off x="8675670" y="636524"/>
                <a:ext cx="3247617" cy="3973372"/>
                <a:chOff x="8675670" y="636524"/>
                <a:chExt cx="3247617" cy="397337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41D1D53-94AE-E4A0-5E02-E9FFD24EA281}"/>
                    </a:ext>
                  </a:extLst>
                </p:cNvPr>
                <p:cNvGrpSpPr/>
                <p:nvPr/>
              </p:nvGrpSpPr>
              <p:grpSpPr>
                <a:xfrm>
                  <a:off x="9725635" y="957648"/>
                  <a:ext cx="2197652" cy="1071338"/>
                  <a:chOff x="8797985" y="957648"/>
                  <a:chExt cx="2197652" cy="1071338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3E9CA0B-E65F-25F1-9BA3-523E7214C6D9}"/>
                      </a:ext>
                    </a:extLst>
                  </p:cNvPr>
                  <p:cNvSpPr/>
                  <p:nvPr/>
                </p:nvSpPr>
                <p:spPr>
                  <a:xfrm>
                    <a:off x="8797985" y="957648"/>
                    <a:ext cx="2197652" cy="10713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1044" name="Picture 20" descr="iOS 16 - Apple Developer">
                    <a:extLst>
                      <a:ext uri="{FF2B5EF4-FFF2-40B4-BE49-F238E27FC236}">
                        <a16:creationId xmlns:a16="http://schemas.microsoft.com/office/drawing/2014/main" id="{61F3452C-D106-B1EC-0371-07F885BE551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24907" y="1021413"/>
                    <a:ext cx="943808" cy="9438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C00A71B-9DF0-9597-6CC8-D4637E7B2B1E}"/>
                    </a:ext>
                  </a:extLst>
                </p:cNvPr>
                <p:cNvGrpSpPr/>
                <p:nvPr/>
              </p:nvGrpSpPr>
              <p:grpSpPr>
                <a:xfrm>
                  <a:off x="9725635" y="2248103"/>
                  <a:ext cx="2197652" cy="1071338"/>
                  <a:chOff x="8797985" y="2248103"/>
                  <a:chExt cx="2197652" cy="1071338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0CB1D57-5888-23C0-7163-87954FB2E202}"/>
                      </a:ext>
                    </a:extLst>
                  </p:cNvPr>
                  <p:cNvSpPr/>
                  <p:nvPr/>
                </p:nvSpPr>
                <p:spPr>
                  <a:xfrm>
                    <a:off x="8797985" y="2248103"/>
                    <a:ext cx="2197652" cy="10713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26" name="Picture 16" descr="React – Logos Download">
                    <a:extLst>
                      <a:ext uri="{FF2B5EF4-FFF2-40B4-BE49-F238E27FC236}">
                        <a16:creationId xmlns:a16="http://schemas.microsoft.com/office/drawing/2014/main" id="{10D1141D-EDA8-99ED-893D-3F757FC8D6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22200" y="2490071"/>
                    <a:ext cx="1749221" cy="5874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6EB844FD-BDF8-2302-1B2D-C37C300D606A}"/>
                    </a:ext>
                  </a:extLst>
                </p:cNvPr>
                <p:cNvGrpSpPr/>
                <p:nvPr/>
              </p:nvGrpSpPr>
              <p:grpSpPr>
                <a:xfrm>
                  <a:off x="9725635" y="3538558"/>
                  <a:ext cx="2197652" cy="1071338"/>
                  <a:chOff x="8797985" y="3538558"/>
                  <a:chExt cx="2197652" cy="1071338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002C1C8-913D-386A-B630-8B1397E4C744}"/>
                      </a:ext>
                    </a:extLst>
                  </p:cNvPr>
                  <p:cNvSpPr/>
                  <p:nvPr/>
                </p:nvSpPr>
                <p:spPr>
                  <a:xfrm>
                    <a:off x="8797985" y="3538558"/>
                    <a:ext cx="2197652" cy="10713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pic>
                <p:nvPicPr>
                  <p:cNvPr id="27" name="Picture 14">
                    <a:extLst>
                      <a:ext uri="{FF2B5EF4-FFF2-40B4-BE49-F238E27FC236}">
                        <a16:creationId xmlns:a16="http://schemas.microsoft.com/office/drawing/2014/main" id="{9B130CE4-3FB2-FB1B-1536-8363833D4C7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05712" y="3826355"/>
                    <a:ext cx="1982195" cy="5092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48" name="Picture 24" descr="AWS_ EC2">
                  <a:extLst>
                    <a:ext uri="{FF2B5EF4-FFF2-40B4-BE49-F238E27FC236}">
                      <a16:creationId xmlns:a16="http://schemas.microsoft.com/office/drawing/2014/main" id="{0298AB3F-E9EE-FE76-A8B0-44979A20F0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2821" y="636524"/>
                  <a:ext cx="1523274" cy="423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4" descr="AWS_ EC2">
                  <a:extLst>
                    <a:ext uri="{FF2B5EF4-FFF2-40B4-BE49-F238E27FC236}">
                      <a16:creationId xmlns:a16="http://schemas.microsoft.com/office/drawing/2014/main" id="{C451D1BF-E128-F1F0-3580-FE950F1D75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2821" y="2126455"/>
                  <a:ext cx="1523274" cy="423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Picture 24" descr="AWS_ EC2">
                  <a:extLst>
                    <a:ext uri="{FF2B5EF4-FFF2-40B4-BE49-F238E27FC236}">
                      <a16:creationId xmlns:a16="http://schemas.microsoft.com/office/drawing/2014/main" id="{0F262F7A-5D5E-3C6B-28D0-A68D41B31F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2821" y="3416910"/>
                  <a:ext cx="1523274" cy="4231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4" name="Right Arrow 53">
                  <a:extLst>
                    <a:ext uri="{FF2B5EF4-FFF2-40B4-BE49-F238E27FC236}">
                      <a16:creationId xmlns:a16="http://schemas.microsoft.com/office/drawing/2014/main" id="{5EBD54E2-3696-DB12-2B90-AFFE7AE4F0E0}"/>
                    </a:ext>
                  </a:extLst>
                </p:cNvPr>
                <p:cNvSpPr/>
                <p:nvPr/>
              </p:nvSpPr>
              <p:spPr>
                <a:xfrm rot="2700000">
                  <a:off x="8675671" y="3829916"/>
                  <a:ext cx="900000" cy="1553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FD953A7B-78FB-E8FD-20BD-53C164AE831D}"/>
                    </a:ext>
                  </a:extLst>
                </p:cNvPr>
                <p:cNvSpPr/>
                <p:nvPr/>
              </p:nvSpPr>
              <p:spPr>
                <a:xfrm>
                  <a:off x="8752563" y="2789353"/>
                  <a:ext cx="900000" cy="1553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56" name="Right Arrow 55">
                  <a:extLst>
                    <a:ext uri="{FF2B5EF4-FFF2-40B4-BE49-F238E27FC236}">
                      <a16:creationId xmlns:a16="http://schemas.microsoft.com/office/drawing/2014/main" id="{767419B9-CA79-763B-F12C-C4BC8EB9A1E7}"/>
                    </a:ext>
                  </a:extLst>
                </p:cNvPr>
                <p:cNvSpPr/>
                <p:nvPr/>
              </p:nvSpPr>
              <p:spPr>
                <a:xfrm rot="18900000">
                  <a:off x="8675670" y="1578222"/>
                  <a:ext cx="900000" cy="1553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sp>
            <p:nvSpPr>
              <p:cNvPr id="58" name="Right Arrow 57">
                <a:extLst>
                  <a:ext uri="{FF2B5EF4-FFF2-40B4-BE49-F238E27FC236}">
                    <a16:creationId xmlns:a16="http://schemas.microsoft.com/office/drawing/2014/main" id="{CE0CB8C6-DE94-CD18-E1BF-9BD3813BAB43}"/>
                  </a:ext>
                </a:extLst>
              </p:cNvPr>
              <p:cNvSpPr/>
              <p:nvPr/>
            </p:nvSpPr>
            <p:spPr>
              <a:xfrm rot="5400000">
                <a:off x="10567490" y="4962132"/>
                <a:ext cx="718626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697BA439-24B8-1C8A-39AA-F79F7CF28DAD}"/>
                  </a:ext>
                </a:extLst>
              </p:cNvPr>
              <p:cNvSpPr/>
              <p:nvPr/>
            </p:nvSpPr>
            <p:spPr>
              <a:xfrm rot="16200000">
                <a:off x="10362800" y="4960758"/>
                <a:ext cx="718626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D1C78B7-346A-B981-8237-883A2F3F9FEE}"/>
                  </a:ext>
                </a:extLst>
              </p:cNvPr>
              <p:cNvSpPr/>
              <p:nvPr/>
            </p:nvSpPr>
            <p:spPr>
              <a:xfrm>
                <a:off x="8931965" y="1021413"/>
                <a:ext cx="371061" cy="34882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E8B0837-EFFF-9DC7-EFC6-4CCE58585948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H="1">
                <a:off x="9117496" y="481413"/>
                <a:ext cx="8173" cy="54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69EE3FD6-D79E-9DD5-ECA9-63CD320081B1}"/>
                  </a:ext>
                </a:extLst>
              </p:cNvPr>
              <p:cNvSpPr txBox="1"/>
              <p:nvPr/>
            </p:nvSpPr>
            <p:spPr>
              <a:xfrm>
                <a:off x="7505803" y="138298"/>
                <a:ext cx="3239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5. Send build file / Run deplay.sh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91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3E798B4-8326-D607-5347-F10DA90DAE9A}"/>
              </a:ext>
            </a:extLst>
          </p:cNvPr>
          <p:cNvGrpSpPr/>
          <p:nvPr/>
        </p:nvGrpSpPr>
        <p:grpSpPr>
          <a:xfrm>
            <a:off x="55544" y="91672"/>
            <a:ext cx="11972774" cy="5742741"/>
            <a:chOff x="55544" y="91672"/>
            <a:chExt cx="11972774" cy="5742741"/>
          </a:xfrm>
        </p:grpSpPr>
        <p:pic>
          <p:nvPicPr>
            <p:cNvPr id="2052" name="Picture 4" descr="Simple User Icon transparent PNG - StickPNG">
              <a:extLst>
                <a:ext uri="{FF2B5EF4-FFF2-40B4-BE49-F238E27FC236}">
                  <a16:creationId xmlns:a16="http://schemas.microsoft.com/office/drawing/2014/main" id="{C4B12230-624E-4EDD-3226-6A10A9965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4" y="2502451"/>
              <a:ext cx="1853096" cy="185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ownload IPHONE X Free PNG transparent image and clipart">
              <a:extLst>
                <a:ext uri="{FF2B5EF4-FFF2-40B4-BE49-F238E27FC236}">
                  <a16:creationId xmlns:a16="http://schemas.microsoft.com/office/drawing/2014/main" id="{8587DE7A-CC7D-89E7-3B7D-D51EFE8BD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063" y="1399069"/>
              <a:ext cx="3741805" cy="4059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ata server - Free computer icons">
              <a:extLst>
                <a:ext uri="{FF2B5EF4-FFF2-40B4-BE49-F238E27FC236}">
                  <a16:creationId xmlns:a16="http://schemas.microsoft.com/office/drawing/2014/main" id="{C1E192A3-CFAE-DD88-CD08-A2012A081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540" y="91672"/>
              <a:ext cx="2167698" cy="2167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15B5461-0146-60A0-3F92-67A4F512D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8625" y="248973"/>
              <a:ext cx="1853096" cy="185309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354DB6-E420-0DCE-D4BC-F0BDF4BEF2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21767" y="4083746"/>
              <a:ext cx="3317792" cy="1617397"/>
              <a:chOff x="8797985" y="4829013"/>
              <a:chExt cx="2197652" cy="107133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365BB4-57E6-256D-2F49-AD50CD36BE79}"/>
                  </a:ext>
                </a:extLst>
              </p:cNvPr>
              <p:cNvSpPr/>
              <p:nvPr/>
            </p:nvSpPr>
            <p:spPr>
              <a:xfrm>
                <a:off x="8797985" y="4829013"/>
                <a:ext cx="2197652" cy="107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pic>
            <p:nvPicPr>
              <p:cNvPr id="8" name="Picture 22" descr="카카오뱅크는 어떻게 MySQL로 데이터 유실을 막았을까 - Byline Network">
                <a:extLst>
                  <a:ext uri="{FF2B5EF4-FFF2-40B4-BE49-F238E27FC236}">
                    <a16:creationId xmlns:a16="http://schemas.microsoft.com/office/drawing/2014/main" id="{A2D5457C-AA8D-1262-AA55-24C13701B5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0695" y="4926482"/>
                <a:ext cx="2112227" cy="8822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C6EED1-E3C1-4308-ADA6-1EAEEE34D8C3}"/>
                </a:ext>
              </a:extLst>
            </p:cNvPr>
            <p:cNvGrpSpPr/>
            <p:nvPr/>
          </p:nvGrpSpPr>
          <p:grpSpPr>
            <a:xfrm>
              <a:off x="2164686" y="2602667"/>
              <a:ext cx="1080000" cy="1652663"/>
              <a:chOff x="2069662" y="2602668"/>
              <a:chExt cx="1854740" cy="165266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41931B1-250C-303A-C33A-12765E0F47B9}"/>
                  </a:ext>
                </a:extLst>
              </p:cNvPr>
              <p:cNvGrpSpPr/>
              <p:nvPr/>
            </p:nvGrpSpPr>
            <p:grpSpPr>
              <a:xfrm>
                <a:off x="2069662" y="3248999"/>
                <a:ext cx="1854740" cy="360000"/>
                <a:chOff x="2121448" y="2917546"/>
                <a:chExt cx="1854740" cy="741397"/>
              </a:xfrm>
              <a:solidFill>
                <a:schemeClr val="tx1"/>
              </a:solidFill>
            </p:grpSpPr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B4DED9BD-8AFD-8641-D0C3-E589F7AB2B13}"/>
                    </a:ext>
                  </a:extLst>
                </p:cNvPr>
                <p:cNvSpPr/>
                <p:nvPr/>
              </p:nvSpPr>
              <p:spPr>
                <a:xfrm>
                  <a:off x="2124988" y="2917546"/>
                  <a:ext cx="1851200" cy="319852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CC8E8D91-38C3-98E7-F1A7-E832DB034C8B}"/>
                    </a:ext>
                  </a:extLst>
                </p:cNvPr>
                <p:cNvSpPr/>
                <p:nvPr/>
              </p:nvSpPr>
              <p:spPr>
                <a:xfrm rot="10800000">
                  <a:off x="2121448" y="3339091"/>
                  <a:ext cx="1851200" cy="319852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1FB44F-CAB3-8091-9BE6-F5FC209476B1}"/>
                  </a:ext>
                </a:extLst>
              </p:cNvPr>
              <p:cNvSpPr txBox="1"/>
              <p:nvPr/>
            </p:nvSpPr>
            <p:spPr>
              <a:xfrm>
                <a:off x="2157531" y="2602668"/>
                <a:ext cx="16754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여행 정보 전송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좌표 이용</a:t>
                </a:r>
                <a:r>
                  <a:rPr lang="en-US" altLang="ko-KR" dirty="0"/>
                  <a:t>)</a:t>
                </a:r>
                <a:endParaRPr lang="en-K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626F2F-BB0F-8A5C-D85A-B48ADD441F1F}"/>
                  </a:ext>
                </a:extLst>
              </p:cNvPr>
              <p:cNvSpPr txBox="1"/>
              <p:nvPr/>
            </p:nvSpPr>
            <p:spPr>
              <a:xfrm>
                <a:off x="2157532" y="3609000"/>
                <a:ext cx="16754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여행 기록 제공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</a:t>
                </a:r>
                <a:r>
                  <a:rPr lang="ko-KR" altLang="en-US" dirty="0"/>
                  <a:t>시각 자료</a:t>
                </a:r>
                <a:r>
                  <a:rPr lang="en-US" altLang="ko-KR" dirty="0"/>
                  <a:t>)</a:t>
                </a:r>
                <a:endParaRPr lang="en-KR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273F89-DEBC-053A-0DF9-DC27EC3DA425}"/>
                </a:ext>
              </a:extLst>
            </p:cNvPr>
            <p:cNvGrpSpPr/>
            <p:nvPr/>
          </p:nvGrpSpPr>
          <p:grpSpPr>
            <a:xfrm rot="-1800000">
              <a:off x="5615262" y="1950829"/>
              <a:ext cx="1080000" cy="360000"/>
              <a:chOff x="6649455" y="2819095"/>
              <a:chExt cx="1854740" cy="360000"/>
            </a:xfrm>
          </p:grpSpPr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1B5A7706-1436-3E75-6FFE-1438401C34A1}"/>
                  </a:ext>
                </a:extLst>
              </p:cNvPr>
              <p:cNvSpPr/>
              <p:nvPr/>
            </p:nvSpPr>
            <p:spPr>
              <a:xfrm>
                <a:off x="6652995" y="2819095"/>
                <a:ext cx="1851200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6" name="Right Arrow 15">
                <a:extLst>
                  <a:ext uri="{FF2B5EF4-FFF2-40B4-BE49-F238E27FC236}">
                    <a16:creationId xmlns:a16="http://schemas.microsoft.com/office/drawing/2014/main" id="{F48B3432-24CB-4EC9-7C5D-BFF92646C89A}"/>
                  </a:ext>
                </a:extLst>
              </p:cNvPr>
              <p:cNvSpPr/>
              <p:nvPr/>
            </p:nvSpPr>
            <p:spPr>
              <a:xfrm rot="10800000">
                <a:off x="6649455" y="3023785"/>
                <a:ext cx="1851200" cy="15531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7F584-B685-BF1A-5BF3-01D01A04F9E2}"/>
                </a:ext>
              </a:extLst>
            </p:cNvPr>
            <p:cNvSpPr/>
            <p:nvPr/>
          </p:nvSpPr>
          <p:spPr>
            <a:xfrm>
              <a:off x="8003259" y="2456958"/>
              <a:ext cx="154800" cy="1429200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E15FBFE-AD99-2A32-D4FA-8DA3FA597B57}"/>
                </a:ext>
              </a:extLst>
            </p:cNvPr>
            <p:cNvSpPr/>
            <p:nvPr/>
          </p:nvSpPr>
          <p:spPr>
            <a:xfrm>
              <a:off x="9327568" y="1098052"/>
              <a:ext cx="720000" cy="1553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40CDE9-007E-B754-DD4B-11C41696E0FC}"/>
                </a:ext>
              </a:extLst>
            </p:cNvPr>
            <p:cNvSpPr txBox="1"/>
            <p:nvPr/>
          </p:nvSpPr>
          <p:spPr>
            <a:xfrm>
              <a:off x="3434639" y="5465081"/>
              <a:ext cx="209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dirty="0"/>
                <a:t>GPS </a:t>
              </a:r>
              <a:r>
                <a:rPr lang="ko-KR" altLang="en-US" dirty="0"/>
                <a:t>인식 기반 작동</a:t>
              </a:r>
              <a:endParaRPr lang="en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7CD8F9-0E1B-CA6C-2E33-E0FE4E66A0A3}"/>
                </a:ext>
              </a:extLst>
            </p:cNvPr>
            <p:cNvSpPr txBox="1"/>
            <p:nvPr/>
          </p:nvSpPr>
          <p:spPr>
            <a:xfrm>
              <a:off x="8186475" y="2986892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데이터 주고받기</a:t>
              </a:r>
              <a:endParaRPr lang="en-K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E5137D-61A3-09DC-63C9-7DB4365A0F1F}"/>
                </a:ext>
              </a:extLst>
            </p:cNvPr>
            <p:cNvSpPr txBox="1"/>
            <p:nvPr/>
          </p:nvSpPr>
          <p:spPr>
            <a:xfrm>
              <a:off x="6051342" y="231778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결과 전송</a:t>
              </a:r>
              <a:endParaRPr lang="en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588847-DD1F-4EED-960A-C52DEC000400}"/>
                </a:ext>
              </a:extLst>
            </p:cNvPr>
            <p:cNvSpPr txBox="1"/>
            <p:nvPr/>
          </p:nvSpPr>
          <p:spPr>
            <a:xfrm>
              <a:off x="5350270" y="1072827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위치 정보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 err="1"/>
                <a:t>좌표값</a:t>
              </a:r>
              <a:r>
                <a:rPr lang="en-US" altLang="ko-KR" dirty="0"/>
                <a:t>)</a:t>
              </a:r>
              <a:r>
                <a:rPr lang="ko-KR" altLang="en-US" dirty="0"/>
                <a:t> 전송</a:t>
              </a:r>
              <a:endParaRPr lang="en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A9601A-C55B-0039-4C4E-AD75EAFF8756}"/>
                </a:ext>
              </a:extLst>
            </p:cNvPr>
            <p:cNvSpPr txBox="1"/>
            <p:nvPr/>
          </p:nvSpPr>
          <p:spPr>
            <a:xfrm>
              <a:off x="10122027" y="1994619"/>
              <a:ext cx="1906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방문 지역 확인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지역별 정보 추천</a:t>
              </a:r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17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53DC6F-25FE-B2B1-3820-54E745FC2E08}"/>
              </a:ext>
            </a:extLst>
          </p:cNvPr>
          <p:cNvGrpSpPr/>
          <p:nvPr/>
        </p:nvGrpSpPr>
        <p:grpSpPr>
          <a:xfrm>
            <a:off x="314739" y="665260"/>
            <a:ext cx="11562521" cy="5235091"/>
            <a:chOff x="314739" y="665260"/>
            <a:chExt cx="11562521" cy="52350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654F86-6121-6FD9-C112-BC7D3920E476}"/>
                </a:ext>
              </a:extLst>
            </p:cNvPr>
            <p:cNvSpPr/>
            <p:nvPr/>
          </p:nvSpPr>
          <p:spPr>
            <a:xfrm>
              <a:off x="4396409" y="957648"/>
              <a:ext cx="3399181" cy="4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C0F5E1-FF01-4AAE-07F3-E43D9099A668}"/>
                </a:ext>
              </a:extLst>
            </p:cNvPr>
            <p:cNvSpPr/>
            <p:nvPr/>
          </p:nvSpPr>
          <p:spPr>
            <a:xfrm>
              <a:off x="314739" y="957648"/>
              <a:ext cx="3399181" cy="4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97DDFA-E22B-1319-3549-64BE823AEBCD}"/>
                </a:ext>
              </a:extLst>
            </p:cNvPr>
            <p:cNvSpPr/>
            <p:nvPr/>
          </p:nvSpPr>
          <p:spPr>
            <a:xfrm>
              <a:off x="8478079" y="957648"/>
              <a:ext cx="3399181" cy="49427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09E5E6-B646-BD92-A5B1-43FA709C18AF}"/>
                </a:ext>
              </a:extLst>
            </p:cNvPr>
            <p:cNvSpPr txBox="1"/>
            <p:nvPr/>
          </p:nvSpPr>
          <p:spPr>
            <a:xfrm>
              <a:off x="621195" y="665260"/>
              <a:ext cx="27862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3200" dirty="0"/>
                <a:t>Frontend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529652-AE93-019A-A365-A512CC5D020C}"/>
                </a:ext>
              </a:extLst>
            </p:cNvPr>
            <p:cNvSpPr txBox="1"/>
            <p:nvPr/>
          </p:nvSpPr>
          <p:spPr>
            <a:xfrm>
              <a:off x="4702865" y="665260"/>
              <a:ext cx="27862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3200" dirty="0"/>
                <a:t>Backend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4CFAC1-53CE-AED5-50C3-D9BE7EA82C7F}"/>
                </a:ext>
              </a:extLst>
            </p:cNvPr>
            <p:cNvSpPr txBox="1"/>
            <p:nvPr/>
          </p:nvSpPr>
          <p:spPr>
            <a:xfrm>
              <a:off x="8784535" y="665260"/>
              <a:ext cx="27862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Database</a:t>
              </a:r>
              <a:endParaRPr lang="en-KR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E1DE55-B685-AA9E-7149-D8393257FBD4}"/>
                </a:ext>
              </a:extLst>
            </p:cNvPr>
            <p:cNvSpPr txBox="1"/>
            <p:nvPr/>
          </p:nvSpPr>
          <p:spPr>
            <a:xfrm>
              <a:off x="500132" y="2413336"/>
              <a:ext cx="3028393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로그인</a:t>
              </a:r>
              <a:r>
                <a:rPr lang="en-US" altLang="ko-KR" dirty="0"/>
                <a:t>,</a:t>
              </a:r>
              <a:r>
                <a:rPr lang="ko-KR" altLang="en-US" dirty="0"/>
                <a:t> 회원가입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저장한 정보 마커 표시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전국일주 </a:t>
              </a:r>
              <a:r>
                <a:rPr lang="ko-KR" altLang="en-US" dirty="0" err="1"/>
                <a:t>완료율</a:t>
              </a:r>
              <a:r>
                <a:rPr lang="ko-KR" altLang="en-US" dirty="0"/>
                <a:t> 표시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지역별 정보 수집</a:t>
              </a:r>
              <a:r>
                <a:rPr lang="en-US" altLang="ko-KR" dirty="0"/>
                <a:t>(</a:t>
              </a:r>
              <a:r>
                <a:rPr lang="ko-KR" altLang="en-US" dirty="0" err="1"/>
                <a:t>크롤링</a:t>
              </a:r>
              <a:r>
                <a:rPr lang="en-US" altLang="ko-KR" dirty="0"/>
                <a:t>)</a:t>
              </a:r>
              <a:endParaRPr lang="en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0113C-B733-7FB3-D36F-18CD1F03020A}"/>
                </a:ext>
              </a:extLst>
            </p:cNvPr>
            <p:cNvSpPr txBox="1"/>
            <p:nvPr/>
          </p:nvSpPr>
          <p:spPr>
            <a:xfrm>
              <a:off x="4783781" y="1859337"/>
              <a:ext cx="2624436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/>
                <a:t>Rest API </a:t>
              </a:r>
              <a:r>
                <a:rPr lang="ko-KR" altLang="en-US" dirty="0"/>
                <a:t>구축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데이터 포맷</a:t>
              </a:r>
              <a:r>
                <a:rPr lang="en-US" altLang="ko-KR" dirty="0"/>
                <a:t>(JSON)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회원별</a:t>
              </a:r>
              <a:r>
                <a:rPr lang="ko-KR" altLang="en-US" dirty="0"/>
                <a:t> 기록 분류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지역 구분</a:t>
              </a:r>
              <a:r>
                <a:rPr lang="en-US" altLang="ko-KR" dirty="0"/>
                <a:t>(</a:t>
              </a:r>
              <a:r>
                <a:rPr lang="ko-KR" altLang="en-US" dirty="0"/>
                <a:t>위도</a:t>
              </a:r>
              <a:r>
                <a:rPr lang="en-US" altLang="ko-KR" dirty="0"/>
                <a:t>,</a:t>
              </a:r>
              <a:r>
                <a:rPr lang="ko-KR" altLang="en-US" dirty="0"/>
                <a:t> 경도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테마 구분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생성 시간 기록</a:t>
              </a:r>
              <a:endParaRPr lang="en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7FDDFF-A9D4-DD68-265A-C65DBF3ADBCD}"/>
                </a:ext>
              </a:extLst>
            </p:cNvPr>
            <p:cNvSpPr txBox="1"/>
            <p:nvPr/>
          </p:nvSpPr>
          <p:spPr>
            <a:xfrm>
              <a:off x="8565689" y="2136335"/>
              <a:ext cx="3223959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회원 정보 저장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회원별</a:t>
              </a:r>
              <a:r>
                <a:rPr lang="ko-KR" altLang="en-US" dirty="0"/>
                <a:t> 방문 지역 정보 저장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여행지 테마 저장</a:t>
              </a:r>
              <a:r>
                <a:rPr lang="en-US" altLang="ko-KR" dirty="0"/>
                <a:t>(</a:t>
              </a:r>
              <a:r>
                <a:rPr lang="ko-KR" altLang="en-US" dirty="0"/>
                <a:t>북마크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여행 정보 저장</a:t>
              </a:r>
              <a:r>
                <a:rPr lang="en-US" altLang="ko-KR" dirty="0"/>
                <a:t>(</a:t>
              </a:r>
              <a:r>
                <a:rPr lang="ko-KR" altLang="en-US" dirty="0"/>
                <a:t>좌표 단위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방문지 저장</a:t>
              </a:r>
              <a:r>
                <a:rPr lang="en-US" altLang="ko-KR" dirty="0"/>
                <a:t>(</a:t>
              </a:r>
              <a:r>
                <a:rPr lang="ko-KR" altLang="en-US" dirty="0"/>
                <a:t>지역 단위</a:t>
              </a:r>
              <a:r>
                <a:rPr lang="en-US" altLang="ko-KR" dirty="0"/>
                <a:t>)</a:t>
              </a:r>
              <a:endParaRPr lang="en-KR" dirty="0"/>
            </a:p>
          </p:txBody>
        </p:sp>
        <p:sp>
          <p:nvSpPr>
            <p:cNvPr id="17" name="Up-Down Arrow 16">
              <a:extLst>
                <a:ext uri="{FF2B5EF4-FFF2-40B4-BE49-F238E27FC236}">
                  <a16:creationId xmlns:a16="http://schemas.microsoft.com/office/drawing/2014/main" id="{2C444B13-4EB8-D523-BDAA-DB0D47E5D1EE}"/>
                </a:ext>
              </a:extLst>
            </p:cNvPr>
            <p:cNvSpPr/>
            <p:nvPr/>
          </p:nvSpPr>
          <p:spPr>
            <a:xfrm rot="5400000">
              <a:off x="8059434" y="1057435"/>
              <a:ext cx="154800" cy="540000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" name="Up-Down Arrow 17">
              <a:extLst>
                <a:ext uri="{FF2B5EF4-FFF2-40B4-BE49-F238E27FC236}">
                  <a16:creationId xmlns:a16="http://schemas.microsoft.com/office/drawing/2014/main" id="{D044E2B3-C599-176A-F0B9-2EFF362F1F1C}"/>
                </a:ext>
              </a:extLst>
            </p:cNvPr>
            <p:cNvSpPr/>
            <p:nvPr/>
          </p:nvSpPr>
          <p:spPr>
            <a:xfrm rot="5400000">
              <a:off x="3977764" y="1057435"/>
              <a:ext cx="154800" cy="540000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6686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A5CF6C-B427-43DE-1346-3B3B1B610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96388"/>
              </p:ext>
            </p:extLst>
          </p:nvPr>
        </p:nvGraphicFramePr>
        <p:xfrm>
          <a:off x="2031999" y="719665"/>
          <a:ext cx="4690080" cy="468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260">
                  <a:extLst>
                    <a:ext uri="{9D8B030D-6E8A-4147-A177-3AD203B41FA5}">
                      <a16:colId xmlns:a16="http://schemas.microsoft.com/office/drawing/2014/main" val="126546550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600681324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242410925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13534682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404616459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3320492620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427233508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100920938"/>
                    </a:ext>
                  </a:extLst>
                </a:gridCol>
              </a:tblGrid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4141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5342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160371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86540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6918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14703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770096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066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86DC50-4709-017C-FE1D-5C7D45670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24382"/>
              </p:ext>
            </p:extLst>
          </p:nvPr>
        </p:nvGraphicFramePr>
        <p:xfrm>
          <a:off x="7263026" y="933849"/>
          <a:ext cx="4690080" cy="468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260">
                  <a:extLst>
                    <a:ext uri="{9D8B030D-6E8A-4147-A177-3AD203B41FA5}">
                      <a16:colId xmlns:a16="http://schemas.microsoft.com/office/drawing/2014/main" val="126546550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600681324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242410925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135346827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2404616459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3320492620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427233508"/>
                    </a:ext>
                  </a:extLst>
                </a:gridCol>
                <a:gridCol w="586260">
                  <a:extLst>
                    <a:ext uri="{9D8B030D-6E8A-4147-A177-3AD203B41FA5}">
                      <a16:colId xmlns:a16="http://schemas.microsoft.com/office/drawing/2014/main" val="1100920938"/>
                    </a:ext>
                  </a:extLst>
                </a:gridCol>
              </a:tblGrid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4141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25342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160371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486540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69188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14703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770096"/>
                  </a:ext>
                </a:extLst>
              </a:tr>
              <a:tr h="58503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0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3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AA3930B-CAEA-43EA-E70D-E4EC1ED2161A}"/>
              </a:ext>
            </a:extLst>
          </p:cNvPr>
          <p:cNvGrpSpPr/>
          <p:nvPr/>
        </p:nvGrpSpPr>
        <p:grpSpPr>
          <a:xfrm>
            <a:off x="949741" y="148624"/>
            <a:ext cx="10292518" cy="6560752"/>
            <a:chOff x="1156723" y="148624"/>
            <a:chExt cx="10292518" cy="65607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3B8517-45DC-D96E-A003-A3D76B2A14E9}"/>
                </a:ext>
              </a:extLst>
            </p:cNvPr>
            <p:cNvSpPr/>
            <p:nvPr/>
          </p:nvSpPr>
          <p:spPr>
            <a:xfrm>
              <a:off x="2869547" y="756749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회원가입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로그인 </a:t>
              </a:r>
              <a:r>
                <a:rPr lang="en-US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EFE5E5-926F-41D2-AC2C-D0AFE651DFBE}"/>
                </a:ext>
              </a:extLst>
            </p:cNvPr>
            <p:cNvSpPr/>
            <p:nvPr/>
          </p:nvSpPr>
          <p:spPr>
            <a:xfrm>
              <a:off x="2869547" y="5437183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여행 일정 확인 및 편집 </a:t>
              </a:r>
              <a:r>
                <a:rPr lang="en-US" altLang="ko-KR" dirty="0">
                  <a:solidFill>
                    <a:schemeClr val="tx1"/>
                  </a:solidFill>
                </a:rPr>
                <a:t>class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F4B914-8006-94D0-E438-1CDD8AEEA296}"/>
                </a:ext>
              </a:extLst>
            </p:cNvPr>
            <p:cNvSpPr/>
            <p:nvPr/>
          </p:nvSpPr>
          <p:spPr>
            <a:xfrm>
              <a:off x="2869547" y="4257632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전국일주 </a:t>
              </a:r>
              <a:r>
                <a:rPr lang="ko-KR" altLang="en-US" dirty="0" err="1">
                  <a:solidFill>
                    <a:schemeClr val="tx1"/>
                  </a:solidFill>
                </a:rPr>
                <a:t>완료율</a:t>
              </a:r>
              <a:r>
                <a:rPr lang="ko-KR" altLang="en-US" dirty="0">
                  <a:solidFill>
                    <a:schemeClr val="tx1"/>
                  </a:solidFill>
                </a:rPr>
                <a:t> 퍼센트 확인 </a:t>
              </a:r>
              <a:r>
                <a:rPr lang="en-US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298612-A8F4-74E2-80FF-50F0D0EC71E4}"/>
                </a:ext>
              </a:extLst>
            </p:cNvPr>
            <p:cNvSpPr/>
            <p:nvPr/>
          </p:nvSpPr>
          <p:spPr>
            <a:xfrm>
              <a:off x="2869547" y="3078081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현재 여행 지역 위도 경도 값 전송 </a:t>
              </a:r>
              <a:r>
                <a:rPr lang="en-US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F99A6-2A62-F7E8-1F83-5C5D32B8C289}"/>
                </a:ext>
              </a:extLst>
            </p:cNvPr>
            <p:cNvSpPr/>
            <p:nvPr/>
          </p:nvSpPr>
          <p:spPr>
            <a:xfrm>
              <a:off x="2869547" y="1917415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과거 여행 지역 정보 </a:t>
              </a:r>
              <a:r>
                <a:rPr lang="en-US" dirty="0">
                  <a:solidFill>
                    <a:schemeClr val="tx1"/>
                  </a:solidFill>
                </a:rPr>
                <a:t>Load class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9BA51F-ECDE-D719-B312-808CF5DF16E5}"/>
                </a:ext>
              </a:extLst>
            </p:cNvPr>
            <p:cNvSpPr/>
            <p:nvPr/>
          </p:nvSpPr>
          <p:spPr>
            <a:xfrm>
              <a:off x="6654493" y="4258011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테마 분리 </a:t>
              </a:r>
              <a:r>
                <a:rPr lang="en-US" dirty="0">
                  <a:solidFill>
                    <a:schemeClr val="tx1"/>
                  </a:solidFill>
                </a:rPr>
                <a:t>class</a:t>
              </a:r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0CA5F9-F28E-72BA-1408-A97B1B7CBCAD}"/>
                </a:ext>
              </a:extLst>
            </p:cNvPr>
            <p:cNvSpPr/>
            <p:nvPr/>
          </p:nvSpPr>
          <p:spPr>
            <a:xfrm>
              <a:off x="6654493" y="3078081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지역 분리 </a:t>
              </a:r>
              <a:r>
                <a:rPr lang="en-US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EF2EA0-626F-545C-2622-C38640D64F0D}"/>
                </a:ext>
              </a:extLst>
            </p:cNvPr>
            <p:cNvSpPr/>
            <p:nvPr/>
          </p:nvSpPr>
          <p:spPr>
            <a:xfrm>
              <a:off x="6654493" y="1917415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사용자별 여행 정보 저장 </a:t>
              </a:r>
              <a:r>
                <a:rPr lang="en-US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71D591-100D-EEE3-0031-D1D62B4D8ADF}"/>
                </a:ext>
              </a:extLst>
            </p:cNvPr>
            <p:cNvSpPr/>
            <p:nvPr/>
          </p:nvSpPr>
          <p:spPr>
            <a:xfrm>
              <a:off x="6654493" y="756749"/>
              <a:ext cx="1954924" cy="861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사용자별 정보 확인 </a:t>
              </a:r>
              <a:r>
                <a:rPr lang="en-US" dirty="0">
                  <a:solidFill>
                    <a:schemeClr val="tx1"/>
                  </a:solidFill>
                </a:rPr>
                <a:t>class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A46D83-205F-17B6-A3D9-E1DE2EB83220}"/>
                </a:ext>
              </a:extLst>
            </p:cNvPr>
            <p:cNvCxnSpPr>
              <a:cxnSpLocks/>
            </p:cNvCxnSpPr>
            <p:nvPr/>
          </p:nvCxnSpPr>
          <p:spPr>
            <a:xfrm>
              <a:off x="5751410" y="148624"/>
              <a:ext cx="0" cy="6560752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29C030-C4CA-5AE0-BA23-1DF7F0A003E1}"/>
                </a:ext>
              </a:extLst>
            </p:cNvPr>
            <p:cNvSpPr txBox="1"/>
            <p:nvPr/>
          </p:nvSpPr>
          <p:spPr>
            <a:xfrm>
              <a:off x="3088275" y="206890"/>
              <a:ext cx="151746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/>
                <a:t>Forntend</a:t>
              </a:r>
              <a:endParaRPr lang="en-KR" sz="2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DF60E3-13F1-D5C4-83BA-4DD6D3462CA1}"/>
                </a:ext>
              </a:extLst>
            </p:cNvPr>
            <p:cNvSpPr txBox="1"/>
            <p:nvPr/>
          </p:nvSpPr>
          <p:spPr>
            <a:xfrm>
              <a:off x="6929421" y="206890"/>
              <a:ext cx="141224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/>
                <a:t>Backend</a:t>
              </a:r>
              <a:endParaRPr lang="en-KR" sz="2800" dirty="0"/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E80F7F13-15F7-F4C8-BB60-E27FA02FB3B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8609417" y="1187673"/>
              <a:ext cx="2069260" cy="440909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0C1D9B-636D-7495-C735-018D24B7A1F4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8609417" y="2348339"/>
              <a:ext cx="2069260" cy="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1A0E38-7408-1E6E-F616-F6330115AD7E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8609417" y="3509005"/>
              <a:ext cx="2069260" cy="15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DBECD6-51F9-07C2-7AD0-2446DE4DEDDD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8609417" y="4688935"/>
              <a:ext cx="2069260" cy="3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F726F8-A41A-D4FF-C528-BA2710EAC989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>
              <a:off x="4824471" y="1187673"/>
              <a:ext cx="18300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6692C3F-B395-F715-DDB8-3718BF892364}"/>
                </a:ext>
              </a:extLst>
            </p:cNvPr>
            <p:cNvCxnSpPr>
              <a:stCxn id="11" idx="1"/>
              <a:endCxn id="8" idx="3"/>
            </p:cNvCxnSpPr>
            <p:nvPr/>
          </p:nvCxnSpPr>
          <p:spPr>
            <a:xfrm flipH="1">
              <a:off x="4824471" y="2348339"/>
              <a:ext cx="18300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BFFFA6F-B481-1C2E-51A0-32238C9FA088}"/>
                </a:ext>
              </a:extLst>
            </p:cNvPr>
            <p:cNvCxnSpPr>
              <a:cxnSpLocks/>
              <a:stCxn id="8" idx="1"/>
              <a:endCxn id="6" idx="1"/>
            </p:cNvCxnSpPr>
            <p:nvPr/>
          </p:nvCxnSpPr>
          <p:spPr>
            <a:xfrm rot="10800000" flipV="1">
              <a:off x="2869547" y="2348338"/>
              <a:ext cx="12700" cy="2340217"/>
            </a:xfrm>
            <a:prstGeom prst="bentConnector3">
              <a:avLst>
                <a:gd name="adj1" fmla="val 54972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D223BB-B765-0051-27A8-A096E6ABD509}"/>
                </a:ext>
              </a:extLst>
            </p:cNvPr>
            <p:cNvSpPr txBox="1"/>
            <p:nvPr/>
          </p:nvSpPr>
          <p:spPr>
            <a:xfrm>
              <a:off x="5347386" y="815988"/>
              <a:ext cx="7841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login</a:t>
              </a:r>
              <a:r>
                <a:rPr lang="en-KR" dirty="0"/>
                <a:t>()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B7C8C4-7558-2DC1-F0CD-CB6216BB9876}"/>
                </a:ext>
              </a:extLst>
            </p:cNvPr>
            <p:cNvSpPr txBox="1"/>
            <p:nvPr/>
          </p:nvSpPr>
          <p:spPr>
            <a:xfrm>
              <a:off x="5028197" y="1195568"/>
              <a:ext cx="14225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err="1"/>
                <a:t>httpsession</a:t>
              </a:r>
              <a:r>
                <a:rPr lang="en-KR" dirty="0"/>
                <a:t>()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2C0D09-A62C-6A77-C688-FBF6B8A70DC3}"/>
                </a:ext>
              </a:extLst>
            </p:cNvPr>
            <p:cNvSpPr txBox="1"/>
            <p:nvPr/>
          </p:nvSpPr>
          <p:spPr>
            <a:xfrm>
              <a:off x="5330553" y="2379135"/>
              <a:ext cx="8178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mark</a:t>
              </a:r>
              <a:r>
                <a:rPr lang="en-KR" dirty="0"/>
                <a:t>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61DF5C-F1B9-BD5F-61AE-F1D211DF43C0}"/>
                </a:ext>
              </a:extLst>
            </p:cNvPr>
            <p:cNvSpPr txBox="1"/>
            <p:nvPr/>
          </p:nvSpPr>
          <p:spPr>
            <a:xfrm>
              <a:off x="9641277" y="815988"/>
              <a:ext cx="10374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register</a:t>
              </a:r>
              <a:r>
                <a:rPr lang="en-KR" dirty="0"/>
                <a:t>()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3CC5FD-057B-0B3D-19B8-D916738FEDED}"/>
                </a:ext>
              </a:extLst>
            </p:cNvPr>
            <p:cNvSpPr txBox="1"/>
            <p:nvPr/>
          </p:nvSpPr>
          <p:spPr>
            <a:xfrm>
              <a:off x="9923021" y="1977831"/>
              <a:ext cx="75565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save</a:t>
              </a:r>
              <a:r>
                <a:rPr lang="en-KR" dirty="0"/>
                <a:t>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BF8719-6867-4A2F-FDF7-505486763E77}"/>
                </a:ext>
              </a:extLst>
            </p:cNvPr>
            <p:cNvSpPr txBox="1"/>
            <p:nvPr/>
          </p:nvSpPr>
          <p:spPr>
            <a:xfrm>
              <a:off x="9968226" y="3164329"/>
              <a:ext cx="71045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sort</a:t>
              </a:r>
              <a:r>
                <a:rPr lang="en-KR" dirty="0"/>
                <a:t>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0F506AE-416D-71E9-C92E-39F203E84E89}"/>
                </a:ext>
              </a:extLst>
            </p:cNvPr>
            <p:cNvSpPr txBox="1"/>
            <p:nvPr/>
          </p:nvSpPr>
          <p:spPr>
            <a:xfrm>
              <a:off x="9703730" y="4349712"/>
              <a:ext cx="97494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theme</a:t>
              </a:r>
              <a:r>
                <a:rPr lang="en-KR" dirty="0"/>
                <a:t>()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29959C2-37EA-0631-CEAF-C303A277BDE3}"/>
                </a:ext>
              </a:extLst>
            </p:cNvPr>
            <p:cNvSpPr txBox="1"/>
            <p:nvPr/>
          </p:nvSpPr>
          <p:spPr>
            <a:xfrm>
              <a:off x="1156723" y="3324339"/>
              <a:ext cx="16194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KR" dirty="0"/>
                <a:t>arkercluster()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94B09D1-1AD1-D0EE-F83A-93C87880188A}"/>
                </a:ext>
              </a:extLst>
            </p:cNvPr>
            <p:cNvSpPr txBox="1"/>
            <p:nvPr/>
          </p:nvSpPr>
          <p:spPr>
            <a:xfrm>
              <a:off x="9908113" y="5598770"/>
              <a:ext cx="1541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KR" sz="2800" dirty="0"/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15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194</Words>
  <Application>Microsoft Macintosh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zer495</dc:creator>
  <cp:lastModifiedBy>zer495</cp:lastModifiedBy>
  <cp:revision>7</cp:revision>
  <dcterms:created xsi:type="dcterms:W3CDTF">2023-02-26T22:42:45Z</dcterms:created>
  <dcterms:modified xsi:type="dcterms:W3CDTF">2023-03-06T05:40:38Z</dcterms:modified>
</cp:coreProperties>
</file>