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62"/>
      </p:cViewPr>
      <p:guideLst>
        <p:guide pos="21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4D7E306C-65B5-E24F-9F75-6A7D096FF30A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0AAB2C3-5BA5-684D-8ADA-EF1412D87D3E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86508930-77D3-2F44-8FB5-82777D818B3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715D9808-3CEA-D344-AD04-878335C3A293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B811A609-4BD0-D542-B1AE-4D2501266EBF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>
          <p15:clr>
            <a:srgbClr val="FBAE40"/>
          </p15:clr>
        </p15:guide>
        <p15:guide id="10" orient="horz" pos="21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D223C678-F749-2143-B9BE-C374CF56F28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CA51D17-7C77-8B49-8423-A7AC69BA68B2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349CBFC-4AE9-D14C-A773-4CA1FC7097C2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=""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=""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=""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=""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=""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=""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=""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=""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=""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Git: The Hard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Aligbe | 14/06/18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0153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</a:p>
          <a:p>
            <a:r>
              <a:rPr lang="en-US" dirty="0" smtClean="0"/>
              <a:t>Making a repository</a:t>
            </a:r>
          </a:p>
          <a:p>
            <a:r>
              <a:rPr lang="en-US" dirty="0" smtClean="0"/>
              <a:t>Tracking changes</a:t>
            </a:r>
          </a:p>
          <a:p>
            <a:r>
              <a:rPr lang="en-US" dirty="0" smtClean="0"/>
              <a:t>Undoing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443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18 Theme" id="{7D664857-4A88-4501-9D81-DFAA68DD383C}" vid="{914660DA-EA59-4D33-801B-F8E2A073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Git: The Hard Way</vt:lpstr>
      <vt:lpstr>Table of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2018-06-05T21:56:51Z</dcterms:created>
  <dcterms:modified xsi:type="dcterms:W3CDTF">2018-06-12T23:15:55Z</dcterms:modified>
</cp:coreProperties>
</file>