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84"/>
      </p:cViewPr>
      <p:guideLst>
        <p:guide pos="216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smtClean="0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4D7E306C-65B5-E24F-9F75-6A7D096FF30A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90AAB2C3-5BA5-684D-8ADA-EF1412D87D3E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86508930-77D3-2F44-8FB5-82777D818B3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715D9808-3CEA-D344-AD04-878335C3A293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B811A609-4BD0-D542-B1AE-4D2501266EBF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>
          <p15:clr>
            <a:srgbClr val="FBAE40"/>
          </p15:clr>
        </p15:guide>
        <p15:guide id="10" orient="horz" pos="21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D223C678-F749-2143-B9BE-C374CF56F28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CA51D17-7C77-8B49-8423-A7AC69BA68B2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349CBFC-4AE9-D14C-A773-4CA1FC7097C2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=""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=""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=""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=""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=""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=""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=""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=""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=""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Git: The Hard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Aligbe | 14/06/18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015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Absolute beginners</a:t>
            </a:r>
          </a:p>
          <a:p>
            <a:r>
              <a:rPr lang="en-US" sz="2400" dirty="0" smtClean="0"/>
              <a:t>Those who want to learn how to properly merge</a:t>
            </a:r>
          </a:p>
          <a:p>
            <a:r>
              <a:rPr lang="en-US" sz="2400" dirty="0" smtClean="0"/>
              <a:t>Those who are not comfortable with command line </a:t>
            </a:r>
            <a:r>
              <a:rPr lang="en-US" sz="2400" dirty="0" err="1" smtClean="0"/>
              <a:t>git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This Is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6530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I’ll talk a bit</a:t>
            </a:r>
          </a:p>
          <a:p>
            <a:r>
              <a:rPr lang="en-US" sz="2400" dirty="0" smtClean="0"/>
              <a:t>I’ll show a command window and type some commands</a:t>
            </a:r>
          </a:p>
          <a:p>
            <a:pPr lvl="1"/>
            <a:r>
              <a:rPr lang="en-US" sz="2000" dirty="0" smtClean="0"/>
              <a:t>You’ll type the commands too</a:t>
            </a:r>
          </a:p>
          <a:p>
            <a:r>
              <a:rPr lang="en-US" sz="2400" dirty="0" smtClean="0"/>
              <a:t>You’ll earn your degree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This Is </a:t>
            </a:r>
            <a:r>
              <a:rPr lang="en-US" dirty="0"/>
              <a:t>Going to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5938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Git?</a:t>
            </a:r>
          </a:p>
          <a:p>
            <a:r>
              <a:rPr lang="en-US" sz="2400" dirty="0" smtClean="0"/>
              <a:t>Making a repository (also, what’s a repository?)</a:t>
            </a:r>
          </a:p>
          <a:p>
            <a:r>
              <a:rPr lang="en-US" sz="2400" dirty="0" smtClean="0"/>
              <a:t>Tracking changes</a:t>
            </a:r>
          </a:p>
          <a:p>
            <a:r>
              <a:rPr lang="en-US" sz="2400" dirty="0" smtClean="0"/>
              <a:t>Undoing changes</a:t>
            </a:r>
          </a:p>
          <a:p>
            <a:r>
              <a:rPr lang="en-US" sz="2400" dirty="0" smtClean="0"/>
              <a:t>Experimenting with changes</a:t>
            </a:r>
          </a:p>
          <a:p>
            <a:r>
              <a:rPr lang="en-US" sz="2400" dirty="0" smtClean="0"/>
              <a:t>Merging changes</a:t>
            </a:r>
          </a:p>
          <a:p>
            <a:r>
              <a:rPr lang="en-US" sz="2400" dirty="0" smtClean="0"/>
              <a:t>Sharing changes</a:t>
            </a:r>
          </a:p>
          <a:p>
            <a:r>
              <a:rPr lang="en-US" sz="2400" dirty="0" smtClean="0"/>
              <a:t>Wrapping up: command showcase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44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383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Git helps you keep track of files</a:t>
            </a:r>
          </a:p>
          <a:p>
            <a:r>
              <a:rPr lang="en-US" sz="2400" dirty="0" smtClean="0"/>
              <a:t>Git helps you keep track of changes to files</a:t>
            </a:r>
          </a:p>
          <a:p>
            <a:r>
              <a:rPr lang="en-US" sz="2400" dirty="0" smtClean="0"/>
              <a:t>It’s fully decentralized</a:t>
            </a:r>
          </a:p>
          <a:p>
            <a:r>
              <a:rPr lang="en-US" sz="2400" dirty="0" smtClean="0"/>
              <a:t>It makes experimenting easy</a:t>
            </a:r>
          </a:p>
          <a:p>
            <a:r>
              <a:rPr lang="en-US" sz="2400" dirty="0" smtClean="0"/>
              <a:t>It helps protect you from yourself and others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034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Repository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Anonymous Pro" panose="02060609030202000504" pitchFamily="49" charset="0"/>
              </a:rPr>
              <a:t>Repository: all the folders and files you want </a:t>
            </a:r>
            <a:r>
              <a:rPr lang="en-US" sz="2400" dirty="0" err="1" smtClean="0">
                <a:ea typeface="Anonymous Pro" panose="02060609030202000504" pitchFamily="49" charset="0"/>
              </a:rPr>
              <a:t>git</a:t>
            </a:r>
            <a:r>
              <a:rPr lang="en-US" sz="2400" dirty="0" smtClean="0">
                <a:ea typeface="Anonymous Pro" panose="02060609030202000504" pitchFamily="49" charset="0"/>
              </a:rPr>
              <a:t> to track</a:t>
            </a:r>
          </a:p>
          <a:p>
            <a:r>
              <a:rPr lang="en-US" sz="2400" dirty="0" err="1" smtClean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</a:t>
            </a:r>
            <a:r>
              <a:rPr lang="en-US" sz="2400" dirty="0" smtClean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init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9150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18 Theme" id="{7D664857-4A88-4501-9D81-DFAA68DD383C}" vid="{914660DA-EA59-4D33-801B-F8E2A073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169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Anonymous Pro</vt:lpstr>
      <vt:lpstr>Arial</vt:lpstr>
      <vt:lpstr>Calibri</vt:lpstr>
      <vt:lpstr>Calibri Light</vt:lpstr>
      <vt:lpstr>Segoe UI</vt:lpstr>
      <vt:lpstr>Symbol</vt:lpstr>
      <vt:lpstr>Wingdings</vt:lpstr>
      <vt:lpstr>Silicon Labs 2018 Theme</vt:lpstr>
      <vt:lpstr>Git: The Hard Way</vt:lpstr>
      <vt:lpstr>Who This Is For</vt:lpstr>
      <vt:lpstr>How This Is Going to Work</vt:lpstr>
      <vt:lpstr>Table of Contents</vt:lpstr>
      <vt:lpstr>Let's Get Started</vt:lpstr>
      <vt:lpstr>What is Git?</vt:lpstr>
      <vt:lpstr>Making A Repository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2018-06-05T21:56:51Z</dcterms:created>
  <dcterms:modified xsi:type="dcterms:W3CDTF">2018-06-14T00:24:17Z</dcterms:modified>
</cp:coreProperties>
</file>