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4033" r:id="rId1"/>
  </p:sldMasterIdLst>
  <p:sldIdLst>
    <p:sldId id="256" r:id="rId2"/>
    <p:sldId id="259" r:id="rId3"/>
    <p:sldId id="261" r:id="rId4"/>
    <p:sldId id="257" r:id="rId5"/>
    <p:sldId id="262" r:id="rId6"/>
    <p:sldId id="260" r:id="rId7"/>
    <p:sldId id="258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7" r:id="rId22"/>
    <p:sldId id="278" r:id="rId23"/>
    <p:sldId id="279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81" r:id="rId33"/>
    <p:sldId id="280" r:id="rId34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16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2" y="1548"/>
      </p:cViewPr>
      <p:guideLst>
        <p:guide pos="2160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light-title-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B102488-5F21-43D9-8708-963BDC34D90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" y="0"/>
            <a:ext cx="12099174" cy="6858000"/>
          </a:xfrm>
          <a:prstGeom prst="rect">
            <a:avLst/>
          </a:prstGeom>
        </p:spPr>
      </p:pic>
      <p:sp>
        <p:nvSpPr>
          <p:cNvPr id="3072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040032"/>
            <a:ext cx="11277600" cy="506668"/>
          </a:xfrm>
        </p:spPr>
        <p:txBody>
          <a:bodyPr anchor="b" anchorCtr="0"/>
          <a:lstStyle>
            <a:lvl1pPr marL="0" indent="0" algn="l">
              <a:tabLst>
                <a:tab pos="3078163" algn="l"/>
              </a:tabLst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20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57200" y="3546700"/>
            <a:ext cx="11277600" cy="353943"/>
          </a:xfrm>
          <a:ln>
            <a:noFill/>
          </a:ln>
        </p:spPr>
        <p:txBody>
          <a:bodyPr wrap="square" lIns="91440" tIns="91440" rIns="91440" bIns="91440" anchor="t" anchorCtr="0">
            <a:noAutofit/>
          </a:bodyPr>
          <a:lstStyle>
            <a:lvl1pPr marL="0" indent="0" algn="l">
              <a:buFont typeface="Symbol" pitchFamily="18" charset="2"/>
              <a:buNone/>
              <a:tabLst>
                <a:tab pos="11085236" algn="r"/>
              </a:tabLst>
              <a:defRPr sz="1400" b="0" cap="all" spc="3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ENTER PRESENTER | DD MONTH 2017</a:t>
            </a:r>
          </a:p>
        </p:txBody>
      </p:sp>
      <p:sp>
        <p:nvSpPr>
          <p:cNvPr id="7" name="Rectangle 6"/>
          <p:cNvSpPr/>
          <p:nvPr/>
        </p:nvSpPr>
        <p:spPr>
          <a:xfrm>
            <a:off x="-1" y="0"/>
            <a:ext cx="9144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5624" y="475018"/>
            <a:ext cx="1244979" cy="62249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5624" y="475018"/>
            <a:ext cx="1244979" cy="622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681769"/>
      </p:ext>
    </p:extLst>
  </p:cSld>
  <p:clrMapOvr>
    <a:masterClrMapping/>
  </p:clrMapOvr>
  <p:transition spd="med">
    <p:wip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57200" y="457199"/>
            <a:ext cx="11277600" cy="59435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318052"/>
      </p:ext>
    </p:extLst>
  </p:cSld>
  <p:clrMapOvr>
    <a:masterClrMapping/>
  </p:clrMapOvr>
  <p:transition spd="med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ight-di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D9EF3CA-2BB9-8142-96F6-4CE2B52E1DB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" y="0"/>
            <a:ext cx="12099174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B102488-5F21-43D9-8708-963BDC34D90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" y="0"/>
            <a:ext cx="12099174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1" y="0"/>
            <a:ext cx="9144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B04EC185-D65C-2E41-A41C-F6E27623E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20917"/>
            <a:ext cx="10476854" cy="60808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1154C575-C080-9248-9367-944B912E1E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201" y="3436975"/>
            <a:ext cx="6695268" cy="2514600"/>
          </a:xfrm>
        </p:spPr>
        <p:txBody>
          <a:bodyPr/>
          <a:lstStyle>
            <a:lvl1pPr marL="0" indent="0">
              <a:buNone/>
              <a:defRPr>
                <a:latin typeface="+mj-lt"/>
              </a:defRPr>
            </a:lvl1pPr>
            <a:lvl2pPr marL="182880" indent="0">
              <a:buNone/>
              <a:defRPr/>
            </a:lvl2pPr>
            <a:lvl3pPr marL="365760" indent="0">
              <a:buNone/>
              <a:defRPr/>
            </a:lvl3pPr>
            <a:lvl4pPr marL="548640" indent="0">
              <a:buNone/>
              <a:defRPr/>
            </a:lvl4pPr>
            <a:lvl5pPr marL="73152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792292"/>
      </p:ext>
    </p:extLst>
  </p:cSld>
  <p:clrMapOvr>
    <a:masterClrMapping/>
  </p:clrMapOvr>
  <p:transition spd="med">
    <p:wipe/>
  </p:transition>
  <p:hf hd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-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457200" y="457200"/>
            <a:ext cx="11277600" cy="5943600"/>
          </a:xfrm>
          <a:solidFill>
            <a:schemeClr val="tx1"/>
          </a:solidFill>
        </p:spPr>
        <p:txBody>
          <a:bodyPr lIns="274320" tIns="1097280" bIns="0" anchor="t" anchorCtr="0"/>
          <a:lstStyle>
            <a:lvl1pPr marL="0" indent="0" algn="ctr">
              <a:buFontTx/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-1" y="0"/>
            <a:ext cx="9144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6"/>
          <p:cNvSpPr>
            <a:spLocks noGrp="1"/>
          </p:cNvSpPr>
          <p:nvPr>
            <p:ph sz="quarter" idx="16"/>
          </p:nvPr>
        </p:nvSpPr>
        <p:spPr>
          <a:xfrm>
            <a:off x="457200" y="2830377"/>
            <a:ext cx="5638800" cy="1197251"/>
          </a:xfrm>
          <a:solidFill>
            <a:schemeClr val="bg1"/>
          </a:solidFill>
          <a:ln>
            <a:noFill/>
          </a:ln>
        </p:spPr>
        <p:txBody>
          <a:bodyPr wrap="square" lIns="274320" tIns="274320" rIns="274320" bIns="274320" anchor="ctr">
            <a:sp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FontTx/>
              <a:buNone/>
              <a:defRPr sz="2400">
                <a:solidFill>
                  <a:schemeClr val="tx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buNone/>
              <a:defRPr sz="1600">
                <a:solidFill>
                  <a:schemeClr val="tx1"/>
                </a:solidFill>
              </a:defRPr>
            </a:lvl2pPr>
            <a:lvl3pPr marL="182880" indent="0">
              <a:spcBef>
                <a:spcPts val="600"/>
              </a:spcBef>
              <a:buNone/>
              <a:defRPr sz="1800">
                <a:solidFill>
                  <a:schemeClr val="tx2"/>
                </a:solidFill>
              </a:defRPr>
            </a:lvl3pPr>
            <a:lvl4pPr marL="365760" indent="0">
              <a:spcBef>
                <a:spcPts val="600"/>
              </a:spcBef>
              <a:buNone/>
              <a:defRPr sz="1600">
                <a:solidFill>
                  <a:schemeClr val="tx2"/>
                </a:solidFill>
              </a:defRPr>
            </a:lvl4pPr>
            <a:lvl5pPr marL="731520">
              <a:spcBef>
                <a:spcPts val="90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647114"/>
      </p:ext>
    </p:extLst>
  </p:cSld>
  <p:clrMapOvr>
    <a:masterClrMapping/>
  </p:clrMapOvr>
  <p:transition spd="med">
    <p:wip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457200" y="457200"/>
            <a:ext cx="11277600" cy="5943600"/>
          </a:xfrm>
          <a:solidFill>
            <a:schemeClr val="tx1"/>
          </a:solidFill>
        </p:spPr>
        <p:txBody>
          <a:bodyPr lIns="274320" tIns="1097280" bIns="0" anchor="t" anchorCtr="0"/>
          <a:lstStyle>
            <a:lvl1pPr marL="0" indent="0" algn="ctr">
              <a:buFontTx/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Rectangle 6"/>
          <p:cNvSpPr/>
          <p:nvPr/>
        </p:nvSpPr>
        <p:spPr>
          <a:xfrm>
            <a:off x="-1" y="0"/>
            <a:ext cx="9144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28421"/>
      </p:ext>
    </p:extLst>
  </p:cSld>
  <p:clrMapOvr>
    <a:masterClrMapping/>
  </p:clrMapOvr>
  <p:transition spd="med">
    <p:wip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le-dual-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50980" y="914400"/>
            <a:ext cx="3419592" cy="54904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650980" y="1270855"/>
            <a:ext cx="3419592" cy="3474719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1"/>
          </p:nvPr>
        </p:nvSpPr>
        <p:spPr>
          <a:xfrm>
            <a:off x="2650980" y="914400"/>
            <a:ext cx="3419592" cy="356455"/>
          </a:xfrm>
          <a:solidFill>
            <a:schemeClr val="accent1"/>
          </a:solidFill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650980" y="1371600"/>
            <a:ext cx="3429000" cy="3220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2650980" y="4745574"/>
            <a:ext cx="3419592" cy="1654820"/>
          </a:xfrm>
        </p:spPr>
        <p:txBody>
          <a:bodyPr tIns="91440" bIns="91440" anchor="ctr" anchorCtr="0">
            <a:noAutofit/>
          </a:bodyPr>
          <a:lstStyle>
            <a:lvl1pPr marL="0" indent="0" algn="ctr">
              <a:spcBef>
                <a:spcPts val="300"/>
              </a:spcBef>
              <a:buFontTx/>
              <a:buNone/>
              <a:defRPr sz="1600">
                <a:solidFill>
                  <a:schemeClr val="tx1"/>
                </a:solidFill>
              </a:defRPr>
            </a:lvl1pPr>
            <a:lvl2pPr marL="0" indent="0" algn="ctr">
              <a:spcBef>
                <a:spcPts val="600"/>
              </a:spcBef>
              <a:buFontTx/>
              <a:buNone/>
              <a:defRPr sz="1400">
                <a:solidFill>
                  <a:schemeClr val="tx1"/>
                </a:solidFill>
              </a:defRPr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1" name="Rectangle 40"/>
          <p:cNvSpPr/>
          <p:nvPr/>
        </p:nvSpPr>
        <p:spPr>
          <a:xfrm>
            <a:off x="6127488" y="914400"/>
            <a:ext cx="3419591" cy="54904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127487" y="1270855"/>
            <a:ext cx="3419593" cy="3474719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 Placeholder 30"/>
          <p:cNvSpPr>
            <a:spLocks noGrp="1"/>
          </p:cNvSpPr>
          <p:nvPr>
            <p:ph type="body" sz="quarter" idx="13"/>
          </p:nvPr>
        </p:nvSpPr>
        <p:spPr>
          <a:xfrm>
            <a:off x="6127486" y="914400"/>
            <a:ext cx="3419594" cy="356455"/>
          </a:xfrm>
          <a:solidFill>
            <a:schemeClr val="accent1"/>
          </a:solidFill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Rectangle 43"/>
          <p:cNvSpPr/>
          <p:nvPr/>
        </p:nvSpPr>
        <p:spPr>
          <a:xfrm>
            <a:off x="6118080" y="1371600"/>
            <a:ext cx="3429000" cy="3220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xt Placeholder 33"/>
          <p:cNvSpPr>
            <a:spLocks noGrp="1"/>
          </p:cNvSpPr>
          <p:nvPr>
            <p:ph type="body" sz="quarter" idx="14"/>
          </p:nvPr>
        </p:nvSpPr>
        <p:spPr>
          <a:xfrm>
            <a:off x="6127487" y="4745574"/>
            <a:ext cx="3419592" cy="1654820"/>
          </a:xfrm>
        </p:spPr>
        <p:txBody>
          <a:bodyPr tIns="91440" bIns="91440" anchor="ctr" anchorCtr="0">
            <a:noAutofit/>
          </a:bodyPr>
          <a:lstStyle>
            <a:lvl1pPr marL="0" indent="0" algn="ctr">
              <a:spcBef>
                <a:spcPts val="300"/>
              </a:spcBef>
              <a:buFontTx/>
              <a:buNone/>
              <a:defRPr sz="1600">
                <a:solidFill>
                  <a:schemeClr val="tx1"/>
                </a:solidFill>
              </a:defRPr>
            </a:lvl1pPr>
            <a:lvl2pPr marL="0" indent="0" algn="ctr">
              <a:spcBef>
                <a:spcPts val="600"/>
              </a:spcBef>
              <a:buFontTx/>
              <a:buNone/>
              <a:defRPr sz="1400">
                <a:solidFill>
                  <a:schemeClr val="tx1"/>
                </a:solidFill>
              </a:defRPr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1" name="Content Placeholder 60"/>
          <p:cNvSpPr>
            <a:spLocks noGrp="1"/>
          </p:cNvSpPr>
          <p:nvPr>
            <p:ph sz="quarter" idx="17" hasCustomPrompt="1"/>
          </p:nvPr>
        </p:nvSpPr>
        <p:spPr>
          <a:xfrm>
            <a:off x="2650980" y="1270855"/>
            <a:ext cx="3419592" cy="3474719"/>
          </a:xfrm>
        </p:spPr>
        <p:txBody>
          <a:bodyPr tIns="457200" anchor="t" anchorCtr="0">
            <a:noAutofit/>
          </a:bodyPr>
          <a:lstStyle>
            <a:lvl1pPr marL="0" indent="0" algn="ctr">
              <a:buFontTx/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62" name="Content Placeholder 60"/>
          <p:cNvSpPr>
            <a:spLocks noGrp="1"/>
          </p:cNvSpPr>
          <p:nvPr>
            <p:ph sz="quarter" idx="18" hasCustomPrompt="1"/>
          </p:nvPr>
        </p:nvSpPr>
        <p:spPr>
          <a:xfrm>
            <a:off x="6127486" y="1270855"/>
            <a:ext cx="3419594" cy="3474719"/>
          </a:xfrm>
        </p:spPr>
        <p:txBody>
          <a:bodyPr tIns="457200" anchor="t" anchorCtr="0">
            <a:noAutofit/>
          </a:bodyPr>
          <a:lstStyle>
            <a:lvl1pPr marL="0" marR="0" indent="0" algn="ctr" defTabSz="914377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None/>
              <a:tabLst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013769"/>
      </p:ext>
    </p:extLst>
  </p:cSld>
  <p:clrMapOvr>
    <a:masterClrMapping/>
  </p:clrMapOvr>
  <p:transition spd="med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le-triple-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8972" y="914400"/>
            <a:ext cx="3419856" cy="54904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918972" y="1271262"/>
            <a:ext cx="3419856" cy="3474314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1"/>
          </p:nvPr>
        </p:nvSpPr>
        <p:spPr>
          <a:xfrm>
            <a:off x="918972" y="914806"/>
            <a:ext cx="3419856" cy="356455"/>
          </a:xfrm>
          <a:solidFill>
            <a:schemeClr val="accent1"/>
          </a:solidFill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31"/>
          <p:cNvSpPr/>
          <p:nvPr/>
        </p:nvSpPr>
        <p:spPr>
          <a:xfrm>
            <a:off x="914400" y="1371600"/>
            <a:ext cx="3429000" cy="3373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918972" y="5301672"/>
            <a:ext cx="3419856" cy="1098722"/>
          </a:xfrm>
        </p:spPr>
        <p:txBody>
          <a:bodyPr tIns="182880" bIns="91440" anchor="t" anchorCtr="0">
            <a:noAutofit/>
          </a:bodyPr>
          <a:lstStyle>
            <a:lvl1pPr marL="0" indent="0" algn="ctr">
              <a:spcBef>
                <a:spcPts val="30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</a:defRPr>
            </a:lvl1pPr>
            <a:lvl2pPr marL="0" indent="0" algn="ctr">
              <a:spcBef>
                <a:spcPts val="600"/>
              </a:spcBef>
              <a:buFontTx/>
              <a:buNone/>
              <a:defRPr sz="1400">
                <a:solidFill>
                  <a:schemeClr val="tx1"/>
                </a:solidFill>
              </a:defRPr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1" name="Rectangle 40"/>
          <p:cNvSpPr/>
          <p:nvPr/>
        </p:nvSpPr>
        <p:spPr>
          <a:xfrm>
            <a:off x="4386072" y="914400"/>
            <a:ext cx="3419856" cy="54904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384675" y="1271262"/>
            <a:ext cx="3421252" cy="3474314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 Placeholder 30"/>
          <p:cNvSpPr>
            <a:spLocks noGrp="1"/>
          </p:cNvSpPr>
          <p:nvPr>
            <p:ph type="body" sz="quarter" idx="13"/>
          </p:nvPr>
        </p:nvSpPr>
        <p:spPr>
          <a:xfrm>
            <a:off x="4386072" y="914806"/>
            <a:ext cx="3419856" cy="356455"/>
          </a:xfrm>
          <a:solidFill>
            <a:schemeClr val="accent1"/>
          </a:solidFill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381500" y="1371600"/>
            <a:ext cx="3429000" cy="3373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xt Placeholder 33"/>
          <p:cNvSpPr>
            <a:spLocks noGrp="1"/>
          </p:cNvSpPr>
          <p:nvPr>
            <p:ph type="body" sz="quarter" idx="14"/>
          </p:nvPr>
        </p:nvSpPr>
        <p:spPr>
          <a:xfrm>
            <a:off x="4386072" y="5301672"/>
            <a:ext cx="3419856" cy="1098722"/>
          </a:xfrm>
        </p:spPr>
        <p:txBody>
          <a:bodyPr tIns="182880" bIns="91440" anchor="t" anchorCtr="0">
            <a:noAutofit/>
          </a:bodyPr>
          <a:lstStyle>
            <a:lvl1pPr marL="0" indent="0" algn="ctr">
              <a:spcBef>
                <a:spcPts val="30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</a:defRPr>
            </a:lvl1pPr>
            <a:lvl2pPr marL="0" indent="0" algn="ctr">
              <a:spcBef>
                <a:spcPts val="600"/>
              </a:spcBef>
              <a:buFontTx/>
              <a:buNone/>
              <a:defRPr sz="1400">
                <a:solidFill>
                  <a:schemeClr val="tx1"/>
                </a:solidFill>
              </a:defRPr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1" name="Rectangle 50"/>
          <p:cNvSpPr/>
          <p:nvPr/>
        </p:nvSpPr>
        <p:spPr>
          <a:xfrm>
            <a:off x="7855076" y="914806"/>
            <a:ext cx="3419856" cy="54855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855076" y="1271262"/>
            <a:ext cx="3419856" cy="3474314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Text Placeholder 30"/>
          <p:cNvSpPr>
            <a:spLocks noGrp="1"/>
          </p:cNvSpPr>
          <p:nvPr>
            <p:ph type="body" sz="quarter" idx="15"/>
          </p:nvPr>
        </p:nvSpPr>
        <p:spPr>
          <a:xfrm>
            <a:off x="7855076" y="914806"/>
            <a:ext cx="3419856" cy="356455"/>
          </a:xfrm>
          <a:solidFill>
            <a:schemeClr val="accent1"/>
          </a:solidFill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Rectangle 53"/>
          <p:cNvSpPr/>
          <p:nvPr/>
        </p:nvSpPr>
        <p:spPr>
          <a:xfrm>
            <a:off x="7850504" y="1371600"/>
            <a:ext cx="3429000" cy="3373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Text Placeholder 33"/>
          <p:cNvSpPr>
            <a:spLocks noGrp="1"/>
          </p:cNvSpPr>
          <p:nvPr>
            <p:ph type="body" sz="quarter" idx="16"/>
          </p:nvPr>
        </p:nvSpPr>
        <p:spPr>
          <a:xfrm>
            <a:off x="7855076" y="5301672"/>
            <a:ext cx="3419856" cy="1098722"/>
          </a:xfrm>
        </p:spPr>
        <p:txBody>
          <a:bodyPr tIns="182880" bIns="91440" anchor="t" anchorCtr="0">
            <a:noAutofit/>
          </a:bodyPr>
          <a:lstStyle>
            <a:lvl1pPr marL="0" indent="0" algn="ctr">
              <a:spcBef>
                <a:spcPts val="300"/>
              </a:spcBef>
              <a:buFontTx/>
              <a:buNone/>
              <a:defRPr sz="1600">
                <a:solidFill>
                  <a:schemeClr val="tx1"/>
                </a:solidFill>
              </a:defRPr>
            </a:lvl1pPr>
            <a:lvl2pPr marL="0" indent="0" algn="ctr">
              <a:spcBef>
                <a:spcPts val="600"/>
              </a:spcBef>
              <a:buFontTx/>
              <a:buNone/>
              <a:defRPr sz="1400">
                <a:solidFill>
                  <a:schemeClr val="tx1"/>
                </a:solidFill>
              </a:defRPr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1" name="Content Placeholder 60"/>
          <p:cNvSpPr>
            <a:spLocks noGrp="1"/>
          </p:cNvSpPr>
          <p:nvPr>
            <p:ph sz="quarter" idx="17" hasCustomPrompt="1"/>
          </p:nvPr>
        </p:nvSpPr>
        <p:spPr>
          <a:xfrm>
            <a:off x="918972" y="1271262"/>
            <a:ext cx="3419856" cy="3474314"/>
          </a:xfrm>
        </p:spPr>
        <p:txBody>
          <a:bodyPr tIns="365760" anchor="t" anchorCtr="0">
            <a:noAutofit/>
          </a:bodyPr>
          <a:lstStyle>
            <a:lvl1pPr marL="0" indent="0" algn="ctr">
              <a:buFontTx/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62" name="Content Placeholder 60"/>
          <p:cNvSpPr>
            <a:spLocks noGrp="1"/>
          </p:cNvSpPr>
          <p:nvPr>
            <p:ph sz="quarter" idx="18" hasCustomPrompt="1"/>
          </p:nvPr>
        </p:nvSpPr>
        <p:spPr>
          <a:xfrm>
            <a:off x="4381500" y="1271262"/>
            <a:ext cx="3424427" cy="3474314"/>
          </a:xfrm>
        </p:spPr>
        <p:txBody>
          <a:bodyPr tIns="365760" anchor="t" anchorCtr="0">
            <a:noAutofit/>
          </a:bodyPr>
          <a:lstStyle>
            <a:lvl1pPr marL="0" marR="0" indent="0" algn="ctr" defTabSz="914377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tabLst/>
              <a:defRPr sz="1200">
                <a:solidFill>
                  <a:schemeClr val="tx1"/>
                </a:solidFill>
              </a:defRPr>
            </a:lvl1pPr>
          </a:lstStyle>
          <a:p>
            <a:pPr marL="0" marR="0" lvl="0" indent="0" algn="ctr" defTabSz="914377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Click to Add Content</a:t>
            </a:r>
          </a:p>
        </p:txBody>
      </p:sp>
      <p:sp>
        <p:nvSpPr>
          <p:cNvPr id="63" name="Content Placeholder 60"/>
          <p:cNvSpPr>
            <a:spLocks noGrp="1"/>
          </p:cNvSpPr>
          <p:nvPr>
            <p:ph sz="quarter" idx="19" hasCustomPrompt="1"/>
          </p:nvPr>
        </p:nvSpPr>
        <p:spPr>
          <a:xfrm>
            <a:off x="7855076" y="1271262"/>
            <a:ext cx="3419856" cy="3474314"/>
          </a:xfrm>
        </p:spPr>
        <p:txBody>
          <a:bodyPr tIns="365760" anchor="t" anchorCtr="0">
            <a:noAutofit/>
          </a:bodyPr>
          <a:lstStyle>
            <a:lvl1pPr marL="0" marR="0" indent="0" algn="ctr" defTabSz="914377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tabLst/>
              <a:defRPr sz="1200">
                <a:solidFill>
                  <a:schemeClr val="tx1"/>
                </a:solidFill>
              </a:defRPr>
            </a:lvl1pPr>
          </a:lstStyle>
          <a:p>
            <a:pPr marL="0" marR="0" lvl="0" indent="0" algn="ctr" defTabSz="914377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Click to Add Content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616488"/>
      </p:ext>
    </p:extLst>
  </p:cSld>
  <p:clrMapOvr>
    <a:masterClrMapping/>
  </p:clrMapOvr>
  <p:transition spd="med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le-quad-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914400"/>
            <a:ext cx="2771606" cy="5486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57200" y="1270854"/>
            <a:ext cx="2771606" cy="347472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1"/>
          </p:nvPr>
        </p:nvSpPr>
        <p:spPr>
          <a:xfrm>
            <a:off x="457200" y="914400"/>
            <a:ext cx="2771606" cy="356455"/>
          </a:xfrm>
          <a:solidFill>
            <a:schemeClr val="accent1"/>
          </a:solidFill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457200" y="4745574"/>
            <a:ext cx="2771606" cy="1655226"/>
          </a:xfrm>
        </p:spPr>
        <p:txBody>
          <a:bodyPr tIns="91440" bIns="91440" anchor="ctr" anchorCtr="0">
            <a:noAutofit/>
          </a:bodyPr>
          <a:lstStyle>
            <a:lvl1pPr marL="0" indent="0" algn="ctr">
              <a:spcBef>
                <a:spcPts val="300"/>
              </a:spcBef>
              <a:buFontTx/>
              <a:buNone/>
              <a:defRPr sz="1600">
                <a:solidFill>
                  <a:schemeClr val="tx1"/>
                </a:solidFill>
              </a:defRPr>
            </a:lvl1pPr>
            <a:lvl2pPr marL="0" indent="0" algn="ctr">
              <a:spcBef>
                <a:spcPts val="600"/>
              </a:spcBef>
              <a:buFontTx/>
              <a:buNone/>
              <a:defRPr sz="1400">
                <a:solidFill>
                  <a:schemeClr val="tx1"/>
                </a:solidFill>
              </a:defRPr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1" name="Content Placeholder 60"/>
          <p:cNvSpPr>
            <a:spLocks noGrp="1"/>
          </p:cNvSpPr>
          <p:nvPr>
            <p:ph sz="quarter" idx="17" hasCustomPrompt="1"/>
          </p:nvPr>
        </p:nvSpPr>
        <p:spPr>
          <a:xfrm>
            <a:off x="457200" y="1270854"/>
            <a:ext cx="2771606" cy="3474722"/>
          </a:xfrm>
        </p:spPr>
        <p:txBody>
          <a:bodyPr tIns="365760" anchor="t" anchorCtr="0">
            <a:noAutofit/>
          </a:bodyPr>
          <a:lstStyle>
            <a:lvl1pPr marL="0" indent="0" algn="ctr">
              <a:buFontTx/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3285723" y="914400"/>
            <a:ext cx="2779776" cy="5486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285723" y="1270854"/>
            <a:ext cx="2779776" cy="347472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 Placeholder 30"/>
          <p:cNvSpPr>
            <a:spLocks noGrp="1"/>
          </p:cNvSpPr>
          <p:nvPr>
            <p:ph type="body" sz="quarter" idx="24"/>
          </p:nvPr>
        </p:nvSpPr>
        <p:spPr>
          <a:xfrm>
            <a:off x="3285723" y="914400"/>
            <a:ext cx="2779776" cy="356455"/>
          </a:xfrm>
          <a:solidFill>
            <a:schemeClr val="accent1"/>
          </a:solidFill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33"/>
          <p:cNvSpPr>
            <a:spLocks noGrp="1"/>
          </p:cNvSpPr>
          <p:nvPr>
            <p:ph type="body" sz="quarter" idx="25"/>
          </p:nvPr>
        </p:nvSpPr>
        <p:spPr>
          <a:xfrm>
            <a:off x="3285723" y="4745574"/>
            <a:ext cx="2779776" cy="1655226"/>
          </a:xfrm>
        </p:spPr>
        <p:txBody>
          <a:bodyPr tIns="91440" bIns="91440" anchor="ctr" anchorCtr="0">
            <a:noAutofit/>
          </a:bodyPr>
          <a:lstStyle>
            <a:lvl1pPr marL="0" indent="0" algn="ctr">
              <a:spcBef>
                <a:spcPts val="300"/>
              </a:spcBef>
              <a:buFontTx/>
              <a:buNone/>
              <a:defRPr sz="1600">
                <a:solidFill>
                  <a:schemeClr val="tx1"/>
                </a:solidFill>
              </a:defRPr>
            </a:lvl1pPr>
            <a:lvl2pPr marL="0" indent="0" algn="ctr">
              <a:spcBef>
                <a:spcPts val="600"/>
              </a:spcBef>
              <a:buFontTx/>
              <a:buNone/>
              <a:defRPr sz="1400">
                <a:solidFill>
                  <a:schemeClr val="tx1"/>
                </a:solidFill>
              </a:defRPr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2" name="Content Placeholder 60"/>
          <p:cNvSpPr>
            <a:spLocks noGrp="1"/>
          </p:cNvSpPr>
          <p:nvPr>
            <p:ph sz="quarter" idx="26" hasCustomPrompt="1"/>
          </p:nvPr>
        </p:nvSpPr>
        <p:spPr>
          <a:xfrm>
            <a:off x="3285723" y="1270853"/>
            <a:ext cx="2779776" cy="3474721"/>
          </a:xfrm>
        </p:spPr>
        <p:txBody>
          <a:bodyPr tIns="365760" anchor="t" anchorCtr="0">
            <a:noAutofit/>
          </a:bodyPr>
          <a:lstStyle>
            <a:lvl1pPr marL="0" indent="0" algn="ctr">
              <a:buFontTx/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60" name="Rectangle 59"/>
          <p:cNvSpPr/>
          <p:nvPr/>
        </p:nvSpPr>
        <p:spPr>
          <a:xfrm>
            <a:off x="6122416" y="914400"/>
            <a:ext cx="2777734" cy="5486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122416" y="1270854"/>
            <a:ext cx="2777734" cy="347472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 Placeholder 30"/>
          <p:cNvSpPr>
            <a:spLocks noGrp="1"/>
          </p:cNvSpPr>
          <p:nvPr>
            <p:ph type="body" sz="quarter" idx="21"/>
          </p:nvPr>
        </p:nvSpPr>
        <p:spPr>
          <a:xfrm>
            <a:off x="6122416" y="914400"/>
            <a:ext cx="2777734" cy="356455"/>
          </a:xfrm>
          <a:solidFill>
            <a:schemeClr val="accent1"/>
          </a:solidFill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33"/>
          <p:cNvSpPr>
            <a:spLocks noGrp="1"/>
          </p:cNvSpPr>
          <p:nvPr>
            <p:ph type="body" sz="quarter" idx="22"/>
          </p:nvPr>
        </p:nvSpPr>
        <p:spPr>
          <a:xfrm>
            <a:off x="6122416" y="4745574"/>
            <a:ext cx="2777734" cy="1655226"/>
          </a:xfrm>
        </p:spPr>
        <p:txBody>
          <a:bodyPr tIns="91440" bIns="91440" anchor="ctr" anchorCtr="0">
            <a:noAutofit/>
          </a:bodyPr>
          <a:lstStyle>
            <a:lvl1pPr marL="0" indent="0" algn="ctr">
              <a:spcBef>
                <a:spcPts val="300"/>
              </a:spcBef>
              <a:buFontTx/>
              <a:buNone/>
              <a:defRPr sz="1600">
                <a:solidFill>
                  <a:schemeClr val="tx1"/>
                </a:solidFill>
              </a:defRPr>
            </a:lvl1pPr>
            <a:lvl2pPr marL="0" indent="0" algn="ctr">
              <a:spcBef>
                <a:spcPts val="600"/>
              </a:spcBef>
              <a:buFontTx/>
              <a:buNone/>
              <a:defRPr sz="1400">
                <a:solidFill>
                  <a:schemeClr val="tx1"/>
                </a:solidFill>
              </a:defRPr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marL="0" marR="0" lvl="0" indent="0" algn="ctr" defTabSz="914377" rtl="0" eaLnBrk="1" fontAlgn="base" latinLnBrk="0" hangingPunct="1">
              <a:lnSpc>
                <a:spcPct val="95000"/>
              </a:lnSpc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  <a:p>
            <a:pPr marL="0" marR="0" lvl="1" indent="0" algn="ctr" defTabSz="914377" rtl="0" eaLnBrk="1" fontAlgn="base" latinLnBrk="0" hangingPunct="1">
              <a:lnSpc>
                <a:spcPct val="95000"/>
              </a:lnSpc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tabLst/>
              <a:defRPr/>
            </a:pPr>
            <a:r>
              <a:rPr lang="en-US"/>
              <a:t>Second level</a:t>
            </a:r>
          </a:p>
        </p:txBody>
      </p:sp>
      <p:sp>
        <p:nvSpPr>
          <p:cNvPr id="67" name="Content Placeholder 60"/>
          <p:cNvSpPr>
            <a:spLocks noGrp="1"/>
          </p:cNvSpPr>
          <p:nvPr>
            <p:ph sz="quarter" idx="23" hasCustomPrompt="1"/>
          </p:nvPr>
        </p:nvSpPr>
        <p:spPr>
          <a:xfrm>
            <a:off x="6122416" y="1270854"/>
            <a:ext cx="2777734" cy="3474721"/>
          </a:xfrm>
        </p:spPr>
        <p:txBody>
          <a:bodyPr tIns="365760" anchor="t" anchorCtr="0">
            <a:noAutofit/>
          </a:bodyPr>
          <a:lstStyle>
            <a:lvl1pPr marL="0" indent="0" algn="ctr">
              <a:buFontTx/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0" name="Rectangle 49"/>
          <p:cNvSpPr/>
          <p:nvPr/>
        </p:nvSpPr>
        <p:spPr>
          <a:xfrm>
            <a:off x="8955024" y="914400"/>
            <a:ext cx="2779776" cy="5486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8955024" y="1270854"/>
            <a:ext cx="2779776" cy="347472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 Placeholder 30"/>
          <p:cNvSpPr>
            <a:spLocks noGrp="1"/>
          </p:cNvSpPr>
          <p:nvPr>
            <p:ph type="body" sz="quarter" idx="18"/>
          </p:nvPr>
        </p:nvSpPr>
        <p:spPr>
          <a:xfrm>
            <a:off x="8955024" y="914400"/>
            <a:ext cx="2779776" cy="356455"/>
          </a:xfrm>
          <a:solidFill>
            <a:schemeClr val="accent1"/>
          </a:solidFill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3"/>
          <p:cNvSpPr>
            <a:spLocks noGrp="1"/>
          </p:cNvSpPr>
          <p:nvPr>
            <p:ph type="body" sz="quarter" idx="19"/>
          </p:nvPr>
        </p:nvSpPr>
        <p:spPr>
          <a:xfrm>
            <a:off x="8955024" y="4745574"/>
            <a:ext cx="2779776" cy="1655226"/>
          </a:xfrm>
        </p:spPr>
        <p:txBody>
          <a:bodyPr tIns="91440" bIns="91440" anchor="ctr" anchorCtr="0">
            <a:noAutofit/>
          </a:bodyPr>
          <a:lstStyle>
            <a:lvl1pPr marL="0" indent="0" algn="ctr">
              <a:spcBef>
                <a:spcPts val="300"/>
              </a:spcBef>
              <a:buFontTx/>
              <a:buNone/>
              <a:defRPr sz="1600">
                <a:solidFill>
                  <a:schemeClr val="tx1"/>
                </a:solidFill>
              </a:defRPr>
            </a:lvl1pPr>
            <a:lvl2pPr marL="0" indent="0" algn="ctr">
              <a:spcBef>
                <a:spcPts val="600"/>
              </a:spcBef>
              <a:buFontTx/>
              <a:buNone/>
              <a:defRPr sz="1400">
                <a:solidFill>
                  <a:schemeClr val="tx1"/>
                </a:solidFill>
              </a:defRPr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9" name="Content Placeholder 60"/>
          <p:cNvSpPr>
            <a:spLocks noGrp="1"/>
          </p:cNvSpPr>
          <p:nvPr>
            <p:ph sz="quarter" idx="20" hasCustomPrompt="1"/>
          </p:nvPr>
        </p:nvSpPr>
        <p:spPr>
          <a:xfrm>
            <a:off x="8955024" y="1270853"/>
            <a:ext cx="2779776" cy="3474721"/>
          </a:xfrm>
        </p:spPr>
        <p:txBody>
          <a:bodyPr tIns="365760" anchor="t" anchorCtr="0">
            <a:noAutofit/>
          </a:bodyPr>
          <a:lstStyle>
            <a:lvl1pPr marL="0" indent="0" algn="ctr">
              <a:buFontTx/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974597"/>
      </p:ext>
    </p:extLst>
  </p:cSld>
  <p:clrMapOvr>
    <a:masterClrMapping/>
  </p:clrMapOvr>
  <p:transition spd="med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le-six-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8972" y="914399"/>
            <a:ext cx="3419856" cy="27157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918972" y="1271262"/>
            <a:ext cx="3419856" cy="1499531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1"/>
          </p:nvPr>
        </p:nvSpPr>
        <p:spPr>
          <a:xfrm>
            <a:off x="918972" y="914806"/>
            <a:ext cx="3419856" cy="356455"/>
          </a:xfrm>
          <a:solidFill>
            <a:schemeClr val="accent1"/>
          </a:solidFill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31"/>
          <p:cNvSpPr/>
          <p:nvPr/>
        </p:nvSpPr>
        <p:spPr>
          <a:xfrm>
            <a:off x="914400" y="1371600"/>
            <a:ext cx="3429000" cy="3373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918972" y="2770794"/>
            <a:ext cx="3419856" cy="859374"/>
          </a:xfrm>
        </p:spPr>
        <p:txBody>
          <a:bodyPr tIns="182880" bIns="91440" anchor="t" anchorCtr="0">
            <a:noAutofit/>
          </a:bodyPr>
          <a:lstStyle>
            <a:lvl1pPr marL="0" indent="0" algn="ctr">
              <a:spcBef>
                <a:spcPts val="30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</a:defRPr>
            </a:lvl1pPr>
            <a:lvl2pPr marL="0" indent="0" algn="ctr">
              <a:spcBef>
                <a:spcPts val="600"/>
              </a:spcBef>
              <a:buFontTx/>
              <a:buNone/>
              <a:defRPr sz="1400">
                <a:solidFill>
                  <a:schemeClr val="tx1"/>
                </a:solidFill>
              </a:defRPr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1" name="Rectangle 40"/>
          <p:cNvSpPr/>
          <p:nvPr/>
        </p:nvSpPr>
        <p:spPr>
          <a:xfrm>
            <a:off x="4386072" y="914399"/>
            <a:ext cx="3419856" cy="27157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384675" y="1271262"/>
            <a:ext cx="3421252" cy="1499531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 Placeholder 30"/>
          <p:cNvSpPr>
            <a:spLocks noGrp="1"/>
          </p:cNvSpPr>
          <p:nvPr>
            <p:ph type="body" sz="quarter" idx="13"/>
          </p:nvPr>
        </p:nvSpPr>
        <p:spPr>
          <a:xfrm>
            <a:off x="4386072" y="914806"/>
            <a:ext cx="3419856" cy="356455"/>
          </a:xfrm>
          <a:solidFill>
            <a:schemeClr val="accent1"/>
          </a:solidFill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33"/>
          <p:cNvSpPr>
            <a:spLocks noGrp="1"/>
          </p:cNvSpPr>
          <p:nvPr>
            <p:ph type="body" sz="quarter" idx="14"/>
          </p:nvPr>
        </p:nvSpPr>
        <p:spPr>
          <a:xfrm>
            <a:off x="4386072" y="2770794"/>
            <a:ext cx="3419856" cy="859374"/>
          </a:xfrm>
        </p:spPr>
        <p:txBody>
          <a:bodyPr tIns="182880" bIns="91440" anchor="t" anchorCtr="0">
            <a:noAutofit/>
          </a:bodyPr>
          <a:lstStyle>
            <a:lvl1pPr marL="0" indent="0" algn="ctr">
              <a:spcBef>
                <a:spcPts val="30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</a:defRPr>
            </a:lvl1pPr>
            <a:lvl2pPr marL="0" indent="0" algn="ctr">
              <a:spcBef>
                <a:spcPts val="600"/>
              </a:spcBef>
              <a:buFontTx/>
              <a:buNone/>
              <a:defRPr sz="1400">
                <a:solidFill>
                  <a:schemeClr val="tx1"/>
                </a:solidFill>
              </a:defRPr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1" name="Rectangle 50"/>
          <p:cNvSpPr/>
          <p:nvPr/>
        </p:nvSpPr>
        <p:spPr>
          <a:xfrm>
            <a:off x="7855076" y="914805"/>
            <a:ext cx="3419856" cy="27157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855076" y="1271262"/>
            <a:ext cx="3419856" cy="1499531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Text Placeholder 30"/>
          <p:cNvSpPr>
            <a:spLocks noGrp="1"/>
          </p:cNvSpPr>
          <p:nvPr>
            <p:ph type="body" sz="quarter" idx="15"/>
          </p:nvPr>
        </p:nvSpPr>
        <p:spPr>
          <a:xfrm>
            <a:off x="7855076" y="914806"/>
            <a:ext cx="3419856" cy="356455"/>
          </a:xfrm>
          <a:solidFill>
            <a:schemeClr val="accent1"/>
          </a:solidFill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Rectangle 53"/>
          <p:cNvSpPr/>
          <p:nvPr/>
        </p:nvSpPr>
        <p:spPr>
          <a:xfrm>
            <a:off x="7850504" y="1371600"/>
            <a:ext cx="3429000" cy="3373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Text Placeholder 33"/>
          <p:cNvSpPr>
            <a:spLocks noGrp="1"/>
          </p:cNvSpPr>
          <p:nvPr>
            <p:ph type="body" sz="quarter" idx="16"/>
          </p:nvPr>
        </p:nvSpPr>
        <p:spPr>
          <a:xfrm>
            <a:off x="7855076" y="2770794"/>
            <a:ext cx="3419856" cy="859374"/>
          </a:xfrm>
        </p:spPr>
        <p:txBody>
          <a:bodyPr tIns="182880" bIns="91440" anchor="t" anchorCtr="0">
            <a:noAutofit/>
          </a:bodyPr>
          <a:lstStyle>
            <a:lvl1pPr marL="0" indent="0" algn="ctr">
              <a:spcBef>
                <a:spcPts val="300"/>
              </a:spcBef>
              <a:buFontTx/>
              <a:buNone/>
              <a:defRPr sz="1600">
                <a:solidFill>
                  <a:schemeClr val="tx1"/>
                </a:solidFill>
              </a:defRPr>
            </a:lvl1pPr>
            <a:lvl2pPr marL="0" indent="0" algn="ctr">
              <a:spcBef>
                <a:spcPts val="600"/>
              </a:spcBef>
              <a:buFontTx/>
              <a:buNone/>
              <a:defRPr sz="1400">
                <a:solidFill>
                  <a:schemeClr val="tx1"/>
                </a:solidFill>
              </a:defRPr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1" name="Content Placeholder 60"/>
          <p:cNvSpPr>
            <a:spLocks noGrp="1"/>
          </p:cNvSpPr>
          <p:nvPr>
            <p:ph sz="quarter" idx="17" hasCustomPrompt="1"/>
          </p:nvPr>
        </p:nvSpPr>
        <p:spPr>
          <a:xfrm>
            <a:off x="918972" y="1271262"/>
            <a:ext cx="3419856" cy="1499530"/>
          </a:xfrm>
        </p:spPr>
        <p:txBody>
          <a:bodyPr tIns="365760" anchor="t" anchorCtr="0">
            <a:noAutofit/>
          </a:bodyPr>
          <a:lstStyle>
            <a:lvl1pPr marL="0" indent="0" algn="ctr">
              <a:buFontTx/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62" name="Content Placeholder 60"/>
          <p:cNvSpPr>
            <a:spLocks noGrp="1"/>
          </p:cNvSpPr>
          <p:nvPr>
            <p:ph sz="quarter" idx="18" hasCustomPrompt="1"/>
          </p:nvPr>
        </p:nvSpPr>
        <p:spPr>
          <a:xfrm>
            <a:off x="4381500" y="1271261"/>
            <a:ext cx="3424427" cy="1499531"/>
          </a:xfrm>
        </p:spPr>
        <p:txBody>
          <a:bodyPr tIns="365760" anchor="t" anchorCtr="0">
            <a:noAutofit/>
          </a:bodyPr>
          <a:lstStyle>
            <a:lvl1pPr marL="0" marR="0" indent="0" algn="ctr" defTabSz="914377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tabLst/>
              <a:defRPr sz="1200">
                <a:solidFill>
                  <a:schemeClr val="tx1"/>
                </a:solidFill>
              </a:defRPr>
            </a:lvl1pPr>
          </a:lstStyle>
          <a:p>
            <a:pPr marL="0" marR="0" lvl="0" indent="0" algn="ctr" defTabSz="914377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Click to Add Content</a:t>
            </a:r>
          </a:p>
        </p:txBody>
      </p:sp>
      <p:sp>
        <p:nvSpPr>
          <p:cNvPr id="63" name="Content Placeholder 60"/>
          <p:cNvSpPr>
            <a:spLocks noGrp="1"/>
          </p:cNvSpPr>
          <p:nvPr>
            <p:ph sz="quarter" idx="19" hasCustomPrompt="1"/>
          </p:nvPr>
        </p:nvSpPr>
        <p:spPr>
          <a:xfrm>
            <a:off x="7855076" y="1271262"/>
            <a:ext cx="3419856" cy="1499127"/>
          </a:xfrm>
        </p:spPr>
        <p:txBody>
          <a:bodyPr tIns="365760" anchor="t" anchorCtr="0">
            <a:noAutofit/>
          </a:bodyPr>
          <a:lstStyle>
            <a:lvl1pPr marL="0" marR="0" indent="0" algn="ctr" defTabSz="914377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tabLst/>
              <a:defRPr sz="1200">
                <a:solidFill>
                  <a:schemeClr val="tx1"/>
                </a:solidFill>
              </a:defRPr>
            </a:lvl1pPr>
          </a:lstStyle>
          <a:p>
            <a:pPr marL="0" marR="0" lvl="0" indent="0" algn="ctr" defTabSz="914377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Click to Add Content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918972" y="914400"/>
            <a:ext cx="3419856" cy="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18972" y="3684626"/>
            <a:ext cx="3419856" cy="27157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918972" y="4041489"/>
            <a:ext cx="3419856" cy="1499531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 Placeholder 30"/>
          <p:cNvSpPr>
            <a:spLocks noGrp="1"/>
          </p:cNvSpPr>
          <p:nvPr>
            <p:ph type="body" sz="quarter" idx="22"/>
          </p:nvPr>
        </p:nvSpPr>
        <p:spPr>
          <a:xfrm>
            <a:off x="918972" y="3685033"/>
            <a:ext cx="3419856" cy="356455"/>
          </a:xfrm>
          <a:solidFill>
            <a:schemeClr val="accent1"/>
          </a:solidFill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33"/>
          <p:cNvSpPr>
            <a:spLocks noGrp="1"/>
          </p:cNvSpPr>
          <p:nvPr>
            <p:ph type="body" sz="quarter" idx="23"/>
          </p:nvPr>
        </p:nvSpPr>
        <p:spPr>
          <a:xfrm>
            <a:off x="918972" y="5541021"/>
            <a:ext cx="3419856" cy="859374"/>
          </a:xfrm>
        </p:spPr>
        <p:txBody>
          <a:bodyPr tIns="182880" bIns="91440" anchor="t" anchorCtr="0">
            <a:noAutofit/>
          </a:bodyPr>
          <a:lstStyle>
            <a:lvl1pPr marL="0" indent="0" algn="ctr">
              <a:spcBef>
                <a:spcPts val="30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</a:defRPr>
            </a:lvl1pPr>
            <a:lvl2pPr marL="0" indent="0" algn="ctr">
              <a:spcBef>
                <a:spcPts val="600"/>
              </a:spcBef>
              <a:buFontTx/>
              <a:buNone/>
              <a:defRPr sz="1400">
                <a:solidFill>
                  <a:schemeClr val="tx1"/>
                </a:solidFill>
              </a:defRPr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386072" y="3684626"/>
            <a:ext cx="3419856" cy="27157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384675" y="4041489"/>
            <a:ext cx="3421252" cy="1499531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 Placeholder 30"/>
          <p:cNvSpPr>
            <a:spLocks noGrp="1"/>
          </p:cNvSpPr>
          <p:nvPr>
            <p:ph type="body" sz="quarter" idx="24"/>
          </p:nvPr>
        </p:nvSpPr>
        <p:spPr>
          <a:xfrm>
            <a:off x="4386072" y="3685033"/>
            <a:ext cx="3419856" cy="356455"/>
          </a:xfrm>
          <a:solidFill>
            <a:schemeClr val="accent1"/>
          </a:solidFill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3"/>
          <p:cNvSpPr>
            <a:spLocks noGrp="1"/>
          </p:cNvSpPr>
          <p:nvPr>
            <p:ph type="body" sz="quarter" idx="25"/>
          </p:nvPr>
        </p:nvSpPr>
        <p:spPr>
          <a:xfrm>
            <a:off x="4386072" y="5541021"/>
            <a:ext cx="3419856" cy="859374"/>
          </a:xfrm>
        </p:spPr>
        <p:txBody>
          <a:bodyPr tIns="182880" bIns="91440" anchor="t" anchorCtr="0">
            <a:noAutofit/>
          </a:bodyPr>
          <a:lstStyle>
            <a:lvl1pPr marL="0" indent="0" algn="ctr">
              <a:spcBef>
                <a:spcPts val="30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</a:defRPr>
            </a:lvl1pPr>
            <a:lvl2pPr marL="0" indent="0" algn="ctr">
              <a:spcBef>
                <a:spcPts val="600"/>
              </a:spcBef>
              <a:buFontTx/>
              <a:buNone/>
              <a:defRPr sz="1400">
                <a:solidFill>
                  <a:schemeClr val="tx1"/>
                </a:solidFill>
              </a:defRPr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Rectangle 46"/>
          <p:cNvSpPr/>
          <p:nvPr/>
        </p:nvSpPr>
        <p:spPr>
          <a:xfrm>
            <a:off x="7855076" y="3685032"/>
            <a:ext cx="3419856" cy="27157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855076" y="4041489"/>
            <a:ext cx="3419856" cy="1499531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 Placeholder 30"/>
          <p:cNvSpPr>
            <a:spLocks noGrp="1"/>
          </p:cNvSpPr>
          <p:nvPr>
            <p:ph type="body" sz="quarter" idx="26"/>
          </p:nvPr>
        </p:nvSpPr>
        <p:spPr>
          <a:xfrm>
            <a:off x="7855076" y="3685033"/>
            <a:ext cx="3419856" cy="356455"/>
          </a:xfrm>
          <a:solidFill>
            <a:schemeClr val="accent1"/>
          </a:solidFill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3"/>
          <p:cNvSpPr>
            <a:spLocks noGrp="1"/>
          </p:cNvSpPr>
          <p:nvPr>
            <p:ph type="body" sz="quarter" idx="27"/>
          </p:nvPr>
        </p:nvSpPr>
        <p:spPr>
          <a:xfrm>
            <a:off x="7855076" y="5541021"/>
            <a:ext cx="3419856" cy="859374"/>
          </a:xfrm>
        </p:spPr>
        <p:txBody>
          <a:bodyPr tIns="182880" bIns="91440" anchor="t" anchorCtr="0">
            <a:noAutofit/>
          </a:bodyPr>
          <a:lstStyle>
            <a:lvl1pPr marL="0" indent="0" algn="ctr">
              <a:spcBef>
                <a:spcPts val="300"/>
              </a:spcBef>
              <a:buFontTx/>
              <a:buNone/>
              <a:defRPr sz="1600">
                <a:solidFill>
                  <a:schemeClr val="tx1"/>
                </a:solidFill>
              </a:defRPr>
            </a:lvl1pPr>
            <a:lvl2pPr marL="0" indent="0" algn="ctr">
              <a:spcBef>
                <a:spcPts val="600"/>
              </a:spcBef>
              <a:buFontTx/>
              <a:buNone/>
              <a:defRPr sz="1400">
                <a:solidFill>
                  <a:schemeClr val="tx1"/>
                </a:solidFill>
              </a:defRPr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6" name="Content Placeholder 60"/>
          <p:cNvSpPr>
            <a:spLocks noGrp="1"/>
          </p:cNvSpPr>
          <p:nvPr>
            <p:ph sz="quarter" idx="28" hasCustomPrompt="1"/>
          </p:nvPr>
        </p:nvSpPr>
        <p:spPr>
          <a:xfrm>
            <a:off x="918972" y="4041489"/>
            <a:ext cx="3419856" cy="1499530"/>
          </a:xfrm>
        </p:spPr>
        <p:txBody>
          <a:bodyPr tIns="365760" anchor="t" anchorCtr="0">
            <a:noAutofit/>
          </a:bodyPr>
          <a:lstStyle>
            <a:lvl1pPr marL="0" indent="0" algn="ctr">
              <a:buFontTx/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7" name="Content Placeholder 60"/>
          <p:cNvSpPr>
            <a:spLocks noGrp="1"/>
          </p:cNvSpPr>
          <p:nvPr>
            <p:ph sz="quarter" idx="29" hasCustomPrompt="1"/>
          </p:nvPr>
        </p:nvSpPr>
        <p:spPr>
          <a:xfrm>
            <a:off x="4381500" y="4041488"/>
            <a:ext cx="3424427" cy="1499531"/>
          </a:xfrm>
        </p:spPr>
        <p:txBody>
          <a:bodyPr tIns="365760" anchor="t" anchorCtr="0">
            <a:noAutofit/>
          </a:bodyPr>
          <a:lstStyle>
            <a:lvl1pPr marL="0" marR="0" indent="0" algn="ctr" defTabSz="914377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tabLst/>
              <a:defRPr sz="1200">
                <a:solidFill>
                  <a:schemeClr val="tx1"/>
                </a:solidFill>
              </a:defRPr>
            </a:lvl1pPr>
          </a:lstStyle>
          <a:p>
            <a:pPr marL="0" marR="0" lvl="0" indent="0" algn="ctr" defTabSz="914377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Click to Add Content</a:t>
            </a:r>
          </a:p>
        </p:txBody>
      </p:sp>
      <p:sp>
        <p:nvSpPr>
          <p:cNvPr id="58" name="Content Placeholder 60"/>
          <p:cNvSpPr>
            <a:spLocks noGrp="1"/>
          </p:cNvSpPr>
          <p:nvPr>
            <p:ph sz="quarter" idx="30" hasCustomPrompt="1"/>
          </p:nvPr>
        </p:nvSpPr>
        <p:spPr>
          <a:xfrm>
            <a:off x="7855076" y="4041489"/>
            <a:ext cx="3419856" cy="1499127"/>
          </a:xfrm>
        </p:spPr>
        <p:txBody>
          <a:bodyPr tIns="365760" anchor="t" anchorCtr="0">
            <a:noAutofit/>
          </a:bodyPr>
          <a:lstStyle>
            <a:lvl1pPr marL="0" marR="0" indent="0" algn="ctr" defTabSz="914377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tabLst/>
              <a:defRPr sz="1200">
                <a:solidFill>
                  <a:schemeClr val="tx1"/>
                </a:solidFill>
              </a:defRPr>
            </a:lvl1pPr>
          </a:lstStyle>
          <a:p>
            <a:pPr marL="0" marR="0" lvl="0" indent="0" algn="ctr" defTabSz="914377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Click to Add Content</a:t>
            </a:r>
          </a:p>
        </p:txBody>
      </p:sp>
      <p:sp>
        <p:nvSpPr>
          <p:cNvPr id="59" name="Rectangle 58"/>
          <p:cNvSpPr/>
          <p:nvPr/>
        </p:nvSpPr>
        <p:spPr>
          <a:xfrm>
            <a:off x="918972" y="3684627"/>
            <a:ext cx="3419856" cy="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A2E8BD4-BE75-7B4A-913B-399868EC08F6}"/>
              </a:ext>
            </a:extLst>
          </p:cNvPr>
          <p:cNvSpPr/>
          <p:nvPr/>
        </p:nvSpPr>
        <p:spPr>
          <a:xfrm>
            <a:off x="918972" y="914400"/>
            <a:ext cx="3419856" cy="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A21308E-ADCE-324E-8F58-80AAF08CE2E3}"/>
              </a:ext>
            </a:extLst>
          </p:cNvPr>
          <p:cNvSpPr/>
          <p:nvPr/>
        </p:nvSpPr>
        <p:spPr>
          <a:xfrm>
            <a:off x="918972" y="4041489"/>
            <a:ext cx="3419856" cy="1499531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5B03B78-09D2-5346-B25E-294EAA5EF25C}"/>
              </a:ext>
            </a:extLst>
          </p:cNvPr>
          <p:cNvSpPr/>
          <p:nvPr/>
        </p:nvSpPr>
        <p:spPr>
          <a:xfrm>
            <a:off x="4384675" y="4041489"/>
            <a:ext cx="3421252" cy="1499531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083C06A-A455-2746-9903-700FB00CC165}"/>
              </a:ext>
            </a:extLst>
          </p:cNvPr>
          <p:cNvSpPr/>
          <p:nvPr/>
        </p:nvSpPr>
        <p:spPr>
          <a:xfrm>
            <a:off x="7855076" y="4041489"/>
            <a:ext cx="3419856" cy="1499531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8C7D543-35B2-804E-8A03-7191A0229CEB}"/>
              </a:ext>
            </a:extLst>
          </p:cNvPr>
          <p:cNvSpPr/>
          <p:nvPr/>
        </p:nvSpPr>
        <p:spPr>
          <a:xfrm>
            <a:off x="918972" y="3684627"/>
            <a:ext cx="3419856" cy="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86551E3-D754-D444-83F5-3BC03736C853}"/>
              </a:ext>
            </a:extLst>
          </p:cNvPr>
          <p:cNvSpPr/>
          <p:nvPr/>
        </p:nvSpPr>
        <p:spPr>
          <a:xfrm>
            <a:off x="918972" y="914400"/>
            <a:ext cx="3419856" cy="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6D95270-2486-A047-AE2B-6A393CA82219}"/>
              </a:ext>
            </a:extLst>
          </p:cNvPr>
          <p:cNvSpPr/>
          <p:nvPr/>
        </p:nvSpPr>
        <p:spPr>
          <a:xfrm>
            <a:off x="918972" y="4041489"/>
            <a:ext cx="3419856" cy="1499531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525AC67-83B9-814E-A597-81542C079DBE}"/>
              </a:ext>
            </a:extLst>
          </p:cNvPr>
          <p:cNvSpPr/>
          <p:nvPr/>
        </p:nvSpPr>
        <p:spPr>
          <a:xfrm>
            <a:off x="4384675" y="4041489"/>
            <a:ext cx="3421252" cy="1499531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7B95C14-95D0-3B40-84C5-1997DC902410}"/>
              </a:ext>
            </a:extLst>
          </p:cNvPr>
          <p:cNvSpPr/>
          <p:nvPr/>
        </p:nvSpPr>
        <p:spPr>
          <a:xfrm>
            <a:off x="7855076" y="4041489"/>
            <a:ext cx="3419856" cy="1499531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57A6769-A3FE-AF45-A5B9-B4DE07654241}"/>
              </a:ext>
            </a:extLst>
          </p:cNvPr>
          <p:cNvSpPr/>
          <p:nvPr/>
        </p:nvSpPr>
        <p:spPr>
          <a:xfrm>
            <a:off x="918972" y="3684627"/>
            <a:ext cx="3419856" cy="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9C8896EC-57D3-D14C-8C64-7C13BABBD65B}"/>
              </a:ext>
            </a:extLst>
          </p:cNvPr>
          <p:cNvSpPr/>
          <p:nvPr/>
        </p:nvSpPr>
        <p:spPr>
          <a:xfrm>
            <a:off x="918972" y="914400"/>
            <a:ext cx="3419856" cy="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BA7915E-116F-6C4B-8C6B-F1DCB1CCFA84}"/>
              </a:ext>
            </a:extLst>
          </p:cNvPr>
          <p:cNvSpPr/>
          <p:nvPr/>
        </p:nvSpPr>
        <p:spPr>
          <a:xfrm>
            <a:off x="918972" y="4041489"/>
            <a:ext cx="3419856" cy="1499531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2BA596E-8DF1-6848-81CC-F32DEAA26CE5}"/>
              </a:ext>
            </a:extLst>
          </p:cNvPr>
          <p:cNvSpPr/>
          <p:nvPr/>
        </p:nvSpPr>
        <p:spPr>
          <a:xfrm>
            <a:off x="4384675" y="4041489"/>
            <a:ext cx="3421252" cy="1499531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C33A89F1-FC67-1848-A20B-36296B088A11}"/>
              </a:ext>
            </a:extLst>
          </p:cNvPr>
          <p:cNvSpPr/>
          <p:nvPr/>
        </p:nvSpPr>
        <p:spPr>
          <a:xfrm>
            <a:off x="7855076" y="4041489"/>
            <a:ext cx="3419856" cy="1499531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F2705203-A13A-C544-99F4-CEF3FA1C0B95}"/>
              </a:ext>
            </a:extLst>
          </p:cNvPr>
          <p:cNvSpPr/>
          <p:nvPr/>
        </p:nvSpPr>
        <p:spPr>
          <a:xfrm>
            <a:off x="918972" y="3684627"/>
            <a:ext cx="3419856" cy="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4D7E306C-65B5-E24F-9F75-6A7D096FF30A}"/>
              </a:ext>
            </a:extLst>
          </p:cNvPr>
          <p:cNvSpPr/>
          <p:nvPr/>
        </p:nvSpPr>
        <p:spPr>
          <a:xfrm>
            <a:off x="918972" y="914400"/>
            <a:ext cx="3419856" cy="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90AAB2C3-5BA5-684D-8ADA-EF1412D87D3E}"/>
              </a:ext>
            </a:extLst>
          </p:cNvPr>
          <p:cNvSpPr/>
          <p:nvPr/>
        </p:nvSpPr>
        <p:spPr>
          <a:xfrm>
            <a:off x="918972" y="4041489"/>
            <a:ext cx="3419856" cy="1499531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86508930-77D3-2F44-8FB5-82777D818B3E}"/>
              </a:ext>
            </a:extLst>
          </p:cNvPr>
          <p:cNvSpPr/>
          <p:nvPr/>
        </p:nvSpPr>
        <p:spPr>
          <a:xfrm>
            <a:off x="4384675" y="4041489"/>
            <a:ext cx="3421252" cy="1499531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715D9808-3CEA-D344-AD04-878335C3A293}"/>
              </a:ext>
            </a:extLst>
          </p:cNvPr>
          <p:cNvSpPr/>
          <p:nvPr/>
        </p:nvSpPr>
        <p:spPr>
          <a:xfrm>
            <a:off x="7855076" y="4041489"/>
            <a:ext cx="3419856" cy="1499531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811A609-4BD0-D542-B1AE-4D2501266EBF}"/>
              </a:ext>
            </a:extLst>
          </p:cNvPr>
          <p:cNvSpPr/>
          <p:nvPr/>
        </p:nvSpPr>
        <p:spPr>
          <a:xfrm>
            <a:off x="918972" y="3684627"/>
            <a:ext cx="3419856" cy="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5536769"/>
      </p:ext>
    </p:extLst>
  </p:cSld>
  <p:clrMapOvr>
    <a:masterClrMapping/>
  </p:clrMapOvr>
  <p:transition spd="med">
    <p:wipe/>
  </p:transition>
  <p:extLst mod="1">
    <p:ext uri="{DCECCB84-F9BA-43D5-87BE-67443E8EF086}">
      <p15:sldGuideLst xmlns:p15="http://schemas.microsoft.com/office/powerpoint/2012/main">
        <p15:guide id="9" orient="horz" pos="2173">
          <p15:clr>
            <a:srgbClr val="FBAE40"/>
          </p15:clr>
        </p15:guide>
        <p15:guide id="10" orient="horz" pos="2147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l-content-blue-callou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914400"/>
            <a:ext cx="11277600" cy="548639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096000" y="914396"/>
            <a:ext cx="1813560" cy="54864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914400" y="1371600"/>
            <a:ext cx="3429000" cy="3220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ontent Placeholder 6"/>
          <p:cNvSpPr>
            <a:spLocks noGrp="1"/>
          </p:cNvSpPr>
          <p:nvPr>
            <p:ph sz="quarter" idx="14"/>
          </p:nvPr>
        </p:nvSpPr>
        <p:spPr>
          <a:xfrm>
            <a:off x="679450" y="1143000"/>
            <a:ext cx="5187951" cy="5029202"/>
          </a:xfrm>
        </p:spPr>
        <p:txBody>
          <a:bodyPr anchor="ctr"/>
          <a:lstStyle>
            <a:lvl1pPr marL="0" indent="0">
              <a:lnSpc>
                <a:spcPct val="90000"/>
              </a:lnSpc>
              <a:spcBef>
                <a:spcPts val="1200"/>
              </a:spcBef>
              <a:buFontTx/>
              <a:buNone/>
              <a:defRPr sz="2400">
                <a:latin typeface="+mj-lt"/>
              </a:defRPr>
            </a:lvl1pPr>
            <a:lvl2pPr marL="182880">
              <a:spcBef>
                <a:spcPts val="1200"/>
              </a:spcBef>
              <a:defRPr sz="1600"/>
            </a:lvl2pPr>
            <a:lvl3pPr marL="365760">
              <a:spcBef>
                <a:spcPts val="600"/>
              </a:spcBef>
              <a:defRPr sz="1400"/>
            </a:lvl3pPr>
            <a:lvl4pPr marL="548640">
              <a:spcBef>
                <a:spcPts val="600"/>
              </a:spcBef>
              <a:defRPr sz="1200"/>
            </a:lvl4pPr>
            <a:lvl5pPr marL="731520">
              <a:spcBef>
                <a:spcPts val="900"/>
              </a:spcBef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5"/>
          </p:nvPr>
        </p:nvSpPr>
        <p:spPr>
          <a:xfrm>
            <a:off x="8134066" y="1143000"/>
            <a:ext cx="3143534" cy="5029202"/>
          </a:xfrm>
        </p:spPr>
        <p:txBody>
          <a:bodyPr anchor="ctr"/>
          <a:lstStyle>
            <a:lvl1pPr marL="0" indent="0">
              <a:lnSpc>
                <a:spcPct val="90000"/>
              </a:lnSpc>
              <a:spcBef>
                <a:spcPts val="1200"/>
              </a:spcBef>
              <a:buFontTx/>
              <a:buNone/>
              <a:defRPr sz="2400">
                <a:latin typeface="+mj-lt"/>
              </a:defRPr>
            </a:lvl1pPr>
            <a:lvl2pPr marL="182880">
              <a:spcBef>
                <a:spcPts val="1200"/>
              </a:spcBef>
              <a:defRPr sz="1600"/>
            </a:lvl2pPr>
            <a:lvl3pPr marL="365760">
              <a:spcBef>
                <a:spcPts val="600"/>
              </a:spcBef>
              <a:defRPr sz="1400"/>
            </a:lvl3pPr>
            <a:lvl4pPr marL="548640">
              <a:spcBef>
                <a:spcPts val="600"/>
              </a:spcBef>
              <a:defRPr sz="1200"/>
            </a:lvl4pPr>
            <a:lvl5pPr marL="731520">
              <a:spcBef>
                <a:spcPts val="900"/>
              </a:spcBef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11277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471752"/>
      </p:ext>
    </p:extLst>
  </p:cSld>
  <p:clrMapOvr>
    <a:masterClrMapping/>
  </p:clrMapOvr>
  <p:transition spd="med">
    <p:wipe/>
  </p:transition>
  <p:extLst mod="1">
    <p:ext uri="{DCECCB84-F9BA-43D5-87BE-67443E8EF086}">
      <p15:sldGuideLst xmlns:p15="http://schemas.microsoft.com/office/powerpoint/2012/main">
        <p15:guide id="1" pos="4416">
          <p15:clr>
            <a:srgbClr val="FBAE40"/>
          </p15:clr>
        </p15:guide>
        <p15:guide id="2" pos="4560">
          <p15:clr>
            <a:srgbClr val="FBAE40"/>
          </p15:clr>
        </p15:guide>
        <p15:guide id="4" pos="724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le-dual-content-comparis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371600" y="914400"/>
            <a:ext cx="4698971" cy="5486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0" hasCustomPrompt="1"/>
          </p:nvPr>
        </p:nvSpPr>
        <p:spPr>
          <a:xfrm>
            <a:off x="1371600" y="1270855"/>
            <a:ext cx="4698970" cy="2394985"/>
          </a:xfrm>
          <a:prstGeom prst="rect">
            <a:avLst/>
          </a:prstGeom>
          <a:noFill/>
        </p:spPr>
        <p:txBody>
          <a:bodyPr lIns="182880" tIns="0" rIns="182880" bIns="91440" anchor="ctr" anchorCtr="0"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0" indent="0" algn="ctr">
              <a:buNone/>
              <a:defRPr sz="1600">
                <a:solidFill>
                  <a:schemeClr val="tx1"/>
                </a:solidFill>
              </a:defRPr>
            </a:lvl2pPr>
            <a:lvl3pPr marL="0" indent="0" algn="ctr">
              <a:buNone/>
              <a:defRPr sz="1200">
                <a:solidFill>
                  <a:schemeClr val="tx1"/>
                </a:solidFill>
              </a:defRPr>
            </a:lvl3pPr>
            <a:lvl4pPr marL="0" indent="0" algn="ctr">
              <a:buNone/>
              <a:defRPr sz="1100"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5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1371600" y="3665842"/>
            <a:ext cx="4698971" cy="2734958"/>
          </a:xfrm>
        </p:spPr>
        <p:txBody>
          <a:bodyPr tIns="54864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129338" y="914400"/>
            <a:ext cx="4691062" cy="5486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9" name="Content Placeholder 2"/>
          <p:cNvSpPr>
            <a:spLocks noGrp="1"/>
          </p:cNvSpPr>
          <p:nvPr>
            <p:ph idx="15"/>
          </p:nvPr>
        </p:nvSpPr>
        <p:spPr>
          <a:xfrm>
            <a:off x="6127482" y="4025644"/>
            <a:ext cx="4692918" cy="2375156"/>
          </a:xfrm>
          <a:prstGeom prst="rect">
            <a:avLst/>
          </a:prstGeom>
          <a:noFill/>
        </p:spPr>
        <p:txBody>
          <a:bodyPr lIns="182880" tIns="0" rIns="182880" bIns="91440" anchor="ctr" anchorCtr="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0" indent="0" algn="ctr">
              <a:buNone/>
              <a:defRPr sz="1600">
                <a:solidFill>
                  <a:schemeClr val="tx1"/>
                </a:solidFill>
              </a:defRPr>
            </a:lvl2pPr>
            <a:lvl3pPr marL="0" indent="0" algn="ctr">
              <a:buNone/>
              <a:defRPr sz="1400">
                <a:solidFill>
                  <a:schemeClr val="tx1"/>
                </a:solidFill>
              </a:defRPr>
            </a:lvl3pPr>
            <a:lvl4pPr marL="0" indent="0" algn="ctr">
              <a:buNone/>
              <a:defRPr sz="1200">
                <a:solidFill>
                  <a:schemeClr val="tx1"/>
                </a:solidFill>
              </a:defRPr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127485" y="917749"/>
            <a:ext cx="4692915" cy="2748091"/>
          </a:xfrm>
        </p:spPr>
        <p:txBody>
          <a:bodyPr tIns="54864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0"/>
          <p:cNvSpPr>
            <a:spLocks noGrp="1"/>
          </p:cNvSpPr>
          <p:nvPr>
            <p:ph type="body" sz="quarter" idx="17"/>
          </p:nvPr>
        </p:nvSpPr>
        <p:spPr>
          <a:xfrm>
            <a:off x="1371601" y="914400"/>
            <a:ext cx="4698970" cy="356455"/>
          </a:xfrm>
          <a:solidFill>
            <a:schemeClr val="accent1"/>
          </a:solidFill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0"/>
          <p:cNvSpPr>
            <a:spLocks noGrp="1"/>
          </p:cNvSpPr>
          <p:nvPr>
            <p:ph type="body" sz="quarter" idx="18"/>
          </p:nvPr>
        </p:nvSpPr>
        <p:spPr>
          <a:xfrm>
            <a:off x="6127483" y="3665840"/>
            <a:ext cx="4692918" cy="356455"/>
          </a:xfrm>
          <a:solidFill>
            <a:schemeClr val="accent1"/>
          </a:solidFill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835567"/>
      </p:ext>
    </p:extLst>
  </p:cSld>
  <p:clrMapOvr>
    <a:masterClrMapping/>
  </p:clrMapOvr>
  <p:transition spd="med">
    <p:wip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ngle-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57200" y="914401"/>
            <a:ext cx="11277600" cy="548639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0"/>
          </p:nvPr>
        </p:nvSpPr>
        <p:spPr>
          <a:xfrm>
            <a:off x="679450" y="1143000"/>
            <a:ext cx="10820400" cy="502920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buClr>
                <a:schemeClr val="tx2"/>
              </a:buClr>
              <a:defRPr sz="2000">
                <a:solidFill>
                  <a:schemeClr val="tx1"/>
                </a:solidFill>
              </a:defRPr>
            </a:lvl1pPr>
            <a:lvl2pPr>
              <a:buClr>
                <a:schemeClr val="tx2"/>
              </a:buClr>
              <a:defRPr sz="1800">
                <a:solidFill>
                  <a:schemeClr val="tx1"/>
                </a:solidFill>
              </a:defRPr>
            </a:lvl2pPr>
            <a:lvl3pPr>
              <a:buClr>
                <a:schemeClr val="tx2"/>
              </a:buClr>
              <a:defRPr sz="1600">
                <a:solidFill>
                  <a:schemeClr val="tx1"/>
                </a:solidFill>
              </a:defRPr>
            </a:lvl3pPr>
            <a:lvl4pPr>
              <a:buClr>
                <a:schemeClr val="tx2"/>
              </a:buClr>
              <a:defRPr sz="1400">
                <a:solidFill>
                  <a:schemeClr val="tx1"/>
                </a:solidFill>
              </a:defRPr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800658"/>
      </p:ext>
    </p:extLst>
  </p:cSld>
  <p:clrMapOvr>
    <a:masterClrMapping/>
  </p:clrMapOvr>
  <p:transition spd="med">
    <p:wip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duct-detail-w-o-tab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914400"/>
            <a:ext cx="11277600" cy="54863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071562" y="1143000"/>
            <a:ext cx="3875087" cy="4496423"/>
          </a:xfrm>
        </p:spPr>
        <p:txBody>
          <a:bodyPr tIns="182880" bIns="182880"/>
          <a:lstStyle>
            <a:lvl1pPr>
              <a:defRPr sz="1600" baseline="0"/>
            </a:lvl1pPr>
          </a:lstStyle>
          <a:p>
            <a:pPr lvl="0"/>
            <a:r>
              <a:rPr lang="en-US" dirty="0"/>
              <a:t>Click to add block diagram</a:t>
            </a:r>
          </a:p>
        </p:txBody>
      </p:sp>
      <p:sp>
        <p:nvSpPr>
          <p:cNvPr id="32" name="Rectangle 31"/>
          <p:cNvSpPr/>
          <p:nvPr/>
        </p:nvSpPr>
        <p:spPr>
          <a:xfrm>
            <a:off x="914400" y="1371600"/>
            <a:ext cx="3429000" cy="3220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410202" y="1512330"/>
            <a:ext cx="6089648" cy="1866602"/>
          </a:xfrm>
        </p:spPr>
        <p:txBody>
          <a:bodyPr lIns="182880" tIns="91440" bIns="91440" numCol="2" spcCol="91440" anchor="t">
            <a:normAutofit/>
          </a:bodyPr>
          <a:lstStyle>
            <a:lvl1pPr>
              <a:lnSpc>
                <a:spcPct val="90000"/>
              </a:lnSpc>
              <a:spcBef>
                <a:spcPts val="600"/>
              </a:spcBef>
              <a:defRPr sz="1400"/>
            </a:lvl1pPr>
            <a:lvl2pPr>
              <a:lnSpc>
                <a:spcPct val="90000"/>
              </a:lnSpc>
              <a:spcBef>
                <a:spcPts val="600"/>
              </a:spcBef>
              <a:defRPr sz="1200"/>
            </a:lvl2pPr>
            <a:lvl3pPr>
              <a:lnSpc>
                <a:spcPct val="90000"/>
              </a:lnSpc>
              <a:spcBef>
                <a:spcPts val="600"/>
              </a:spcBef>
              <a:defRPr sz="1100"/>
            </a:lvl3pPr>
            <a:lvl4pPr>
              <a:lnSpc>
                <a:spcPct val="90000"/>
              </a:lnSpc>
              <a:spcBef>
                <a:spcPts val="600"/>
              </a:spcBef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410202" y="1143000"/>
            <a:ext cx="6089648" cy="261610"/>
          </a:xfrm>
          <a:prstGeom prst="rect">
            <a:avLst/>
          </a:prstGeom>
          <a:solidFill>
            <a:schemeClr val="tx1"/>
          </a:solidFill>
        </p:spPr>
        <p:txBody>
          <a:bodyPr wrap="square" lIns="182880" tIns="45720" rIns="274320" bIns="45720">
            <a:spAutoFit/>
          </a:bodyPr>
          <a:lstStyle/>
          <a:p>
            <a:pPr algn="l">
              <a:spcBef>
                <a:spcPts val="0"/>
              </a:spcBef>
              <a:spcAft>
                <a:spcPts val="1200"/>
              </a:spcAft>
            </a:pPr>
            <a:r>
              <a:rPr lang="en-US" sz="1100" spc="300" dirty="0">
                <a:solidFill>
                  <a:schemeClr val="bg1"/>
                </a:solidFill>
              </a:rPr>
              <a:t>APPLICATIONS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10202" y="3486654"/>
            <a:ext cx="6089648" cy="261610"/>
          </a:xfrm>
          <a:prstGeom prst="rect">
            <a:avLst/>
          </a:prstGeom>
          <a:solidFill>
            <a:schemeClr val="tx1"/>
          </a:solidFill>
        </p:spPr>
        <p:txBody>
          <a:bodyPr wrap="square" lIns="182880" tIns="45720" rIns="274320" bIns="4572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US" sz="1100" spc="300" dirty="0">
                <a:solidFill>
                  <a:schemeClr val="bg1"/>
                </a:solidFill>
              </a:rPr>
              <a:t>FEATURES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8"/>
          </p:nvPr>
        </p:nvSpPr>
        <p:spPr>
          <a:xfrm>
            <a:off x="5416555" y="3855986"/>
            <a:ext cx="6083295" cy="2316214"/>
          </a:xfrm>
        </p:spPr>
        <p:txBody>
          <a:bodyPr lIns="182880" tIns="91440" bIns="91440" numCol="2" spcCol="91440" anchor="t">
            <a:normAutofit/>
          </a:bodyPr>
          <a:lstStyle>
            <a:lvl1pPr>
              <a:lnSpc>
                <a:spcPct val="90000"/>
              </a:lnSpc>
              <a:spcBef>
                <a:spcPts val="600"/>
              </a:spcBef>
              <a:defRPr sz="1400"/>
            </a:lvl1pPr>
            <a:lvl2pPr>
              <a:lnSpc>
                <a:spcPct val="90000"/>
              </a:lnSpc>
              <a:spcBef>
                <a:spcPts val="600"/>
              </a:spcBef>
              <a:defRPr sz="1200"/>
            </a:lvl2pPr>
            <a:lvl3pPr>
              <a:lnSpc>
                <a:spcPct val="90000"/>
              </a:lnSpc>
              <a:spcBef>
                <a:spcPts val="600"/>
              </a:spcBef>
              <a:defRPr sz="1100"/>
            </a:lvl3pPr>
            <a:lvl4pPr>
              <a:lnSpc>
                <a:spcPct val="90000"/>
              </a:lnSpc>
              <a:spcBef>
                <a:spcPts val="600"/>
              </a:spcBef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9" hasCustomPrompt="1"/>
          </p:nvPr>
        </p:nvSpPr>
        <p:spPr>
          <a:xfrm>
            <a:off x="1071564" y="5639423"/>
            <a:ext cx="3875086" cy="533401"/>
          </a:xfrm>
        </p:spPr>
        <p:txBody>
          <a:bodyPr wrap="square" tIns="91440" bIns="91440" anchor="ctr">
            <a:noAutofit/>
          </a:bodyPr>
          <a:lstStyle>
            <a:lvl1pPr marL="0" indent="0" algn="ctr">
              <a:spcBef>
                <a:spcPts val="60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Additional information here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5181600" y="1143000"/>
            <a:ext cx="0" cy="5029200"/>
          </a:xfrm>
          <a:prstGeom prst="line">
            <a:avLst/>
          </a:prstGeom>
          <a:ln w="952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5"/>
          <p:cNvSpPr>
            <a:spLocks noGrp="1"/>
          </p:cNvSpPr>
          <p:nvPr>
            <p:ph type="body" sz="quarter" idx="20"/>
          </p:nvPr>
        </p:nvSpPr>
        <p:spPr>
          <a:xfrm rot="16200000">
            <a:off x="-2099471" y="3464718"/>
            <a:ext cx="5486398" cy="385762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118BD-8500-F84D-986B-E284CF4B8663}"/>
              </a:ext>
            </a:extLst>
          </p:cNvPr>
          <p:cNvSpPr/>
          <p:nvPr/>
        </p:nvSpPr>
        <p:spPr>
          <a:xfrm>
            <a:off x="5410202" y="1143000"/>
            <a:ext cx="6089648" cy="261610"/>
          </a:xfrm>
          <a:prstGeom prst="rect">
            <a:avLst/>
          </a:prstGeom>
          <a:solidFill>
            <a:schemeClr val="tx1"/>
          </a:solidFill>
        </p:spPr>
        <p:txBody>
          <a:bodyPr wrap="square" lIns="182880" tIns="45720" rIns="274320" bIns="45720">
            <a:spAutoFit/>
          </a:bodyPr>
          <a:lstStyle/>
          <a:p>
            <a:pPr algn="l">
              <a:spcBef>
                <a:spcPts val="0"/>
              </a:spcBef>
              <a:spcAft>
                <a:spcPts val="1200"/>
              </a:spcAft>
            </a:pPr>
            <a:r>
              <a:rPr lang="en-US" sz="1100" spc="300" dirty="0">
                <a:solidFill>
                  <a:schemeClr val="bg1"/>
                </a:solidFill>
              </a:rPr>
              <a:t>APPLICATIONS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F14C4E-C403-9245-A7DE-FB8FA327E29D}"/>
              </a:ext>
            </a:extLst>
          </p:cNvPr>
          <p:cNvSpPr/>
          <p:nvPr/>
        </p:nvSpPr>
        <p:spPr>
          <a:xfrm>
            <a:off x="5410202" y="3486654"/>
            <a:ext cx="6089648" cy="261610"/>
          </a:xfrm>
          <a:prstGeom prst="rect">
            <a:avLst/>
          </a:prstGeom>
          <a:solidFill>
            <a:schemeClr val="tx1"/>
          </a:solidFill>
        </p:spPr>
        <p:txBody>
          <a:bodyPr wrap="square" lIns="182880" tIns="45720" rIns="274320" bIns="4572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US" sz="1100" spc="300" dirty="0">
                <a:solidFill>
                  <a:schemeClr val="bg1"/>
                </a:solidFill>
              </a:rPr>
              <a:t>FEATURES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7EF78B9-8C7A-BB4D-ABE9-F40E5EFA44EC}"/>
              </a:ext>
            </a:extLst>
          </p:cNvPr>
          <p:cNvCxnSpPr/>
          <p:nvPr/>
        </p:nvCxnSpPr>
        <p:spPr>
          <a:xfrm>
            <a:off x="5181600" y="1143000"/>
            <a:ext cx="0" cy="5029200"/>
          </a:xfrm>
          <a:prstGeom prst="line">
            <a:avLst/>
          </a:prstGeom>
          <a:ln w="952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D876D8D7-10EF-A04C-9415-49E0C913A0FB}"/>
              </a:ext>
            </a:extLst>
          </p:cNvPr>
          <p:cNvSpPr/>
          <p:nvPr/>
        </p:nvSpPr>
        <p:spPr>
          <a:xfrm>
            <a:off x="5410202" y="1143000"/>
            <a:ext cx="6089648" cy="261610"/>
          </a:xfrm>
          <a:prstGeom prst="rect">
            <a:avLst/>
          </a:prstGeom>
          <a:solidFill>
            <a:schemeClr val="tx1"/>
          </a:solidFill>
        </p:spPr>
        <p:txBody>
          <a:bodyPr wrap="square" lIns="182880" tIns="45720" rIns="274320" bIns="45720">
            <a:spAutoFit/>
          </a:bodyPr>
          <a:lstStyle/>
          <a:p>
            <a:pPr algn="l">
              <a:spcBef>
                <a:spcPts val="0"/>
              </a:spcBef>
              <a:spcAft>
                <a:spcPts val="1200"/>
              </a:spcAft>
            </a:pPr>
            <a:r>
              <a:rPr lang="en-US" sz="1100" spc="300" dirty="0">
                <a:solidFill>
                  <a:schemeClr val="bg1"/>
                </a:solidFill>
              </a:rPr>
              <a:t>APPLICATIONS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E7C39EB-E167-B346-B712-92ABB0BF75AD}"/>
              </a:ext>
            </a:extLst>
          </p:cNvPr>
          <p:cNvSpPr/>
          <p:nvPr/>
        </p:nvSpPr>
        <p:spPr>
          <a:xfrm>
            <a:off x="5410202" y="3486654"/>
            <a:ext cx="6089648" cy="261610"/>
          </a:xfrm>
          <a:prstGeom prst="rect">
            <a:avLst/>
          </a:prstGeom>
          <a:solidFill>
            <a:schemeClr val="tx1"/>
          </a:solidFill>
        </p:spPr>
        <p:txBody>
          <a:bodyPr wrap="square" lIns="182880" tIns="45720" rIns="274320" bIns="4572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US" sz="1100" spc="300" dirty="0">
                <a:solidFill>
                  <a:schemeClr val="bg1"/>
                </a:solidFill>
              </a:rPr>
              <a:t>FEATURES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66DFCA9-DAED-3741-87E0-8A788CD33B31}"/>
              </a:ext>
            </a:extLst>
          </p:cNvPr>
          <p:cNvCxnSpPr/>
          <p:nvPr/>
        </p:nvCxnSpPr>
        <p:spPr>
          <a:xfrm>
            <a:off x="5181600" y="1143000"/>
            <a:ext cx="0" cy="5029200"/>
          </a:xfrm>
          <a:prstGeom prst="line">
            <a:avLst/>
          </a:prstGeom>
          <a:ln w="952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117B51E1-4AED-DB42-AD96-5A9FB61ED019}"/>
              </a:ext>
            </a:extLst>
          </p:cNvPr>
          <p:cNvSpPr/>
          <p:nvPr/>
        </p:nvSpPr>
        <p:spPr>
          <a:xfrm>
            <a:off x="5410202" y="1143000"/>
            <a:ext cx="6089648" cy="261610"/>
          </a:xfrm>
          <a:prstGeom prst="rect">
            <a:avLst/>
          </a:prstGeom>
          <a:solidFill>
            <a:schemeClr val="tx1"/>
          </a:solidFill>
        </p:spPr>
        <p:txBody>
          <a:bodyPr wrap="square" lIns="182880" tIns="45720" rIns="274320" bIns="45720">
            <a:spAutoFit/>
          </a:bodyPr>
          <a:lstStyle/>
          <a:p>
            <a:pPr algn="l">
              <a:spcBef>
                <a:spcPts val="0"/>
              </a:spcBef>
              <a:spcAft>
                <a:spcPts val="1200"/>
              </a:spcAft>
            </a:pPr>
            <a:r>
              <a:rPr lang="en-US" sz="1100" spc="300" dirty="0">
                <a:solidFill>
                  <a:schemeClr val="bg1"/>
                </a:solidFill>
              </a:rPr>
              <a:t>APPLICATIONS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2DEE475-A2D5-E14F-9F3A-43FB432C2DDE}"/>
              </a:ext>
            </a:extLst>
          </p:cNvPr>
          <p:cNvSpPr/>
          <p:nvPr/>
        </p:nvSpPr>
        <p:spPr>
          <a:xfrm>
            <a:off x="5410202" y="3486654"/>
            <a:ext cx="6089648" cy="261610"/>
          </a:xfrm>
          <a:prstGeom prst="rect">
            <a:avLst/>
          </a:prstGeom>
          <a:solidFill>
            <a:schemeClr val="tx1"/>
          </a:solidFill>
        </p:spPr>
        <p:txBody>
          <a:bodyPr wrap="square" lIns="182880" tIns="45720" rIns="274320" bIns="4572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US" sz="1100" spc="300" dirty="0">
                <a:solidFill>
                  <a:schemeClr val="bg1"/>
                </a:solidFill>
              </a:rPr>
              <a:t>FEATURES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3AD7A21-2DCE-B04E-9377-494784E12B9A}"/>
              </a:ext>
            </a:extLst>
          </p:cNvPr>
          <p:cNvCxnSpPr/>
          <p:nvPr/>
        </p:nvCxnSpPr>
        <p:spPr>
          <a:xfrm>
            <a:off x="5181600" y="1143000"/>
            <a:ext cx="0" cy="5029200"/>
          </a:xfrm>
          <a:prstGeom prst="line">
            <a:avLst/>
          </a:prstGeom>
          <a:ln w="952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F8A5EFC8-95EF-5A45-85AF-741D41772FA2}"/>
              </a:ext>
            </a:extLst>
          </p:cNvPr>
          <p:cNvSpPr/>
          <p:nvPr/>
        </p:nvSpPr>
        <p:spPr>
          <a:xfrm>
            <a:off x="5410202" y="1143000"/>
            <a:ext cx="6089648" cy="261610"/>
          </a:xfrm>
          <a:prstGeom prst="rect">
            <a:avLst/>
          </a:prstGeom>
          <a:solidFill>
            <a:schemeClr val="accent1"/>
          </a:solidFill>
        </p:spPr>
        <p:txBody>
          <a:bodyPr wrap="square" lIns="182880" tIns="45720" rIns="274320" bIns="45720">
            <a:spAutoFit/>
          </a:bodyPr>
          <a:lstStyle/>
          <a:p>
            <a:pPr algn="l">
              <a:spcBef>
                <a:spcPts val="0"/>
              </a:spcBef>
              <a:spcAft>
                <a:spcPts val="1200"/>
              </a:spcAft>
            </a:pPr>
            <a:r>
              <a:rPr lang="en-US" sz="1100" spc="300" dirty="0">
                <a:solidFill>
                  <a:schemeClr val="bg1"/>
                </a:solidFill>
              </a:rPr>
              <a:t>APPLICATIONS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12CC734-5C86-9145-B7EF-5BC343A9E833}"/>
              </a:ext>
            </a:extLst>
          </p:cNvPr>
          <p:cNvSpPr/>
          <p:nvPr/>
        </p:nvSpPr>
        <p:spPr>
          <a:xfrm>
            <a:off x="5410202" y="3486654"/>
            <a:ext cx="6089648" cy="261610"/>
          </a:xfrm>
          <a:prstGeom prst="rect">
            <a:avLst/>
          </a:prstGeom>
          <a:solidFill>
            <a:schemeClr val="accent1"/>
          </a:solidFill>
        </p:spPr>
        <p:txBody>
          <a:bodyPr wrap="square" lIns="182880" tIns="45720" rIns="274320" bIns="4572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US" sz="1100" spc="300" dirty="0">
                <a:solidFill>
                  <a:schemeClr val="bg1"/>
                </a:solidFill>
              </a:rPr>
              <a:t>FEATURES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6ED15B8-ADA4-324F-BA09-09DB8AC9DE89}"/>
              </a:ext>
            </a:extLst>
          </p:cNvPr>
          <p:cNvCxnSpPr/>
          <p:nvPr/>
        </p:nvCxnSpPr>
        <p:spPr>
          <a:xfrm>
            <a:off x="5181600" y="1143000"/>
            <a:ext cx="0" cy="5029200"/>
          </a:xfrm>
          <a:prstGeom prst="line">
            <a:avLst/>
          </a:prstGeom>
          <a:ln w="952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D223C678-F749-2143-B9BE-C374CF56F289}"/>
              </a:ext>
            </a:extLst>
          </p:cNvPr>
          <p:cNvSpPr/>
          <p:nvPr/>
        </p:nvSpPr>
        <p:spPr>
          <a:xfrm>
            <a:off x="5410202" y="1143000"/>
            <a:ext cx="6089648" cy="261610"/>
          </a:xfrm>
          <a:prstGeom prst="rect">
            <a:avLst/>
          </a:prstGeom>
          <a:solidFill>
            <a:schemeClr val="accent1"/>
          </a:solidFill>
        </p:spPr>
        <p:txBody>
          <a:bodyPr wrap="square" lIns="182880" tIns="45720" rIns="274320" bIns="45720">
            <a:spAutoFit/>
          </a:bodyPr>
          <a:lstStyle/>
          <a:p>
            <a:pPr algn="l">
              <a:spcBef>
                <a:spcPts val="0"/>
              </a:spcBef>
              <a:spcAft>
                <a:spcPts val="1200"/>
              </a:spcAft>
            </a:pPr>
            <a:r>
              <a:rPr lang="en-US" sz="1100" spc="300" dirty="0">
                <a:solidFill>
                  <a:schemeClr val="bg1"/>
                </a:solidFill>
              </a:rPr>
              <a:t>APPLICATIONS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CA51D17-7C77-8B49-8423-A7AC69BA68B2}"/>
              </a:ext>
            </a:extLst>
          </p:cNvPr>
          <p:cNvSpPr/>
          <p:nvPr/>
        </p:nvSpPr>
        <p:spPr>
          <a:xfrm>
            <a:off x="5410202" y="3486654"/>
            <a:ext cx="6089648" cy="261610"/>
          </a:xfrm>
          <a:prstGeom prst="rect">
            <a:avLst/>
          </a:prstGeom>
          <a:solidFill>
            <a:schemeClr val="accent1"/>
          </a:solidFill>
        </p:spPr>
        <p:txBody>
          <a:bodyPr wrap="square" lIns="182880" tIns="45720" rIns="274320" bIns="4572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US" sz="1100" spc="300" dirty="0">
                <a:solidFill>
                  <a:schemeClr val="bg1"/>
                </a:solidFill>
              </a:rPr>
              <a:t>FEATURES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349CBFC-4AE9-D14C-A773-4CA1FC7097C2}"/>
              </a:ext>
            </a:extLst>
          </p:cNvPr>
          <p:cNvCxnSpPr/>
          <p:nvPr/>
        </p:nvCxnSpPr>
        <p:spPr>
          <a:xfrm>
            <a:off x="5181600" y="1143000"/>
            <a:ext cx="0" cy="5029200"/>
          </a:xfrm>
          <a:prstGeom prst="line">
            <a:avLst/>
          </a:prstGeom>
          <a:ln w="952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0320550"/>
      </p:ext>
    </p:extLst>
  </p:cSld>
  <p:clrMapOvr>
    <a:masterClrMapping/>
  </p:clrMapOvr>
  <p:transition spd="med">
    <p:wip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rket Opportunit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AD1D600-8D4E-9440-BD68-670F10BFF878}"/>
              </a:ext>
            </a:extLst>
          </p:cNvPr>
          <p:cNvSpPr/>
          <p:nvPr/>
        </p:nvSpPr>
        <p:spPr>
          <a:xfrm>
            <a:off x="457200" y="914400"/>
            <a:ext cx="11277600" cy="54863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3" name="Content Placeholder 9">
            <a:extLst>
              <a:ext uri="{FF2B5EF4-FFF2-40B4-BE49-F238E27FC236}">
                <a16:creationId xmlns:a16="http://schemas.microsoft.com/office/drawing/2014/main" id="{E5757108-B059-A248-8F1C-8F86A0FEF605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679449" y="1418095"/>
            <a:ext cx="5181601" cy="310741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Title 4">
            <a:extLst>
              <a:ext uri="{FF2B5EF4-FFF2-40B4-BE49-F238E27FC236}">
                <a16:creationId xmlns:a16="http://schemas.microsoft.com/office/drawing/2014/main" id="{54C80A73-F9E9-4046-8E7E-5EF6EAC21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127760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Footer Placeholder 8">
            <a:extLst>
              <a:ext uri="{FF2B5EF4-FFF2-40B4-BE49-F238E27FC236}">
                <a16:creationId xmlns:a16="http://schemas.microsoft.com/office/drawing/2014/main" id="{C3E21816-985A-4842-9B5C-1AE1FD67F93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776896" y="6400801"/>
            <a:ext cx="10957904" cy="457200"/>
          </a:xfrm>
        </p:spPr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22" name="Slide Number Placeholder 9">
            <a:extLst>
              <a:ext uri="{FF2B5EF4-FFF2-40B4-BE49-F238E27FC236}">
                <a16:creationId xmlns:a16="http://schemas.microsoft.com/office/drawing/2014/main" id="{60C016E8-485E-4B4C-9B12-494CE681D88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457199" y="6400800"/>
            <a:ext cx="319696" cy="457200"/>
          </a:xfrm>
        </p:spPr>
        <p:txBody>
          <a:bodyPr/>
          <a:lstStyle/>
          <a:p>
            <a:fld id="{29A7BD92-6AE5-CF43-B276-274952F2BFB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89DDCA8-8073-7B4D-8A83-8532760E15A0}"/>
              </a:ext>
            </a:extLst>
          </p:cNvPr>
          <p:cNvCxnSpPr/>
          <p:nvPr/>
        </p:nvCxnSpPr>
        <p:spPr>
          <a:xfrm>
            <a:off x="6096000" y="1143002"/>
            <a:ext cx="0" cy="5029198"/>
          </a:xfrm>
          <a:prstGeom prst="line">
            <a:avLst/>
          </a:prstGeom>
          <a:ln w="952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9">
            <a:extLst>
              <a:ext uri="{FF2B5EF4-FFF2-40B4-BE49-F238E27FC236}">
                <a16:creationId xmlns:a16="http://schemas.microsoft.com/office/drawing/2014/main" id="{D3349FF2-9B18-554A-A94D-3C2C9A6FAA2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24600" y="1418095"/>
            <a:ext cx="5175250" cy="310741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2440EF58-44DC-F34E-95FC-2EA13B3013F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79450" y="1108128"/>
            <a:ext cx="5187950" cy="260188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100" baseline="0"/>
            </a:lvl1pPr>
            <a:lvl2pPr marL="182880" indent="0">
              <a:buNone/>
              <a:defRPr sz="1200"/>
            </a:lvl2pPr>
            <a:lvl3pPr marL="365760" indent="0">
              <a:buNone/>
              <a:defRPr sz="1200"/>
            </a:lvl3pPr>
            <a:lvl4pPr marL="548640" indent="0">
              <a:buNone/>
              <a:defRPr sz="1200"/>
            </a:lvl4pPr>
            <a:lvl5pPr marL="731520" indent="0">
              <a:buNone/>
              <a:defRPr sz="12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0" name="Text Placeholder 28">
            <a:extLst>
              <a:ext uri="{FF2B5EF4-FFF2-40B4-BE49-F238E27FC236}">
                <a16:creationId xmlns:a16="http://schemas.microsoft.com/office/drawing/2014/main" id="{7EEC2D55-F1DE-FA4B-A258-428D3D36C29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21424" y="1108128"/>
            <a:ext cx="5178426" cy="260188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100" baseline="0"/>
            </a:lvl1pPr>
            <a:lvl2pPr marL="182880" indent="0">
              <a:buNone/>
              <a:defRPr sz="1200"/>
            </a:lvl2pPr>
            <a:lvl3pPr marL="365760" indent="0">
              <a:buNone/>
              <a:defRPr sz="1200"/>
            </a:lvl3pPr>
            <a:lvl4pPr marL="548640" indent="0">
              <a:buNone/>
              <a:defRPr sz="1200"/>
            </a:lvl4pPr>
            <a:lvl5pPr marL="731520" indent="0">
              <a:buNone/>
              <a:defRPr sz="12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9" name="Content Placeholder 6">
            <a:extLst>
              <a:ext uri="{FF2B5EF4-FFF2-40B4-BE49-F238E27FC236}">
                <a16:creationId xmlns:a16="http://schemas.microsoft.com/office/drawing/2014/main" id="{5F4CB608-1865-2E47-BF8A-850A58CA77A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79450" y="4719235"/>
            <a:ext cx="5187950" cy="1542080"/>
          </a:xfrm>
        </p:spPr>
        <p:txBody>
          <a:bodyPr anchor="t">
            <a:normAutofit/>
          </a:bodyPr>
          <a:lstStyle>
            <a:lvl1pPr>
              <a:lnSpc>
                <a:spcPct val="90000"/>
              </a:lnSpc>
              <a:defRPr sz="1400"/>
            </a:lvl1pPr>
            <a:lvl2pPr>
              <a:lnSpc>
                <a:spcPct val="90000"/>
              </a:lnSpc>
              <a:defRPr sz="1200"/>
            </a:lvl2pPr>
            <a:lvl3pPr>
              <a:lnSpc>
                <a:spcPct val="90000"/>
              </a:lnSpc>
              <a:defRPr sz="1100"/>
            </a:lvl3pPr>
            <a:lvl4pPr>
              <a:lnSpc>
                <a:spcPct val="90000"/>
              </a:lnSpc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Content Placeholder 6">
            <a:extLst>
              <a:ext uri="{FF2B5EF4-FFF2-40B4-BE49-F238E27FC236}">
                <a16:creationId xmlns:a16="http://schemas.microsoft.com/office/drawing/2014/main" id="{264585F3-5B37-E340-BB36-BF899EBE4C86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321425" y="4719235"/>
            <a:ext cx="5187950" cy="1542080"/>
          </a:xfrm>
        </p:spPr>
        <p:txBody>
          <a:bodyPr anchor="t">
            <a:normAutofit/>
          </a:bodyPr>
          <a:lstStyle>
            <a:lvl1pPr>
              <a:lnSpc>
                <a:spcPct val="90000"/>
              </a:lnSpc>
              <a:defRPr sz="1400"/>
            </a:lvl1pPr>
            <a:lvl2pPr>
              <a:lnSpc>
                <a:spcPct val="90000"/>
              </a:lnSpc>
              <a:defRPr sz="1200"/>
            </a:lvl2pPr>
            <a:lvl3pPr>
              <a:lnSpc>
                <a:spcPct val="90000"/>
              </a:lnSpc>
              <a:defRPr sz="1100"/>
            </a:lvl3pPr>
            <a:lvl4pPr>
              <a:lnSpc>
                <a:spcPct val="90000"/>
              </a:lnSpc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928524871"/>
      </p:ext>
    </p:extLst>
  </p:cSld>
  <p:clrMapOvr>
    <a:masterClrMapping/>
  </p:clrMapOvr>
  <p:transition spd="med">
    <p:wipe dir="r"/>
  </p:transition>
  <p:hf hdr="0" dt="0"/>
  <p:extLst mod="1">
    <p:ext uri="{DCECCB84-F9BA-43D5-87BE-67443E8EF086}">
      <p15:sldGuideLst xmlns:p15="http://schemas.microsoft.com/office/powerpoint/2012/main">
        <p15:guide id="6" orient="horz" pos="3888">
          <p15:clr>
            <a:srgbClr val="FBAE40"/>
          </p15:clr>
        </p15:guide>
        <p15:guide id="7" pos="2064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gment Detail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111B0170-4407-094E-99B7-77A0D4396FB9}"/>
              </a:ext>
            </a:extLst>
          </p:cNvPr>
          <p:cNvSpPr/>
          <p:nvPr/>
        </p:nvSpPr>
        <p:spPr>
          <a:xfrm>
            <a:off x="457200" y="914401"/>
            <a:ext cx="11277600" cy="548639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C092A6A-06E3-7048-ABCC-EBDC942DFB0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57200" y="914400"/>
            <a:ext cx="3995928" cy="5486400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itle 2">
            <a:extLst>
              <a:ext uri="{FF2B5EF4-FFF2-40B4-BE49-F238E27FC236}">
                <a16:creationId xmlns:a16="http://schemas.microsoft.com/office/drawing/2014/main" id="{95E313C6-5A93-9046-8797-EC4BBB5A6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127760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855200" y="1375576"/>
            <a:ext cx="1879600" cy="230832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ctr"/>
            <a:r>
              <a:rPr lang="en-US" sz="1200" spc="100" dirty="0">
                <a:solidFill>
                  <a:schemeClr val="tx1"/>
                </a:solidFill>
              </a:rPr>
              <a:t>KEY </a:t>
            </a:r>
            <a:r>
              <a:rPr lang="en-US" sz="1200" spc="100" baseline="0" dirty="0">
                <a:solidFill>
                  <a:schemeClr val="tx1"/>
                </a:solidFill>
              </a:rPr>
              <a:t>RELATIONSHIPS</a:t>
            </a:r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>
          <a:xfrm>
            <a:off x="4445000" y="1371600"/>
            <a:ext cx="0" cy="4571998"/>
          </a:xfrm>
          <a:prstGeom prst="line">
            <a:avLst/>
          </a:prstGeom>
          <a:ln w="952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cxnSpLocks/>
          </p:cNvCxnSpPr>
          <p:nvPr/>
        </p:nvCxnSpPr>
        <p:spPr>
          <a:xfrm>
            <a:off x="9857257" y="1451594"/>
            <a:ext cx="0" cy="4492004"/>
          </a:xfrm>
          <a:prstGeom prst="line">
            <a:avLst/>
          </a:prstGeom>
          <a:ln w="952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697794" y="3863117"/>
            <a:ext cx="4906582" cy="276999"/>
          </a:xfrm>
          <a:prstGeom prst="rect">
            <a:avLst/>
          </a:prstGeom>
        </p:spPr>
        <p:txBody>
          <a:bodyPr wrap="square" lIns="91440" rIns="91440">
            <a:spAutoFit/>
          </a:bodyPr>
          <a:lstStyle/>
          <a:p>
            <a:r>
              <a:rPr lang="en-US" sz="1200" b="0" spc="100" dirty="0">
                <a:solidFill>
                  <a:schemeClr val="tx1"/>
                </a:solidFill>
              </a:rPr>
              <a:t>PROVIDING</a:t>
            </a:r>
            <a:r>
              <a:rPr lang="en-US" sz="1200" b="0" spc="100" baseline="0" dirty="0">
                <a:solidFill>
                  <a:schemeClr val="tx1"/>
                </a:solidFill>
              </a:rPr>
              <a:t> VALUE TO OUR CUSTOMERS</a:t>
            </a:r>
            <a:endParaRPr lang="en-US" sz="1200" b="0" spc="100" dirty="0">
              <a:solidFill>
                <a:schemeClr val="tx1"/>
              </a:soli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1" hasCustomPrompt="1"/>
          </p:nvPr>
        </p:nvSpPr>
        <p:spPr>
          <a:xfrm>
            <a:off x="4697793" y="4267199"/>
            <a:ext cx="4906582" cy="1676399"/>
          </a:xfrm>
        </p:spPr>
        <p:txBody>
          <a:bodyPr lIns="91440" rIns="91440">
            <a:noAutofit/>
          </a:bodyPr>
          <a:lstStyle>
            <a:lvl1pPr marL="171450" indent="-171450">
              <a:buClr>
                <a:schemeClr val="tx2"/>
              </a:buClr>
              <a:buFont typeface="Wingdings" charset="2"/>
              <a:buChar char="§"/>
              <a:defRPr sz="1200">
                <a:solidFill>
                  <a:schemeClr val="tx1"/>
                </a:solidFill>
              </a:defRPr>
            </a:lvl1pPr>
            <a:lvl2pPr marL="182880"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697792" y="1371600"/>
            <a:ext cx="4906583" cy="230832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ctr"/>
            <a:r>
              <a:rPr lang="en-US" sz="1200" spc="100" baseline="0" dirty="0">
                <a:solidFill>
                  <a:schemeClr val="tx1"/>
                </a:solidFill>
              </a:rPr>
              <a:t>APPLICATIONS</a:t>
            </a:r>
          </a:p>
        </p:txBody>
      </p:sp>
      <p:cxnSp>
        <p:nvCxnSpPr>
          <p:cNvPr id="60" name="Straight Connector 59"/>
          <p:cNvCxnSpPr>
            <a:cxnSpLocks/>
          </p:cNvCxnSpPr>
          <p:nvPr/>
        </p:nvCxnSpPr>
        <p:spPr>
          <a:xfrm flipH="1">
            <a:off x="4697793" y="3657600"/>
            <a:ext cx="4906582" cy="0"/>
          </a:xfrm>
          <a:prstGeom prst="line">
            <a:avLst/>
          </a:prstGeom>
          <a:ln w="952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15C70AF-A211-824D-B8F1-176B5B6C15F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C955AE-BE48-0440-B947-4DA51A461EA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457199" y="6400800"/>
            <a:ext cx="319696" cy="457200"/>
          </a:xfrm>
        </p:spPr>
        <p:txBody>
          <a:bodyPr/>
          <a:lstStyle/>
          <a:p>
            <a:fld id="{29A7BD92-6AE5-CF43-B276-274952F2BFB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6">
            <a:extLst>
              <a:ext uri="{FF2B5EF4-FFF2-40B4-BE49-F238E27FC236}">
                <a16:creationId xmlns:a16="http://schemas.microsoft.com/office/drawing/2014/main" id="{C756EB6F-E11E-FA46-B313-A7C435FE3D6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79451" y="1371600"/>
            <a:ext cx="3512668" cy="45719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928701"/>
      </p:ext>
    </p:extLst>
  </p:cSld>
  <p:clrMapOvr>
    <a:masterClrMapping/>
  </p:clrMapOvr>
  <p:transition spd="med">
    <p:wipe dir="r"/>
  </p:transition>
  <p:hf hdr="0" dt="0"/>
  <p:extLst mod="1">
    <p:ext uri="{DCECCB84-F9BA-43D5-87BE-67443E8EF086}">
      <p15:sldGuideLst xmlns:p15="http://schemas.microsoft.com/office/powerpoint/2012/main">
        <p15:guide id="4" pos="5138">
          <p15:clr>
            <a:srgbClr val="FBAE40"/>
          </p15:clr>
        </p15:guide>
        <p15:guide id="5" pos="6208">
          <p15:clr>
            <a:srgbClr val="FBAE40"/>
          </p15:clr>
        </p15:guide>
        <p15:guide id="6" orient="horz" pos="1351">
          <p15:clr>
            <a:srgbClr val="FBAE40"/>
          </p15:clr>
        </p15:guide>
        <p15:guide id="7" pos="2952">
          <p15:clr>
            <a:srgbClr val="FBAE40"/>
          </p15:clr>
        </p15:guide>
        <p15:guide id="8" pos="6050">
          <p15:clr>
            <a:srgbClr val="FBAE40"/>
          </p15:clr>
        </p15:guide>
        <p15:guide id="9" pos="6792">
          <p15:clr>
            <a:srgbClr val="FBAE40"/>
          </p15:clr>
        </p15:guide>
        <p15:guide id="10" pos="4045">
          <p15:clr>
            <a:srgbClr val="FBAE40"/>
          </p15:clr>
        </p15:guide>
        <p15:guide id="11" orient="horz" pos="1761">
          <p15:clr>
            <a:srgbClr val="FBAE40"/>
          </p15:clr>
        </p15:guide>
        <p15:guide id="12" pos="1824">
          <p15:clr>
            <a:srgbClr val="FBAE40"/>
          </p15:clr>
        </p15:guide>
        <p15:guide id="13" orient="horz" pos="1008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light-di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57200" y="3546700"/>
            <a:ext cx="11277600" cy="389337"/>
          </a:xfrm>
          <a:ln>
            <a:noFill/>
          </a:ln>
        </p:spPr>
        <p:txBody>
          <a:bodyPr wrap="square" lIns="91440" tIns="91440" rIns="91440" bIns="91440" anchor="t" anchorCtr="0">
            <a:spAutoFit/>
          </a:bodyPr>
          <a:lstStyle>
            <a:lvl1pPr marL="0" indent="0" algn="l">
              <a:buFont typeface="Symbol" pitchFamily="18" charset="2"/>
              <a:buNone/>
              <a:tabLst>
                <a:tab pos="11085236" algn="r"/>
              </a:tabLst>
              <a:defRPr sz="1400" b="0" cap="all" spc="3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ENTER PRESENTER | DD MONTH 2017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0"/>
          </p:nvPr>
        </p:nvSpPr>
        <p:spPr>
          <a:xfrm>
            <a:off x="457200" y="3008313"/>
            <a:ext cx="11277600" cy="538162"/>
          </a:xfrm>
        </p:spPr>
        <p:txBody>
          <a:bodyPr anchor="b">
            <a:spAutoFit/>
          </a:bodyPr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tabLst>
                <a:tab pos="3078163" algn="l"/>
              </a:tabLst>
              <a:defRPr lang="en-US" sz="3200" b="0" kern="1200" spc="-50" baseline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E7D3AC9-6FAA-7A43-9C03-76E90A3335A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" y="0"/>
            <a:ext cx="12099174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BE419D7-7932-1F48-8A12-915AE99CA93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" y="0"/>
            <a:ext cx="12099174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70ADDB2-7B42-8941-92B0-0DF7C000BC0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" y="0"/>
            <a:ext cx="120991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823173"/>
      </p:ext>
    </p:extLst>
  </p:cSld>
  <p:clrMapOvr>
    <a:masterClrMapping/>
  </p:clrMapOvr>
  <p:transition spd="med">
    <p:wip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l-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914400"/>
            <a:ext cx="11277600" cy="54863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914400" y="1371600"/>
            <a:ext cx="3429000" cy="3220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324600" y="1371600"/>
            <a:ext cx="5175250" cy="4572000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6"/>
          <p:cNvSpPr>
            <a:spLocks noGrp="1"/>
          </p:cNvSpPr>
          <p:nvPr>
            <p:ph sz="quarter" idx="14"/>
          </p:nvPr>
        </p:nvSpPr>
        <p:spPr>
          <a:xfrm>
            <a:off x="679450" y="1371600"/>
            <a:ext cx="5187950" cy="4572000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053998"/>
      </p:ext>
    </p:extLst>
  </p:cSld>
  <p:clrMapOvr>
    <a:masterClrMapping/>
  </p:clrMapOvr>
  <p:transition spd="med">
    <p:wip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iple-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57200" y="914401"/>
            <a:ext cx="11277600" cy="548639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6324600" y="1143002"/>
            <a:ext cx="5175250" cy="502919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9"/>
          <p:cNvSpPr>
            <a:spLocks noGrp="1"/>
          </p:cNvSpPr>
          <p:nvPr>
            <p:ph sz="quarter" idx="13"/>
          </p:nvPr>
        </p:nvSpPr>
        <p:spPr>
          <a:xfrm>
            <a:off x="679450" y="1143002"/>
            <a:ext cx="5187950" cy="2628899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Content Placeholder 9"/>
          <p:cNvSpPr>
            <a:spLocks noGrp="1"/>
          </p:cNvSpPr>
          <p:nvPr>
            <p:ph sz="quarter" idx="16"/>
          </p:nvPr>
        </p:nvSpPr>
        <p:spPr>
          <a:xfrm>
            <a:off x="679450" y="4000501"/>
            <a:ext cx="5187950" cy="21717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6096000" y="1143002"/>
            <a:ext cx="0" cy="5029198"/>
          </a:xfrm>
          <a:prstGeom prst="line">
            <a:avLst/>
          </a:prstGeom>
          <a:ln w="952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275540"/>
      </p:ext>
    </p:extLst>
  </p:cSld>
  <p:clrMapOvr>
    <a:masterClrMapping/>
  </p:clrMapOvr>
  <p:transition spd="med">
    <p:wipe/>
  </p:transition>
  <p:extLst mod="1">
    <p:ext uri="{DCECCB84-F9BA-43D5-87BE-67443E8EF086}">
      <p15:sldGuideLst xmlns:p15="http://schemas.microsoft.com/office/powerpoint/2012/main">
        <p15:guide id="1" orient="horz" pos="2448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d-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457200" y="914401"/>
            <a:ext cx="11277600" cy="548639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6096000" y="1143002"/>
            <a:ext cx="0" cy="5029198"/>
          </a:xfrm>
          <a:prstGeom prst="line">
            <a:avLst/>
          </a:prstGeom>
          <a:ln w="952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3"/>
          </p:nvPr>
        </p:nvSpPr>
        <p:spPr>
          <a:xfrm>
            <a:off x="6324600" y="1143002"/>
            <a:ext cx="5175250" cy="2628899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Content Placeholder 9"/>
          <p:cNvSpPr>
            <a:spLocks noGrp="1"/>
          </p:cNvSpPr>
          <p:nvPr>
            <p:ph sz="quarter" idx="16"/>
          </p:nvPr>
        </p:nvSpPr>
        <p:spPr>
          <a:xfrm>
            <a:off x="6324600" y="4000499"/>
            <a:ext cx="5175250" cy="217170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Content Placeholder 9"/>
          <p:cNvSpPr>
            <a:spLocks noGrp="1"/>
          </p:cNvSpPr>
          <p:nvPr>
            <p:ph sz="quarter" idx="17"/>
          </p:nvPr>
        </p:nvSpPr>
        <p:spPr>
          <a:xfrm>
            <a:off x="679450" y="1143002"/>
            <a:ext cx="5187951" cy="2628899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9"/>
          <p:cNvSpPr>
            <a:spLocks noGrp="1"/>
          </p:cNvSpPr>
          <p:nvPr>
            <p:ph sz="quarter" idx="18"/>
          </p:nvPr>
        </p:nvSpPr>
        <p:spPr>
          <a:xfrm>
            <a:off x="679450" y="4000501"/>
            <a:ext cx="5181600" cy="21717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891576"/>
      </p:ext>
    </p:extLst>
  </p:cSld>
  <p:clrMapOvr>
    <a:masterClrMapping/>
  </p:clrMapOvr>
  <p:transition spd="med">
    <p:wipe/>
  </p:transition>
  <p:extLst mod="1">
    <p:ext uri="{DCECCB84-F9BA-43D5-87BE-67443E8EF086}">
      <p15:sldGuideLst xmlns:p15="http://schemas.microsoft.com/office/powerpoint/2012/main">
        <p15:guide id="1" orient="horz" pos="2448">
          <p15:clr>
            <a:srgbClr val="FBAE40"/>
          </p15:clr>
        </p15:guide>
        <p15:guide id="2" pos="3770">
          <p15:clr>
            <a:srgbClr val="FBAE40"/>
          </p15:clr>
        </p15:guide>
        <p15:guide id="3" pos="3909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l-content-horizontal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57200" y="914401"/>
            <a:ext cx="11277600" cy="548639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685799" y="1143000"/>
            <a:ext cx="10820401" cy="320040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buClr>
                <a:schemeClr val="tx2"/>
              </a:buClr>
              <a:defRPr sz="2000">
                <a:solidFill>
                  <a:schemeClr val="tx1"/>
                </a:solidFill>
              </a:defRPr>
            </a:lvl1pPr>
            <a:lvl2pPr>
              <a:buClr>
                <a:schemeClr val="tx2"/>
              </a:buClr>
              <a:defRPr sz="1800">
                <a:solidFill>
                  <a:schemeClr val="tx1"/>
                </a:solidFill>
              </a:defRPr>
            </a:lvl2pPr>
            <a:lvl3pPr>
              <a:buClr>
                <a:schemeClr val="tx2"/>
              </a:buClr>
              <a:defRPr sz="1600">
                <a:solidFill>
                  <a:schemeClr val="tx1"/>
                </a:solidFill>
              </a:defRPr>
            </a:lvl3pPr>
            <a:lvl4pPr>
              <a:buClr>
                <a:schemeClr val="tx2"/>
              </a:buClr>
              <a:defRPr sz="1400">
                <a:solidFill>
                  <a:schemeClr val="tx1"/>
                </a:solidFill>
              </a:defRPr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3"/>
          </p:nvPr>
        </p:nvSpPr>
        <p:spPr>
          <a:xfrm>
            <a:off x="685799" y="4572001"/>
            <a:ext cx="10820401" cy="160020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buClr>
                <a:schemeClr val="tx2"/>
              </a:buClr>
              <a:defRPr sz="2000">
                <a:solidFill>
                  <a:schemeClr val="tx1"/>
                </a:solidFill>
              </a:defRPr>
            </a:lvl1pPr>
            <a:lvl2pPr>
              <a:buClr>
                <a:schemeClr val="tx2"/>
              </a:buClr>
              <a:defRPr sz="1800">
                <a:solidFill>
                  <a:schemeClr val="tx1"/>
                </a:solidFill>
              </a:defRPr>
            </a:lvl2pPr>
            <a:lvl3pPr>
              <a:buClr>
                <a:schemeClr val="tx2"/>
              </a:buClr>
              <a:defRPr sz="1600">
                <a:solidFill>
                  <a:schemeClr val="tx1"/>
                </a:solidFill>
              </a:defRPr>
            </a:lvl3pPr>
            <a:lvl4pPr>
              <a:buClr>
                <a:schemeClr val="tx2"/>
              </a:buClr>
              <a:defRPr sz="1400">
                <a:solidFill>
                  <a:schemeClr val="tx1"/>
                </a:solidFill>
              </a:defRPr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313019"/>
      </p:ext>
    </p:extLst>
  </p:cSld>
  <p:clrMapOvr>
    <a:masterClrMapping/>
  </p:clrMapOvr>
  <p:transition spd="med">
    <p:wipe/>
  </p:transition>
  <p:extLst mod="1">
    <p:ext uri="{DCECCB84-F9BA-43D5-87BE-67443E8EF086}">
      <p15:sldGuideLst xmlns:p15="http://schemas.microsoft.com/office/powerpoint/2012/main">
        <p15:guide id="1" pos="3808">
          <p15:clr>
            <a:srgbClr val="FBAE40"/>
          </p15:clr>
        </p15:guide>
        <p15:guide id="2" pos="3876">
          <p15:clr>
            <a:srgbClr val="FBAE40"/>
          </p15:clr>
        </p15:guide>
        <p15:guide id="3" orient="horz" pos="2880">
          <p15:clr>
            <a:srgbClr val="FBAE40"/>
          </p15:clr>
        </p15:guide>
        <p15:guide id="4" orient="horz" pos="2736">
          <p15:clr>
            <a:srgbClr val="FBAE40"/>
          </p15:clr>
        </p15:guide>
        <p15:guide id="5" orient="horz" pos="720">
          <p15:clr>
            <a:srgbClr val="FBAE40"/>
          </p15:clr>
        </p15:guide>
        <p15:guide id="6" orient="horz" pos="388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ngle-content-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914400"/>
            <a:ext cx="11277600" cy="548639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0"/>
            <a:ext cx="1127760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460484" y="914400"/>
            <a:ext cx="6549916" cy="5486400"/>
          </a:xfrm>
          <a:ln>
            <a:noFill/>
          </a:ln>
        </p:spPr>
        <p:txBody>
          <a:bodyPr tIns="137160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Content Placeholder 6"/>
          <p:cNvSpPr>
            <a:spLocks noGrp="1"/>
          </p:cNvSpPr>
          <p:nvPr>
            <p:ph sz="quarter" idx="13"/>
          </p:nvPr>
        </p:nvSpPr>
        <p:spPr>
          <a:xfrm>
            <a:off x="7239000" y="1143000"/>
            <a:ext cx="4267200" cy="5029200"/>
          </a:xfrm>
        </p:spPr>
        <p:txBody>
          <a:bodyPr lIns="0" rIns="0" anchor="ctr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834189"/>
      </p:ext>
    </p:extLst>
  </p:cSld>
  <p:clrMapOvr>
    <a:masterClrMapping/>
  </p:clrMapOvr>
  <p:transition spd="med">
    <p:wipe/>
  </p:transition>
  <p:extLst mod="1">
    <p:ext uri="{DCECCB84-F9BA-43D5-87BE-67443E8EF086}">
      <p15:sldGuideLst xmlns:p15="http://schemas.microsoft.com/office/powerpoint/2012/main">
        <p15:guide id="1" pos="4416">
          <p15:clr>
            <a:srgbClr val="FBAE40"/>
          </p15:clr>
        </p15:guide>
        <p15:guide id="2" pos="456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ngle-content-picture-blu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914401"/>
            <a:ext cx="11277600" cy="548639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010400" y="914397"/>
            <a:ext cx="4724400" cy="54863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460483" y="914400"/>
            <a:ext cx="6549917" cy="5486400"/>
          </a:xfrm>
          <a:ln>
            <a:noFill/>
          </a:ln>
        </p:spPr>
        <p:txBody>
          <a:bodyPr tIns="137160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6"/>
          <p:cNvSpPr>
            <a:spLocks noGrp="1"/>
          </p:cNvSpPr>
          <p:nvPr>
            <p:ph sz="quarter" idx="13"/>
          </p:nvPr>
        </p:nvSpPr>
        <p:spPr>
          <a:xfrm>
            <a:off x="7239000" y="914398"/>
            <a:ext cx="4267200" cy="5486406"/>
          </a:xfrm>
        </p:spPr>
        <p:txBody>
          <a:bodyPr lIns="0" rIns="0" anchor="ctr">
            <a:normAutofit/>
          </a:bodyPr>
          <a:lstStyle>
            <a:lvl1pPr>
              <a:buClr>
                <a:schemeClr val="bg1"/>
              </a:buClr>
              <a:defRPr sz="16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1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022600"/>
      </p:ext>
    </p:extLst>
  </p:cSld>
  <p:clrMapOvr>
    <a:masterClrMapping/>
  </p:clrMapOvr>
  <p:transition spd="med">
    <p:wipe/>
  </p:transition>
  <p:extLst mod="1">
    <p:ext uri="{DCECCB84-F9BA-43D5-87BE-67443E8EF086}">
      <p15:sldGuideLst xmlns:p15="http://schemas.microsoft.com/office/powerpoint/2012/main">
        <p15:guide id="1" pos="4416">
          <p15:clr>
            <a:srgbClr val="FBAE40"/>
          </p15:clr>
        </p15:guide>
        <p15:guide id="2" pos="4560">
          <p15:clr>
            <a:srgbClr val="FBAE40"/>
          </p15:clr>
        </p15:guide>
        <p15:guide id="3" orient="horz" pos="2880">
          <p15:clr>
            <a:srgbClr val="FBAE40"/>
          </p15:clr>
        </p15:guide>
        <p15:guide id="4" pos="7248">
          <p15:clr>
            <a:srgbClr val="FBAE40"/>
          </p15:clr>
        </p15:guide>
        <p15:guide id="5" orient="horz" pos="3456">
          <p15:clr>
            <a:srgbClr val="FBAE40"/>
          </p15:clr>
        </p15:guide>
        <p15:guide id="6" pos="499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ight-gray-title-onl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6834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11277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11277600" cy="548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Rectangle 4"/>
          <p:cNvSpPr/>
          <p:nvPr/>
        </p:nvSpPr>
        <p:spPr>
          <a:xfrm>
            <a:off x="-1" y="0"/>
            <a:ext cx="9144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776896" y="6400801"/>
            <a:ext cx="10957904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smtClean="0">
                <a:effectLst/>
              </a:defRPr>
            </a:lvl1pPr>
          </a:lstStyle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457199" y="6400800"/>
            <a:ext cx="319696" cy="457200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29A7BD92-6AE5-CF43-B276-274952F2BFB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76897" y="6400801"/>
            <a:ext cx="2107497" cy="457200"/>
          </a:xfrm>
          <a:prstGeom prst="rect">
            <a:avLst/>
          </a:prstGeom>
          <a:noFill/>
          <a:ln>
            <a:noFill/>
          </a:ln>
        </p:spPr>
        <p:txBody>
          <a:bodyPr wrap="none" tIns="182880" bIns="182880" rtlCol="0" anchor="ctr">
            <a:noAutofit/>
          </a:bodyPr>
          <a:lstStyle/>
          <a:p>
            <a:pPr algn="l"/>
            <a:endParaRPr lang="en-US" sz="800" spc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0498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4" r:id="rId1"/>
    <p:sldLayoutId id="2147484035" r:id="rId2"/>
    <p:sldLayoutId id="2147484036" r:id="rId3"/>
    <p:sldLayoutId id="2147484037" r:id="rId4"/>
    <p:sldLayoutId id="2147484038" r:id="rId5"/>
    <p:sldLayoutId id="2147484039" r:id="rId6"/>
    <p:sldLayoutId id="2147484040" r:id="rId7"/>
    <p:sldLayoutId id="2147484041" r:id="rId8"/>
    <p:sldLayoutId id="2147484042" r:id="rId9"/>
    <p:sldLayoutId id="2147484043" r:id="rId10"/>
    <p:sldLayoutId id="2147484044" r:id="rId11"/>
    <p:sldLayoutId id="2147484045" r:id="rId12"/>
    <p:sldLayoutId id="2147484046" r:id="rId13"/>
    <p:sldLayoutId id="2147484047" r:id="rId14"/>
    <p:sldLayoutId id="2147484048" r:id="rId15"/>
    <p:sldLayoutId id="2147484049" r:id="rId16"/>
    <p:sldLayoutId id="2147484050" r:id="rId17"/>
    <p:sldLayoutId id="2147484051" r:id="rId18"/>
    <p:sldLayoutId id="2147484052" r:id="rId19"/>
    <p:sldLayoutId id="2147484053" r:id="rId20"/>
    <p:sldLayoutId id="2147484054" r:id="rId21"/>
    <p:sldLayoutId id="2147484055" r:id="rId22"/>
    <p:sldLayoutId id="2147484056" r:id="rId23"/>
  </p:sldLayoutIdLst>
  <p:transition spd="med">
    <p:wipe/>
  </p:transition>
  <p:hf hd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3200" b="0" kern="1200" spc="-5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377" rtl="0" eaLnBrk="1" fontAlgn="base" latinLnBrk="0" hangingPunct="1">
        <a:lnSpc>
          <a:spcPct val="95000"/>
        </a:lnSpc>
        <a:spcBef>
          <a:spcPts val="1200"/>
        </a:spcBef>
        <a:spcAft>
          <a:spcPts val="0"/>
        </a:spcAft>
        <a:buClr>
          <a:schemeClr val="tx2"/>
        </a:buClr>
        <a:buFont typeface="Wingdings" charset="2"/>
        <a:buChar char="§"/>
        <a:defRPr lang="en-US" sz="2000" b="0" i="0" kern="1200" dirty="0" smtClean="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1pPr>
      <a:lvl2pPr marL="365760" indent="-182880" algn="l" defTabSz="914377" rtl="0" eaLnBrk="1" fontAlgn="base" latinLnBrk="0" hangingPunct="1">
        <a:lnSpc>
          <a:spcPct val="95000"/>
        </a:lnSpc>
        <a:spcBef>
          <a:spcPts val="600"/>
        </a:spcBef>
        <a:spcAft>
          <a:spcPts val="0"/>
        </a:spcAft>
        <a:buClr>
          <a:schemeClr val="tx2"/>
        </a:buClr>
        <a:buFont typeface="Wingdings" panose="05000000000000000000" pitchFamily="2" charset="2"/>
        <a:buChar char="§"/>
        <a:defRPr lang="en-US" sz="1800" b="0" i="0" kern="1200" dirty="0" smtClean="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2pPr>
      <a:lvl3pPr marL="548640" indent="-182880" algn="l" defTabSz="914377" rtl="0" eaLnBrk="1" fontAlgn="base" latinLnBrk="0" hangingPunct="1">
        <a:lnSpc>
          <a:spcPct val="95000"/>
        </a:lnSpc>
        <a:spcBef>
          <a:spcPts val="600"/>
        </a:spcBef>
        <a:spcAft>
          <a:spcPts val="0"/>
        </a:spcAft>
        <a:buClr>
          <a:schemeClr val="tx2"/>
        </a:buClr>
        <a:buFont typeface="Wingdings" panose="05000000000000000000" pitchFamily="2" charset="2"/>
        <a:buChar char="§"/>
        <a:defRPr lang="en-US" sz="1600" b="0" i="0" kern="1200" dirty="0" smtClean="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3pPr>
      <a:lvl4pPr marL="731520" marR="0" indent="-182880" algn="l" defTabSz="914377" rtl="0" eaLnBrk="1" fontAlgn="base" latinLnBrk="0" hangingPunct="1">
        <a:lnSpc>
          <a:spcPct val="95000"/>
        </a:lnSpc>
        <a:spcBef>
          <a:spcPts val="600"/>
        </a:spcBef>
        <a:spcAft>
          <a:spcPts val="0"/>
        </a:spcAft>
        <a:buClr>
          <a:schemeClr val="tx2"/>
        </a:buClr>
        <a:buSzTx/>
        <a:buFont typeface="Wingdings" panose="05000000000000000000" pitchFamily="2" charset="2"/>
        <a:buChar char="§"/>
        <a:tabLst/>
        <a:defRPr lang="en-US" sz="1400" b="0" i="0" kern="1200" dirty="0" smtClean="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4pPr>
      <a:lvl5pPr marL="914400" indent="-182880" algn="l" defTabSz="914377" rtl="0" eaLnBrk="1" fontAlgn="base" latinLnBrk="0" hangingPunct="1">
        <a:lnSpc>
          <a:spcPct val="100000"/>
        </a:lnSpc>
        <a:spcBef>
          <a:spcPts val="9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lang="en-US" sz="1200" b="0" kern="1200" dirty="0">
          <a:solidFill>
            <a:schemeClr val="tx1"/>
          </a:solidFill>
          <a:latin typeface="+mn-lt"/>
          <a:ea typeface="Segoe UI" panose="020B0502040204020203" pitchFamily="34" charset="0"/>
          <a:cs typeface="Segoe UI" panose="020B0502040204020203" pitchFamily="34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pos="7392">
          <p15:clr>
            <a:srgbClr val="F26B43"/>
          </p15:clr>
        </p15:guide>
        <p15:guide id="3" pos="288">
          <p15:clr>
            <a:srgbClr val="F26B43"/>
          </p15:clr>
        </p15:guide>
        <p15:guide id="6" orient="horz" pos="4032">
          <p15:clr>
            <a:srgbClr val="F26B43"/>
          </p15:clr>
        </p15:guide>
        <p15:guide id="7" orient="horz" pos="576">
          <p15:clr>
            <a:srgbClr val="F26B43"/>
          </p15:clr>
        </p15:guide>
        <p15:guide id="9" orient="horz" pos="3888">
          <p15:clr>
            <a:srgbClr val="F26B43"/>
          </p15:clr>
        </p15:guide>
        <p15:guide id="10" orient="horz" pos="720">
          <p15:clr>
            <a:srgbClr val="F26B43"/>
          </p15:clr>
        </p15:guide>
        <p15:guide id="12" pos="428">
          <p15:clr>
            <a:srgbClr val="F26B43"/>
          </p15:clr>
        </p15:guide>
        <p15:guide id="15" pos="7244">
          <p15:clr>
            <a:srgbClr val="F26B43"/>
          </p15:clr>
        </p15:guide>
        <p15:guide id="37" pos="3696">
          <p15:clr>
            <a:srgbClr val="F26B43"/>
          </p15:clr>
        </p15:guide>
        <p15:guide id="39" pos="3984">
          <p15:clr>
            <a:srgbClr val="F26B43"/>
          </p15:clr>
        </p15:guide>
        <p15:guide id="40" orient="horz" pos="144">
          <p15:clr>
            <a:srgbClr val="F26B43"/>
          </p15:clr>
        </p15:guide>
        <p15:guide id="41" orient="horz" pos="864">
          <p15:clr>
            <a:srgbClr val="F26B43"/>
          </p15:clr>
        </p15:guide>
        <p15:guide id="42" orient="horz" pos="374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Git: The Hard Way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Mark Aligbe | 14/06/18</a:t>
            </a:r>
          </a:p>
        </p:txBody>
      </p:sp>
    </p:spTree>
    <p:extLst>
      <p:ext uri="{BB962C8B-B14F-4D97-AF65-F5344CB8AC3E}">
        <p14:creationId xmlns:p14="http://schemas.microsoft.com/office/powerpoint/2010/main" val="65960153"/>
      </p:ext>
    </p:extLst>
  </p:cSld>
  <p:clrMapOvr>
    <a:masterClrMapping/>
  </p:clrMapOvr>
  <p:transition spd="med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DBD9E-4D76-4AFF-AF87-B211220E5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Tracking Changes: ”Save”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C2A622-6ED1-4092-8C89-D0522BC0EC5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F470C4-3224-4E5E-825D-B571941DCE6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“Saving” the current set of changes is called “committing”</a:t>
            </a:r>
          </a:p>
          <a:p>
            <a:r>
              <a:rPr lang="en-US" sz="2400" dirty="0">
                <a:solidFill>
                  <a:schemeClr val="tx2"/>
                </a:solidFill>
                <a:latin typeface="Anonymous Pro" panose="02060609030202000504"/>
              </a:rPr>
              <a:t>git commit –m</a:t>
            </a:r>
          </a:p>
          <a:p>
            <a:r>
              <a:rPr lang="en-US" sz="2400" dirty="0">
                <a:solidFill>
                  <a:schemeClr val="tx2"/>
                </a:solidFill>
                <a:latin typeface="Anonymous Pro" panose="02060609030202000504"/>
              </a:rPr>
              <a:t>git status</a:t>
            </a:r>
            <a:r>
              <a:rPr lang="en-US" sz="2400" dirty="0"/>
              <a:t> (it’s a theme)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06C0A6-6308-4FC6-A7DB-ED43D42F2A8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565CEF-3288-45AD-9F08-C0B0EBE6B36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179101"/>
      </p:ext>
    </p:extLst>
  </p:cSld>
  <p:clrMapOvr>
    <a:masterClrMapping/>
  </p:clrMapOvr>
  <p:transition spd="med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D9A4E16-F757-4D5C-AD5C-7118143EA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Repository Emerges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391DB90-AADF-485B-93BE-82FBFA66A7D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51A52AB-1B4D-413F-8969-D510FFBE369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repository is the collection of all changes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EDD395-DDF2-4653-9EB1-1090D6CF469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AFB4B-36E0-45A8-9DF9-F2FA90D604A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5D5C27E-6744-4E4D-8845-2F0EB0B209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1723516"/>
            <a:ext cx="6553201" cy="386816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00FAF59-9F9D-43B7-A941-58464E5593B1}"/>
              </a:ext>
            </a:extLst>
          </p:cNvPr>
          <p:cNvSpPr/>
          <p:nvPr/>
        </p:nvSpPr>
        <p:spPr>
          <a:xfrm>
            <a:off x="919161" y="5857742"/>
            <a:ext cx="562927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https://www.quora.com/Whats-the-difference-between-committing-and-pushing-in-Git</a:t>
            </a:r>
          </a:p>
        </p:txBody>
      </p:sp>
    </p:spTree>
    <p:extLst>
      <p:ext uri="{BB962C8B-B14F-4D97-AF65-F5344CB8AC3E}">
        <p14:creationId xmlns:p14="http://schemas.microsoft.com/office/powerpoint/2010/main" val="3486176929"/>
      </p:ext>
    </p:extLst>
  </p:cSld>
  <p:clrMapOvr>
    <a:masterClrMapping/>
  </p:clrMapOvr>
  <p:transition spd="med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0C19938-22C8-4669-8C32-60DE027FC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Inspecting the Repository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A795CE2-4AB0-4132-9B63-6908C074D3B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024912A-4857-454C-95E3-100E960146D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git log</a:t>
            </a:r>
            <a:r>
              <a:rPr lang="en-US" sz="2400" dirty="0">
                <a:ea typeface="Anonymous Pro" panose="02060609030202000504" pitchFamily="49" charset="0"/>
              </a:rPr>
              <a:t> (press “q” to quit)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4224AB-EAD5-42EB-887D-730615419B8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22848-EABB-4103-ADAC-8B24E8F3830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144419"/>
      </p:ext>
    </p:extLst>
  </p:cSld>
  <p:clrMapOvr>
    <a:masterClrMapping/>
  </p:clrMapOvr>
  <p:transition spd="med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B31EA-9A86-46C4-B762-3F8B173C0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Made a (small) Mistake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31EAEB-4E75-41AF-9F97-33D9D168E86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C2A44B-33CF-454F-88AA-C59CD954CE0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Modify the previous commit:</a:t>
            </a:r>
          </a:p>
          <a:p>
            <a:r>
              <a:rPr lang="en-US" sz="2400" dirty="0">
                <a:solidFill>
                  <a:schemeClr val="tx2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git add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2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 git commit --amend</a:t>
            </a:r>
          </a:p>
          <a:p>
            <a:r>
              <a:rPr lang="en-US" sz="2400" dirty="0"/>
              <a:t>This commit is fubar, just get rid of it:</a:t>
            </a:r>
          </a:p>
          <a:p>
            <a:r>
              <a:rPr lang="en-US" sz="2400" dirty="0">
                <a:solidFill>
                  <a:schemeClr val="tx2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git revert</a:t>
            </a:r>
            <a:r>
              <a:rPr lang="en-US" sz="2400" dirty="0">
                <a:ea typeface="Anonymous Pro" panose="02060609030202000504" pitchFamily="49" charset="0"/>
              </a:rPr>
              <a:t> (you can also revert reverts!)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0D97F-036D-46F7-B09A-27AC1B969DE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B74292-85CF-4BA8-95DF-C0712CBFD53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855864"/>
      </p:ext>
    </p:extLst>
  </p:cSld>
  <p:clrMapOvr>
    <a:masterClrMapping/>
  </p:clrMapOvr>
  <p:transition spd="med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F54DC-0126-484D-A717-1C79F4888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Experimenting with Changes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339223-29C7-4086-BEBC-0FF3EA48999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849528"/>
      </p:ext>
    </p:extLst>
  </p:cSld>
  <p:clrMapOvr>
    <a:masterClrMapping/>
  </p:clrMapOvr>
  <p:transition spd="med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E1ABA-BAE2-4E1E-956B-BF2DDAB02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for 500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4B4708-C49A-4E48-9E06-3DAE9E39A9D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6EA403-A1D4-4EF0-9011-88323A09023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References (or refs) are how git refers to commits</a:t>
            </a:r>
          </a:p>
          <a:p>
            <a:r>
              <a:rPr lang="en-US" sz="2400" dirty="0"/>
              <a:t>Every commit has a unique ID (a hash, or SHA)</a:t>
            </a:r>
          </a:p>
          <a:p>
            <a:r>
              <a:rPr lang="en-US" sz="2400" dirty="0"/>
              <a:t>A series of commits is a branch</a:t>
            </a:r>
          </a:p>
          <a:p>
            <a:r>
              <a:rPr lang="en-US" sz="2400" dirty="0"/>
              <a:t>The latest commit in a branch is called the “HEAD”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FDC81-F086-447A-8278-D5DD965D813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6A6BC4-05FD-4353-9367-EE7005C747D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34171D-2F3B-40C6-818F-2B74E0A6A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523" y="1438276"/>
            <a:ext cx="6544877" cy="400873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E7AF28A-DD7A-4416-B425-12FE95767CF8}"/>
              </a:ext>
            </a:extLst>
          </p:cNvPr>
          <p:cNvSpPr/>
          <p:nvPr/>
        </p:nvSpPr>
        <p:spPr>
          <a:xfrm>
            <a:off x="1777028" y="5970889"/>
            <a:ext cx="391682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https://www.atlassian.com/git/tutorials/refs-and-the-reflog</a:t>
            </a:r>
          </a:p>
        </p:txBody>
      </p:sp>
    </p:spTree>
    <p:extLst>
      <p:ext uri="{BB962C8B-B14F-4D97-AF65-F5344CB8AC3E}">
        <p14:creationId xmlns:p14="http://schemas.microsoft.com/office/powerpoint/2010/main" val="1049086725"/>
      </p:ext>
    </p:extLst>
  </p:cSld>
  <p:clrMapOvr>
    <a:masterClrMapping/>
  </p:clrMapOvr>
  <p:transition spd="med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E164AB9-74FB-4477-9C6C-5C7F339DE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Branches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B2DBC90-3ABF-45FB-B9B2-D3D00A6D01C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69DFB65-D5E6-4729-822E-9C641B02192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default mode of operation</a:t>
            </a:r>
          </a:p>
          <a:p>
            <a:pPr lvl="1"/>
            <a:r>
              <a:rPr lang="en-US" sz="2200" dirty="0"/>
              <a:t>The master branch is the “default” branch</a:t>
            </a:r>
          </a:p>
          <a:p>
            <a:r>
              <a:rPr lang="en-US" sz="2400" dirty="0">
                <a:solidFill>
                  <a:schemeClr val="tx2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git branch</a:t>
            </a:r>
          </a:p>
          <a:p>
            <a:pPr lvl="1"/>
            <a:r>
              <a:rPr lang="en-US" sz="2200" dirty="0">
                <a:ea typeface="Anonymous Pro" panose="02060609030202000504" pitchFamily="49" charset="0"/>
              </a:rPr>
              <a:t>List all branches:</a:t>
            </a:r>
            <a:br>
              <a:rPr lang="en-US" sz="2200" dirty="0">
                <a:ea typeface="Anonymous Pro" panose="02060609030202000504" pitchFamily="49" charset="0"/>
              </a:rPr>
            </a:br>
            <a:r>
              <a:rPr lang="en-US" sz="2200" dirty="0">
                <a:solidFill>
                  <a:schemeClr val="tx2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git branch –a</a:t>
            </a:r>
          </a:p>
          <a:p>
            <a:r>
              <a:rPr lang="en-US" sz="2400" dirty="0">
                <a:solidFill>
                  <a:schemeClr val="tx2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git checkout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EB377-3EB9-43A1-B307-92EC16FF4DA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A8148E-1E95-409E-9CD6-909F3E1E4C9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524375"/>
      </p:ext>
    </p:extLst>
  </p:cSld>
  <p:clrMapOvr>
    <a:masterClrMapping/>
  </p:clrMapOvr>
  <p:transition spd="med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1630C-11EE-4830-A867-2B7AF1274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Checkout HEADs, Branches, and Commits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67409B-48E6-4A8D-8765-4F7358EBACA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C10A9D-86C7-44A1-9B50-3293D8F18D9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git checkout</a:t>
            </a:r>
          </a:p>
          <a:p>
            <a:r>
              <a:rPr lang="en-US" sz="2400" dirty="0"/>
              <a:t>You can checkout specific commits</a:t>
            </a:r>
          </a:p>
          <a:p>
            <a:pPr lvl="1"/>
            <a:r>
              <a:rPr lang="en-US" sz="2200" dirty="0"/>
              <a:t>Changes here don’t affect any other branch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09A984-C7B1-4CF5-A7F1-BA4FAE35B9A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AF62E-F562-43EE-9244-8C9C79D4BD8F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897053"/>
      </p:ext>
    </p:extLst>
  </p:cSld>
  <p:clrMapOvr>
    <a:masterClrMapping/>
  </p:clrMapOvr>
  <p:transition spd="med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A55A3-670A-47C8-AD62-036B949F9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 Paths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C38E42-622D-4A04-85A5-ECBA1432917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BC5D67-1FDE-4E24-8EEA-A460E15BDF5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git add</a:t>
            </a:r>
          </a:p>
          <a:p>
            <a:r>
              <a:rPr lang="en-US" sz="2400" dirty="0">
                <a:solidFill>
                  <a:schemeClr val="tx2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git commit -m</a:t>
            </a:r>
          </a:p>
          <a:p>
            <a:r>
              <a:rPr lang="en-US" sz="2400" dirty="0">
                <a:solidFill>
                  <a:schemeClr val="tx2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git log</a:t>
            </a:r>
          </a:p>
          <a:p>
            <a:r>
              <a:rPr lang="en-US" sz="2400" dirty="0">
                <a:solidFill>
                  <a:schemeClr val="tx2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git checkout</a:t>
            </a:r>
          </a:p>
          <a:p>
            <a:r>
              <a:rPr lang="en-US" sz="2400" dirty="0">
                <a:solidFill>
                  <a:schemeClr val="tx2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git add</a:t>
            </a:r>
          </a:p>
          <a:p>
            <a:r>
              <a:rPr lang="en-US" sz="2400" dirty="0">
                <a:solidFill>
                  <a:schemeClr val="tx2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git commit -m</a:t>
            </a:r>
          </a:p>
          <a:p>
            <a:r>
              <a:rPr lang="en-US" sz="2400" dirty="0">
                <a:solidFill>
                  <a:schemeClr val="tx2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git log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A2134-CD3F-493D-B5A6-AF0870EACC5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8FBB3-5C67-40D2-AE9D-3DF28BC4680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28996"/>
      </p:ext>
    </p:extLst>
  </p:cSld>
  <p:clrMapOvr>
    <a:masterClrMapping/>
  </p:clrMapOvr>
  <p:transition spd="med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C7DCB-BC39-4FF9-8C92-2D8D26A6C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Changes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FCBC3-D476-45BB-A3A9-F13DEF4431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The good, , and the ugly</a:t>
            </a:r>
          </a:p>
        </p:txBody>
      </p:sp>
    </p:spTree>
    <p:extLst>
      <p:ext uri="{BB962C8B-B14F-4D97-AF65-F5344CB8AC3E}">
        <p14:creationId xmlns:p14="http://schemas.microsoft.com/office/powerpoint/2010/main" val="2540530933"/>
      </p:ext>
    </p:extLst>
  </p:cSld>
  <p:clrMapOvr>
    <a:masterClrMapping/>
  </p:clrMapOvr>
  <p:transition spd="med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0"/>
          </p:nvPr>
        </p:nvSpPr>
        <p:spPr/>
        <p:txBody>
          <a:bodyPr anchor="ctr">
            <a:normAutofit/>
          </a:bodyPr>
          <a:lstStyle/>
          <a:p>
            <a:r>
              <a:rPr lang="en-US" sz="2400" dirty="0"/>
              <a:t>Absolute beginners</a:t>
            </a:r>
          </a:p>
          <a:p>
            <a:r>
              <a:rPr lang="en-US" sz="2400" dirty="0"/>
              <a:t>Those who want to learn how to properly merge</a:t>
            </a:r>
          </a:p>
          <a:p>
            <a:r>
              <a:rPr lang="en-US" sz="2400" dirty="0"/>
              <a:t>Those who are not comfortable with command line </a:t>
            </a:r>
            <a:r>
              <a:rPr lang="en-US" sz="2400" dirty="0" err="1"/>
              <a:t>git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This Is For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46530"/>
      </p:ext>
    </p:extLst>
  </p:cSld>
  <p:clrMapOvr>
    <a:masterClrMapping/>
  </p:clrMapOvr>
  <p:transition spd="med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6C9EB-A154-49FA-B21A-83DCEA776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Merge?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44B7676-58B3-4B7D-955C-A3B7EAA0210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D8D62F3-F276-429A-8EF2-C484A461B3F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Merging: combining the changes in different refs</a:t>
            </a:r>
          </a:p>
          <a:p>
            <a:r>
              <a:rPr lang="en-US" dirty="0"/>
              <a:t>Merges can happen automatically, or they can conflict, and need to be resolved manually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A52053-BFA2-40EA-A15A-941969D6A0D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5F35C-662A-4705-BA49-677E80C88E6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8AD425F-05FD-428C-AB9A-A0D4C4FBB3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40" y="1781746"/>
            <a:ext cx="6553201" cy="3751708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BAA6F3A9-27C9-420C-B916-4E0776D6A5E3}"/>
              </a:ext>
            </a:extLst>
          </p:cNvPr>
          <p:cNvSpPr/>
          <p:nvPr/>
        </p:nvSpPr>
        <p:spPr>
          <a:xfrm>
            <a:off x="1514475" y="5828627"/>
            <a:ext cx="429577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https://www.atlassian.com/git/tutorials/using-branches/git-merge</a:t>
            </a:r>
          </a:p>
        </p:txBody>
      </p:sp>
    </p:spTree>
    <p:extLst>
      <p:ext uri="{BB962C8B-B14F-4D97-AF65-F5344CB8AC3E}">
        <p14:creationId xmlns:p14="http://schemas.microsoft.com/office/powerpoint/2010/main" val="2861772393"/>
      </p:ext>
    </p:extLst>
  </p:cSld>
  <p:clrMapOvr>
    <a:masterClrMapping/>
  </p:clrMapOvr>
  <p:transition spd="med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DDC29-3622-440F-B370-69A0E6CC3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Easy Merge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DEA699E-F73F-4BEB-AABB-E9EFB4BF8F2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FCB4816-AD6C-4DBD-8991-2149A4E3460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git merge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6453A-C832-4739-8A63-9D06BE693AB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2084C-5C33-4217-AC90-457B76C7BAA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078358"/>
      </p:ext>
    </p:extLst>
  </p:cSld>
  <p:clrMapOvr>
    <a:masterClrMapping/>
  </p:clrMapOvr>
  <p:transition spd="med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A7F5A-B990-4F87-949E-107E5D86A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a Harder Merge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EE8739-EB8B-4976-860F-B9F3DCF7FA6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029AA0-DC50-4885-9F84-2C03F253C1D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git add –A</a:t>
            </a:r>
          </a:p>
          <a:p>
            <a:r>
              <a:rPr lang="en-US" sz="2400" dirty="0">
                <a:solidFill>
                  <a:schemeClr val="tx2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git status</a:t>
            </a:r>
          </a:p>
          <a:p>
            <a:r>
              <a:rPr lang="en-US" sz="2400" dirty="0">
                <a:solidFill>
                  <a:schemeClr val="tx2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git commit –m</a:t>
            </a:r>
          </a:p>
          <a:p>
            <a:r>
              <a:rPr lang="en-US" sz="2400" dirty="0">
                <a:solidFill>
                  <a:schemeClr val="tx2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git checkout</a:t>
            </a:r>
          </a:p>
          <a:p>
            <a:r>
              <a:rPr lang="en-US" sz="2400" dirty="0">
                <a:solidFill>
                  <a:schemeClr val="tx2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git commit –a –m</a:t>
            </a:r>
          </a:p>
          <a:p>
            <a:r>
              <a:rPr lang="en-US" sz="2400" dirty="0">
                <a:solidFill>
                  <a:schemeClr val="tx2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git checkout</a:t>
            </a:r>
          </a:p>
          <a:p>
            <a:r>
              <a:rPr lang="en-US" sz="2400" dirty="0">
                <a:solidFill>
                  <a:schemeClr val="tx2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git merge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0C95C-0EEA-456C-AEAC-8AB0AB08F19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528DC-DFB5-4249-84BF-3BBC651B421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327201"/>
      </p:ext>
    </p:extLst>
  </p:cSld>
  <p:clrMapOvr>
    <a:masterClrMapping/>
  </p:clrMapOvr>
  <p:transition spd="med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1E440-2056-4DC5-8CE9-537D1A806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Stuff Goes Wrong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3BE53874-D992-4ADC-A8A4-22A115E68A8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B231EE3-C6E3-4AAB-8FE3-1737F30E91D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Git doesn’t know how to automatically resolve the differences</a:t>
            </a:r>
          </a:p>
          <a:p>
            <a:r>
              <a:rPr lang="en-US" sz="2400" dirty="0"/>
              <a:t>Usually, the same parts of the same file has been modified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1F689-4F68-415F-AC44-5FDBD36588C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205B1-242F-4F09-8C7E-3B56C4A12A0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430F5A5-583A-4881-A4E6-A493230102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2426184"/>
            <a:ext cx="6553201" cy="246283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237D961-A1B9-4F04-A749-45936ACB5B37}"/>
              </a:ext>
            </a:extLst>
          </p:cNvPr>
          <p:cNvSpPr/>
          <p:nvPr/>
        </p:nvSpPr>
        <p:spPr>
          <a:xfrm>
            <a:off x="1825007" y="5803416"/>
            <a:ext cx="38175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http://www.cs.utsa.edu/~cs3443/git/merge-conflicts.html</a:t>
            </a:r>
          </a:p>
        </p:txBody>
      </p:sp>
    </p:spTree>
    <p:extLst>
      <p:ext uri="{BB962C8B-B14F-4D97-AF65-F5344CB8AC3E}">
        <p14:creationId xmlns:p14="http://schemas.microsoft.com/office/powerpoint/2010/main" val="313926189"/>
      </p:ext>
    </p:extLst>
  </p:cSld>
  <p:clrMapOvr>
    <a:masterClrMapping/>
  </p:clrMapOvr>
  <p:transition spd="med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13186-F09A-4340-B374-DE5962B39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Theirs Is Ours and What’s Ours Is Theirs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DE4E442-1C15-4FE4-B69F-0AA11D54965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AE722DF-8725-4218-8918-22961C4F6A6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git checkout --theirs</a:t>
            </a:r>
          </a:p>
          <a:p>
            <a:r>
              <a:rPr lang="en-US" sz="2400" dirty="0">
                <a:solidFill>
                  <a:schemeClr val="tx2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git checkout –-ours</a:t>
            </a:r>
          </a:p>
          <a:p>
            <a:r>
              <a:rPr lang="en-US" sz="2400" dirty="0">
                <a:solidFill>
                  <a:schemeClr val="tx2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git </a:t>
            </a:r>
            <a:r>
              <a:rPr lang="en-US" sz="2400" dirty="0" err="1">
                <a:solidFill>
                  <a:schemeClr val="tx2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mergetool</a:t>
            </a:r>
            <a:endParaRPr lang="en-US" sz="2400" dirty="0">
              <a:solidFill>
                <a:schemeClr val="tx2"/>
              </a:solidFill>
              <a:latin typeface="Anonymous Pro" panose="02060609030202000504" pitchFamily="49" charset="0"/>
              <a:ea typeface="Anonymous Pro" panose="02060609030202000504" pitchFamily="49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B356B-99CA-4B66-B7E0-C1AC7D47E89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C7F98-7DF2-403D-A8A2-CA0D7009734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208860"/>
      </p:ext>
    </p:extLst>
  </p:cSld>
  <p:clrMapOvr>
    <a:masterClrMapping/>
  </p:clrMapOvr>
  <p:transition spd="med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2F83B-92B6-465C-9726-AEAAAEA71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Sharing Changes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DF655D-F8A2-46B3-AAA6-243EF043D0C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452575"/>
      </p:ext>
    </p:extLst>
  </p:cSld>
  <p:clrMapOvr>
    <a:masterClrMapping/>
  </p:clrMapOvr>
  <p:transition spd="med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7C2AC-2741-4EA9-8310-3761E753A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Remote Repo (It’s Just Another Repo)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B95E05-266A-4709-B23E-217F81799B3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3F84CE-5E75-4518-9FCB-BC9CC897503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It really is just another repository</a:t>
            </a:r>
          </a:p>
          <a:p>
            <a:r>
              <a:rPr lang="en-US" sz="2400" dirty="0"/>
              <a:t>They enable collaboration</a:t>
            </a:r>
          </a:p>
          <a:p>
            <a:r>
              <a:rPr lang="en-US" sz="2400" dirty="0"/>
              <a:t>They serve as a backup</a:t>
            </a:r>
          </a:p>
          <a:p>
            <a:r>
              <a:rPr lang="en-US" sz="2400" dirty="0"/>
              <a:t>They serve as a golden model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65F86-7224-4DB3-8413-5B002FE139A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D23F21-7BD2-48BE-B0C8-E11F0FFB92D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086E78AE-A52F-4D28-A493-E5DCE1A8BA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8840" y="1978342"/>
            <a:ext cx="6553201" cy="335851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E305396-6880-4EE1-97ED-DE7ABAC9B4E5}"/>
              </a:ext>
            </a:extLst>
          </p:cNvPr>
          <p:cNvSpPr/>
          <p:nvPr/>
        </p:nvSpPr>
        <p:spPr>
          <a:xfrm>
            <a:off x="2140259" y="5730329"/>
            <a:ext cx="31903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https://www.atlassian.com/git/tutorials/syncing</a:t>
            </a:r>
          </a:p>
        </p:txBody>
      </p:sp>
    </p:spTree>
    <p:extLst>
      <p:ext uri="{BB962C8B-B14F-4D97-AF65-F5344CB8AC3E}">
        <p14:creationId xmlns:p14="http://schemas.microsoft.com/office/powerpoint/2010/main" val="208817642"/>
      </p:ext>
    </p:extLst>
  </p:cSld>
  <p:clrMapOvr>
    <a:masterClrMapping/>
  </p:clrMapOvr>
  <p:transition spd="med"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6A26F-263D-4E93-AD51-C5D9362D3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Duplicating a Repository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503CB0-5EDF-4B3F-BB8D-44E978DFE78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0AE657-31A0-48E4-94CB-5617663EBD9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git </a:t>
            </a:r>
            <a:r>
              <a:rPr lang="en-US" sz="2400" dirty="0" err="1">
                <a:solidFill>
                  <a:schemeClr val="tx2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init</a:t>
            </a:r>
            <a:endParaRPr lang="en-US" sz="2400" dirty="0">
              <a:solidFill>
                <a:schemeClr val="tx2"/>
              </a:solidFill>
              <a:latin typeface="Anonymous Pro" panose="02060609030202000504" pitchFamily="49" charset="0"/>
              <a:ea typeface="Anonymous Pro" panose="02060609030202000504" pitchFamily="49" charset="0"/>
            </a:endParaRPr>
          </a:p>
          <a:p>
            <a:r>
              <a:rPr lang="en-US" sz="2400" dirty="0">
                <a:solidFill>
                  <a:schemeClr val="tx2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git remote add origin</a:t>
            </a:r>
          </a:p>
          <a:p>
            <a:r>
              <a:rPr lang="en-US" sz="2400" dirty="0">
                <a:solidFill>
                  <a:schemeClr val="tx2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git fetch --all</a:t>
            </a:r>
          </a:p>
          <a:p>
            <a:r>
              <a:rPr lang="en-US" sz="2400" dirty="0">
                <a:solidFill>
                  <a:schemeClr val="tx2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git merge origin/master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ED76F-0060-4B5D-9258-BC99B4AFD9E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556C0-FEDE-4410-A142-6DD347F1F78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369487"/>
      </p:ext>
    </p:extLst>
  </p:cSld>
  <p:clrMapOvr>
    <a:masterClrMapping/>
  </p:clrMapOvr>
  <p:transition spd="med"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70A47-B491-47BE-AE56-1495C7EFE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There’s an Easier Way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792E3D0-4F51-42F5-89AF-8E5AD27A367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600CDD-954F-44D1-8482-3E4AF08696E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git clone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4D48D-1626-4C16-9E4B-B154C1E050A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0B8DD-AE21-407E-8C14-334847C55FF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494912"/>
      </p:ext>
    </p:extLst>
  </p:cSld>
  <p:clrMapOvr>
    <a:masterClrMapping/>
  </p:clrMapOvr>
  <p:transition spd="med">
    <p:wip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964FD-692D-4523-A8BD-D1831D0ED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Sharing Our Commits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C0F337-A6DD-4EFE-8FBF-5E0CC4DDE93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D28967-226F-4158-99AF-B0C7B969045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git add</a:t>
            </a:r>
          </a:p>
          <a:p>
            <a:r>
              <a:rPr lang="en-US" sz="2400" dirty="0">
                <a:solidFill>
                  <a:schemeClr val="tx2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git commit –m</a:t>
            </a:r>
          </a:p>
          <a:p>
            <a:r>
              <a:rPr lang="en-US" sz="2400" dirty="0">
                <a:solidFill>
                  <a:schemeClr val="tx2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git push -u origin master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5B5D8-E879-46A6-B675-8D134FF30BF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0D9A2A-613C-4A11-803F-552E77295E3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064216"/>
      </p:ext>
    </p:extLst>
  </p:cSld>
  <p:clrMapOvr>
    <a:masterClrMapping/>
  </p:clrMapOvr>
  <p:transition spd="med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0"/>
          </p:nvPr>
        </p:nvSpPr>
        <p:spPr/>
        <p:txBody>
          <a:bodyPr anchor="ctr">
            <a:normAutofit/>
          </a:bodyPr>
          <a:lstStyle/>
          <a:p>
            <a:r>
              <a:rPr lang="en-US" sz="2400" dirty="0"/>
              <a:t>I’ll talk a bit</a:t>
            </a:r>
          </a:p>
          <a:p>
            <a:r>
              <a:rPr lang="en-US" sz="2400" dirty="0"/>
              <a:t>I’ll show a command window and type some commands</a:t>
            </a:r>
          </a:p>
          <a:p>
            <a:pPr lvl="1"/>
            <a:r>
              <a:rPr lang="en-US" sz="2000" dirty="0"/>
              <a:t>You’ll type the commands too</a:t>
            </a:r>
          </a:p>
          <a:p>
            <a:r>
              <a:rPr lang="en-US" sz="2400" dirty="0"/>
              <a:t>You’ll earn your degree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This Is Going to Work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545938"/>
      </p:ext>
    </p:extLst>
  </p:cSld>
  <p:clrMapOvr>
    <a:masterClrMapping/>
  </p:clrMapOvr>
  <p:transition spd="med"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CF1A5-8B52-4A20-8267-E2535D48D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Retrieving Other’s Commits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8A7F59-0877-4AE6-B480-D3011AEBADD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864C9E-2923-4A12-8CF5-5D9B4CAB1BB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git fetch --all</a:t>
            </a:r>
          </a:p>
          <a:p>
            <a:r>
              <a:rPr lang="en-US" sz="2400" dirty="0">
                <a:solidFill>
                  <a:schemeClr val="tx2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git merge origin/master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D0209-59F7-4DC1-82CD-4C061EF6CB6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FC3F7-D99A-41E6-B629-5FE56C96D41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774511"/>
      </p:ext>
    </p:extLst>
  </p:cSld>
  <p:clrMapOvr>
    <a:masterClrMapping/>
  </p:clrMapOvr>
  <p:transition spd="med">
    <p:wip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777FA-7EB0-4278-BF43-EDD550DA3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There’s Also an Easier Way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5D8453-5458-44EB-997A-E07BCFEB213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7C489E-2C69-4545-ABC7-403F1966C9C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git pull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09491B-103A-4191-B512-998E70546B6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0B5AF-67AD-4683-83F7-7A3645DA5E8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080900"/>
      </p:ext>
    </p:extLst>
  </p:cSld>
  <p:clrMapOvr>
    <a:masterClrMapping/>
  </p:clrMapOvr>
  <p:transition spd="med">
    <p:wip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29ACE7D-3249-4DC5-8EC2-E682B497B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4CFBF1-D149-4A19-87F6-539F2FED4A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330869"/>
      </p:ext>
    </p:extLst>
  </p:cSld>
  <p:clrMapOvr>
    <a:masterClrMapping/>
  </p:clrMapOvr>
  <p:transition spd="med">
    <p:wip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28FF74C-0339-4BDC-8C5C-AE22963CB050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16C337B-F5D3-4ECF-B3AE-4338DE7DB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Showcase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2EA6FA-7FA0-4422-B3DA-8D645BD81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85CEE7-C2BC-4524-A96B-EF07A0AB7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708577"/>
      </p:ext>
    </p:extLst>
  </p:cSld>
  <p:clrMapOvr>
    <a:masterClrMapping/>
  </p:clrMapOvr>
  <p:transition spd="med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What is Git?</a:t>
            </a:r>
          </a:p>
          <a:p>
            <a:r>
              <a:rPr lang="en-US" sz="2400" dirty="0"/>
              <a:t>Making a repository (also, what’s a repository?)</a:t>
            </a:r>
          </a:p>
          <a:p>
            <a:r>
              <a:rPr lang="en-US" sz="2400" dirty="0"/>
              <a:t>Tracking changes</a:t>
            </a:r>
          </a:p>
          <a:p>
            <a:r>
              <a:rPr lang="en-US" sz="2400" dirty="0"/>
              <a:t>Undoing changes</a:t>
            </a:r>
          </a:p>
          <a:p>
            <a:r>
              <a:rPr lang="en-US" sz="2400" dirty="0"/>
              <a:t>Experimenting with changes</a:t>
            </a:r>
          </a:p>
          <a:p>
            <a:r>
              <a:rPr lang="en-US" sz="2400" dirty="0"/>
              <a:t>Merging changes</a:t>
            </a:r>
          </a:p>
          <a:p>
            <a:r>
              <a:rPr lang="en-US" sz="2400" dirty="0"/>
              <a:t>Sharing changes</a:t>
            </a:r>
          </a:p>
          <a:p>
            <a:r>
              <a:rPr lang="en-US" sz="2400" dirty="0"/>
              <a:t>Wrapping up: command showcase</a:t>
            </a:r>
          </a:p>
          <a:p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94443"/>
      </p:ext>
    </p:extLst>
  </p:cSld>
  <p:clrMapOvr>
    <a:masterClrMapping/>
  </p:clrMapOvr>
  <p:transition spd="med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Let's Get Started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86383"/>
      </p:ext>
    </p:extLst>
  </p:cSld>
  <p:clrMapOvr>
    <a:masterClrMapping/>
  </p:clrMapOvr>
  <p:transition spd="med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Git helps you keep track of files</a:t>
            </a:r>
          </a:p>
          <a:p>
            <a:r>
              <a:rPr lang="en-US" sz="2400" dirty="0"/>
              <a:t>Git helps you keep track of changes to files</a:t>
            </a:r>
          </a:p>
          <a:p>
            <a:r>
              <a:rPr lang="en-US" sz="2400" dirty="0"/>
              <a:t>It’s fully decentralized</a:t>
            </a:r>
          </a:p>
          <a:p>
            <a:r>
              <a:rPr lang="en-US" sz="2400" dirty="0"/>
              <a:t>It makes experimenting easy</a:t>
            </a:r>
          </a:p>
          <a:p>
            <a:r>
              <a:rPr lang="en-US" sz="2400" dirty="0"/>
              <a:t>It helps protect you from yourself and others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Git?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88034"/>
      </p:ext>
    </p:extLst>
  </p:cSld>
  <p:clrMapOvr>
    <a:masterClrMapping/>
  </p:clrMapOvr>
  <p:transition spd="med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A Repository</a:t>
            </a:r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ea typeface="Anonymous Pro" panose="02060609030202000504" pitchFamily="49" charset="0"/>
              </a:rPr>
              <a:t>Repository: all the folders and files you want git to track</a:t>
            </a:r>
          </a:p>
          <a:p>
            <a:r>
              <a:rPr lang="en-US" sz="2400" dirty="0">
                <a:solidFill>
                  <a:schemeClr val="tx2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git </a:t>
            </a:r>
            <a:r>
              <a:rPr lang="en-US" sz="2400" dirty="0" err="1">
                <a:solidFill>
                  <a:schemeClr val="tx2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init</a:t>
            </a:r>
            <a:endParaRPr lang="en-US" sz="2400" dirty="0">
              <a:solidFill>
                <a:schemeClr val="tx2"/>
              </a:solidFill>
              <a:latin typeface="Anonymous Pro" panose="02060609030202000504" pitchFamily="49" charset="0"/>
              <a:ea typeface="Anonymous Pro" panose="02060609030202000504" pitchFamily="49" charset="0"/>
            </a:endParaRPr>
          </a:p>
          <a:p>
            <a:r>
              <a:rPr lang="en-US" sz="2400" dirty="0">
                <a:ea typeface="Anonymous Pro" panose="02060609030202000504" pitchFamily="49" charset="0"/>
              </a:rPr>
              <a:t>There’s a new “.git” folder!</a:t>
            </a:r>
          </a:p>
          <a:p>
            <a:r>
              <a:rPr lang="en-US" sz="2400" dirty="0">
                <a:solidFill>
                  <a:schemeClr val="tx2"/>
                </a:solidFill>
                <a:latin typeface="Anonymous Pro" panose="02060609030202000504"/>
                <a:ea typeface="Anonymous Pro" panose="02060609030202000504" pitchFamily="49" charset="0"/>
              </a:rPr>
              <a:t>git status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991502"/>
      </p:ext>
    </p:extLst>
  </p:cSld>
  <p:clrMapOvr>
    <a:masterClrMapping/>
  </p:clrMapOvr>
  <p:transition spd="med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F59E5-6289-4073-98CB-4B29AE139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Tracking Changes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068AAB-FAD1-4E7F-9770-F74A4C4BDA4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88EDF2-95A2-4313-81BA-FA42DF370B6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Git tracks changes, not files</a:t>
            </a:r>
          </a:p>
          <a:p>
            <a:r>
              <a:rPr lang="en-US" sz="2400" dirty="0">
                <a:solidFill>
                  <a:schemeClr val="tx2"/>
                </a:solidFill>
                <a:latin typeface="Anonymous Pro" panose="02060609030202000504"/>
              </a:rPr>
              <a:t>git add</a:t>
            </a:r>
          </a:p>
          <a:p>
            <a:r>
              <a:rPr lang="en-US" sz="2400" dirty="0">
                <a:solidFill>
                  <a:schemeClr val="tx2"/>
                </a:solidFill>
                <a:latin typeface="Anonymous Pro" panose="02060609030202000504"/>
              </a:rPr>
              <a:t>git status</a:t>
            </a:r>
            <a:r>
              <a:rPr lang="en-US" sz="2400" dirty="0"/>
              <a:t> (again)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400C1A-FA34-4FCF-A29C-C3E8A432D52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C396E-487E-41EA-B34E-5BF5711FD77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832901"/>
      </p:ext>
    </p:extLst>
  </p:cSld>
  <p:clrMapOvr>
    <a:masterClrMapping/>
  </p:clrMapOvr>
  <p:transition spd="med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24DFA-04E1-48EE-B0B5-D909E72A6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Directory vs Staging Area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BADF22F-A37E-4D09-A8EB-764269EE8A2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CE4900-6D38-4BF0-B577-90CB264906C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Working directory: the current state of your files</a:t>
            </a:r>
          </a:p>
          <a:p>
            <a:r>
              <a:rPr lang="en-US" dirty="0"/>
              <a:t>Staging area: the current set of changes git is tracking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D834AC-BA39-4453-A4B2-01EB909E8A3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BEAFED-3227-404E-8890-427E511C3AA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A81B422-B5B5-4D19-8804-5F220A3E7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842" y="1435011"/>
            <a:ext cx="6553200" cy="444517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76B5582-F3E8-4E17-91A1-E6396B9507CF}"/>
              </a:ext>
            </a:extLst>
          </p:cNvPr>
          <p:cNvSpPr/>
          <p:nvPr/>
        </p:nvSpPr>
        <p:spPr>
          <a:xfrm>
            <a:off x="920803" y="6001995"/>
            <a:ext cx="562927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https://www.quora.com/Whats-the-difference-between-committing-and-pushing-in-Git</a:t>
            </a:r>
          </a:p>
        </p:txBody>
      </p:sp>
    </p:spTree>
    <p:extLst>
      <p:ext uri="{BB962C8B-B14F-4D97-AF65-F5344CB8AC3E}">
        <p14:creationId xmlns:p14="http://schemas.microsoft.com/office/powerpoint/2010/main" val="3307427465"/>
      </p:ext>
    </p:extLst>
  </p:cSld>
  <p:clrMapOvr>
    <a:masterClrMapping/>
  </p:clrMapOvr>
  <p:transition spd="med">
    <p:wipe/>
  </p:transition>
</p:sld>
</file>

<file path=ppt/theme/theme1.xml><?xml version="1.0" encoding="utf-8"?>
<a:theme xmlns:a="http://schemas.openxmlformats.org/drawingml/2006/main" name="Silicon Labs 2018 Theme">
  <a:themeElements>
    <a:clrScheme name="Custom 1">
      <a:dk1>
        <a:srgbClr val="555555"/>
      </a:dk1>
      <a:lt1>
        <a:srgbClr val="FFFFFF"/>
      </a:lt1>
      <a:dk2>
        <a:srgbClr val="D91E2A"/>
      </a:dk2>
      <a:lt2>
        <a:srgbClr val="F2F2F2"/>
      </a:lt2>
      <a:accent1>
        <a:srgbClr val="0086D9"/>
      </a:accent1>
      <a:accent2>
        <a:srgbClr val="00AEFF"/>
      </a:accent2>
      <a:accent3>
        <a:srgbClr val="6BBF01"/>
      </a:accent3>
      <a:accent4>
        <a:srgbClr val="BCE100"/>
      </a:accent4>
      <a:accent5>
        <a:srgbClr val="FFAA00"/>
      </a:accent5>
      <a:accent6>
        <a:srgbClr val="FFD633"/>
      </a:accent6>
      <a:hlink>
        <a:srgbClr val="00AEFF"/>
      </a:hlink>
      <a:folHlink>
        <a:srgbClr val="00AE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  <a:ln>
          <a:noFill/>
        </a:ln>
      </a:spPr>
      <a:bodyPr wrap="none" rtlCol="0" anchor="ctr">
        <a:spAutoFit/>
      </a:bodyPr>
      <a:lstStyle>
        <a:defPPr algn="ctr"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ilicon Labs 2018 Theme" id="{7D664857-4A88-4501-9D81-DFAA68DD383C}" vid="{914660DA-EA59-4D33-801B-F8E2A073A3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0</TotalTime>
  <Words>795</Words>
  <Application>Microsoft Office PowerPoint</Application>
  <PresentationFormat>Widescreen</PresentationFormat>
  <Paragraphs>183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Anonymous Pro</vt:lpstr>
      <vt:lpstr>Arial</vt:lpstr>
      <vt:lpstr>Calibri</vt:lpstr>
      <vt:lpstr>Calibri Light</vt:lpstr>
      <vt:lpstr>Segoe UI</vt:lpstr>
      <vt:lpstr>Symbol</vt:lpstr>
      <vt:lpstr>Wingdings</vt:lpstr>
      <vt:lpstr>Silicon Labs 2018 Theme</vt:lpstr>
      <vt:lpstr>Git: The Hard Way</vt:lpstr>
      <vt:lpstr>Who This Is For</vt:lpstr>
      <vt:lpstr>How This Is Going to Work</vt:lpstr>
      <vt:lpstr>Table of Contents</vt:lpstr>
      <vt:lpstr>Let's Get Started</vt:lpstr>
      <vt:lpstr>What is Git?</vt:lpstr>
      <vt:lpstr>Making A Repository</vt:lpstr>
      <vt:lpstr>Tracking Changes</vt:lpstr>
      <vt:lpstr>Working Directory vs Staging Area</vt:lpstr>
      <vt:lpstr>Tracking Changes: ”Save”</vt:lpstr>
      <vt:lpstr>The Repository Emerges</vt:lpstr>
      <vt:lpstr>Inspecting the Repository</vt:lpstr>
      <vt:lpstr>I Made a (small) Mistake</vt:lpstr>
      <vt:lpstr>Experimenting with Changes</vt:lpstr>
      <vt:lpstr>References for 500</vt:lpstr>
      <vt:lpstr>Working with Branches</vt:lpstr>
      <vt:lpstr>Checkout HEADs, Branches, and Commits</vt:lpstr>
      <vt:lpstr>Branching Paths</vt:lpstr>
      <vt:lpstr>Merging Changes</vt:lpstr>
      <vt:lpstr>What Is a Merge?</vt:lpstr>
      <vt:lpstr>An Easy Merge</vt:lpstr>
      <vt:lpstr>Setting up a Harder Merge</vt:lpstr>
      <vt:lpstr>When Stuff Goes Wrong</vt:lpstr>
      <vt:lpstr>What’s Theirs Is Ours and What’s Ours Is Theirs</vt:lpstr>
      <vt:lpstr>Sharing Changes</vt:lpstr>
      <vt:lpstr>The Remote Repo (It’s Just Another Repo)</vt:lpstr>
      <vt:lpstr>Duplicating a Repository</vt:lpstr>
      <vt:lpstr>There’s an Easier Way</vt:lpstr>
      <vt:lpstr>Sharing Our Commits</vt:lpstr>
      <vt:lpstr>Retrieving Other’s Commits</vt:lpstr>
      <vt:lpstr>There’s Also an Easier Way</vt:lpstr>
      <vt:lpstr>Fin</vt:lpstr>
      <vt:lpstr>Command Showcase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2018-06-05T21:56:51Z</dcterms:created>
  <dcterms:modified xsi:type="dcterms:W3CDTF">2018-06-14T07:10:41Z</dcterms:modified>
</cp:coreProperties>
</file>