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9" r:id="rId3"/>
    <p:sldId id="331" r:id="rId4"/>
    <p:sldId id="333" r:id="rId5"/>
    <p:sldId id="335" r:id="rId6"/>
    <p:sldId id="339" r:id="rId7"/>
    <p:sldId id="338" r:id="rId8"/>
    <p:sldId id="334" r:id="rId9"/>
    <p:sldId id="340" r:id="rId10"/>
    <p:sldId id="342" r:id="rId11"/>
    <p:sldId id="332" r:id="rId12"/>
    <p:sldId id="337" r:id="rId13"/>
    <p:sldId id="343" r:id="rId14"/>
    <p:sldId id="348" r:id="rId15"/>
    <p:sldId id="344" r:id="rId16"/>
    <p:sldId id="345" r:id="rId17"/>
    <p:sldId id="341" r:id="rId18"/>
    <p:sldId id="346" r:id="rId19"/>
    <p:sldId id="347" r:id="rId20"/>
    <p:sldId id="349" r:id="rId21"/>
    <p:sldId id="352" r:id="rId22"/>
    <p:sldId id="351" r:id="rId23"/>
    <p:sldId id="354" r:id="rId24"/>
    <p:sldId id="355" r:id="rId25"/>
    <p:sldId id="356" r:id="rId26"/>
    <p:sldId id="353" r:id="rId27"/>
    <p:sldId id="357" r:id="rId28"/>
    <p:sldId id="350" r:id="rId29"/>
    <p:sldId id="358" r:id="rId30"/>
    <p:sldId id="360" r:id="rId31"/>
    <p:sldId id="361" r:id="rId32"/>
    <p:sldId id="362" r:id="rId33"/>
    <p:sldId id="363" r:id="rId34"/>
    <p:sldId id="364" r:id="rId35"/>
    <p:sldId id="365" r:id="rId36"/>
    <p:sldId id="369" r:id="rId37"/>
    <p:sldId id="367" r:id="rId38"/>
    <p:sldId id="368" r:id="rId39"/>
    <p:sldId id="366" r:id="rId40"/>
    <p:sldId id="370" r:id="rId41"/>
    <p:sldId id="375" r:id="rId42"/>
    <p:sldId id="376" r:id="rId43"/>
    <p:sldId id="371" r:id="rId44"/>
    <p:sldId id="372" r:id="rId45"/>
    <p:sldId id="373" r:id="rId46"/>
    <p:sldId id="374" r:id="rId47"/>
    <p:sldId id="258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Smart Pointers" id="{5CC7082D-7D42-4516-822D-33F670FB882F}">
          <p14:sldIdLst>
            <p14:sldId id="359"/>
            <p14:sldId id="331"/>
            <p14:sldId id="333"/>
            <p14:sldId id="335"/>
            <p14:sldId id="339"/>
            <p14:sldId id="338"/>
            <p14:sldId id="334"/>
            <p14:sldId id="340"/>
            <p14:sldId id="342"/>
            <p14:sldId id="332"/>
            <p14:sldId id="337"/>
            <p14:sldId id="343"/>
            <p14:sldId id="348"/>
            <p14:sldId id="344"/>
            <p14:sldId id="345"/>
            <p14:sldId id="341"/>
            <p14:sldId id="346"/>
            <p14:sldId id="347"/>
            <p14:sldId id="349"/>
            <p14:sldId id="352"/>
            <p14:sldId id="351"/>
            <p14:sldId id="354"/>
            <p14:sldId id="355"/>
            <p14:sldId id="356"/>
            <p14:sldId id="353"/>
            <p14:sldId id="357"/>
            <p14:sldId id="350"/>
            <p14:sldId id="358"/>
            <p14:sldId id="360"/>
            <p14:sldId id="361"/>
            <p14:sldId id="362"/>
            <p14:sldId id="363"/>
            <p14:sldId id="364"/>
            <p14:sldId id="365"/>
            <p14:sldId id="369"/>
            <p14:sldId id="367"/>
            <p14:sldId id="368"/>
            <p14:sldId id="366"/>
            <p14:sldId id="370"/>
            <p14:sldId id="375"/>
            <p14:sldId id="376"/>
            <p14:sldId id="371"/>
            <p14:sldId id="372"/>
            <p14:sldId id="373"/>
            <p14:sldId id="374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6:5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24575,'2'80'0,"4"16"0,17 698-5881,-29 9 5167,21 4 712,0-290 721,-15 0 446,-1-207-870,22 194-311,-2-156 205,-3-16 757,4 114-1029,-19 596-262,-3-514 369,3 936 3679,15-1151-3703,-4-157 0,-7 173 0,-6-239 0,1-86 20,0-1 0,1 1 0,-1 0 0,0-1 0,2 5 0,-1-7-103,-1 1 1,1-1-1,-1 0 1,1 0-1,-1 1 1,1-1-1,0 0 1,0 0-1,0 0 1,0 0-1,0 0 1,0 0-1,0 0 1,0-1-1,0 1 1,0 0-1,1 0 1,7 3-6744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24575,'10'1'0,"54"13"0,-21-4 0,338 63-157,7-31-284,-249-39 552,-120-4-387,1 0 1,-1-2 0,0 0-1,37-12 1,-25 2-6052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24575,'1'-3'0,"-1"1"0,1 0 0,-1-1 0,1 1 0,0-1 0,0 1 0,0 0 0,0-1 0,0 1 0,0 0 0,1 0 0,-1 0 0,1 0 0,2-3 0,3-2 0,0 1 0,12-9 0,6 0 0,-17 10 0,0 1 0,0-2 0,-1 1 0,8-7 0,-14 10 0,1 1 0,-1-1 0,1 0 0,-1 1 0,0-1 0,0 0 0,0 0 0,0 0 0,0 0 0,0 0 0,0 0 0,-1 0 0,1 0 0,-1 0 0,1-1 0,-1 1 0,0 0 0,0 0 0,0 0 0,0 0 0,-1-5 0,0 4 0,0 0 0,0 0 0,0 0 0,-1 0 0,1 0 0,-1 0 0,0 1 0,1-1 0,-1 0 0,-1 1 0,1-1 0,0 1 0,-1 0 0,1 0 0,-1 0 0,1 0 0,-1 0 0,0 1 0,-5-3 0,-4-1 0,-1 0 0,1 1 0,-19-3 0,31 7 0,-3 0 0,0-1 0,1 1 0,-1-1 0,0 1 0,0 0 0,1 0 0,-1 1 0,-5 0 0,7-1 0,0 0 0,0 1 0,1-1 0,-1 1 0,0-1 0,0 1 0,0-1 0,1 1 0,-1-1 0,0 1 0,0 0 0,1-1 0,-1 1 0,1 0 0,-1-1 0,0 1 0,1 0 0,0 0 0,-1 0 0,1 0 0,-1 0 0,1-1 0,0 1 0,0 0 0,0 0 0,-1 0 0,1 0 0,0 0 0,0 0 0,0 1 0,1 4 0,0 1 0,0-1 0,0 0 0,1 0 0,-1 0 0,1 0 0,1-1 0,4 10 0,31 45 0,-29-46 0,47 59 0,-20-27 0,-33-42 0,0 0 0,0 1 0,-1-1 0,1 1 0,-1 0 0,0 0 0,0 0 0,-1 0 0,2 7 0,-3-8 0,0-1 0,1 0 0,-1 0 0,0 0 0,-1 0 0,1 0 0,-1 0 0,1 0 0,-1 0 0,0 0 0,0 0 0,0 0 0,0-1 0,-1 1 0,1 0 0,-1-1 0,-2 4 0,1-2-105,1-1 0,-1 0 0,-1 0 0,1 0 0,0 0 0,-1 0 0,1 0 0,-1-1 0,0 0 0,0 0 0,0 0 0,-6 2 0,-5 0-6721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24575,'19'-1'0,"31"-5"0,1-1 0,-44 7 0,-1-1 0,1 0 0,-1 0 0,0 0 0,1-1 0,-1 0 0,0 0 0,0-1 0,0 0 0,-1 0 0,10-7 0,-11 7 0,-1 0 0,0 0 0,0 0 0,0 0 0,0-1 0,0 0 0,-1 1 0,0-1 0,0 0 0,0 0 0,0 0 0,0 0 0,-1-1 0,0 1 0,0 0 0,0-1 0,0-8 0,0 1 0,0 0 0,-2 0 0,0 0 0,-2-16 0,2 26 0,1-1 0,-1 0 0,0 0 0,0 0 0,0 0 0,0 1 0,0-1 0,-1 0 0,1 1 0,-1-1 0,0 1 0,0 0 0,0 0 0,0-1 0,0 1 0,0 0 0,0 1 0,-1-1 0,1 0 0,-1 1 0,1-1 0,-1 1 0,-3-2 0,5 3 0,-1 0 0,1-1 0,-1 1 0,1 0 0,0-1 0,-1 1 0,1 0 0,-1 0 0,1 0 0,-1 0 0,1 1 0,0-1 0,-1 0 0,1 1 0,-1-1 0,1 1 0,0-1 0,-1 1 0,1-1 0,-2 2 0,2 0 0,-1-1 0,0 1 0,1 0 0,0-1 0,-1 1 0,1 0 0,0 0 0,0 0 0,0 0 0,0 0 0,-1 4 0,-1 3 0,1 0 0,0 1 0,1-1 0,0 19 0,1-21 0,1 0 0,-1 0 0,1 0 0,1 0 0,-1-1 0,1 1 0,0-1 0,1 1 0,0-1 0,5 10 0,3 1 0,0-1 0,18 19 0,7 9 0,-33-41 0,-1 0 0,-1 1 0,1-1 0,0 0 0,-1 0 0,0 1 0,0-1 0,0 1 0,0-1 0,0 1 0,-1 0 0,1-1 0,-1 1 0,0-1 0,0 1 0,-1 0 0,1-1 0,-1 1 0,0-1 0,1 1 0,-2-1 0,1 1 0,0-1 0,-1 0 0,1 1 0,-1-1 0,0 0 0,0 0 0,0 0 0,-1 0 0,1-1 0,-1 1 0,1-1 0,-1 1 0,0-1 0,0 0 0,-4 2 0,-11 6-273,-1-1 0,0 0 0,-1-2 0,-32 9 0,24-9-6553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8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0 24575,'0'743'0,"-2"-689"0,-18 94 0,10-78 0,3-2 0,-1 8 0,6-62-1365,1-2-5461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9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 77 24575,'-12'0'0,"1"0"0,-1 1 0,1 0 0,-21 6 0,29-6 0,-1 0 0,1 0 0,-1 1 0,1-1 0,0 1 0,0 0 0,0 0 0,0 0 0,0 0 0,0 1 0,1-1 0,-1 1 0,1-1 0,-1 1 0,1 0 0,0 0 0,0 0 0,1 1 0,-3 4 0,2-1 0,0 0 0,0 0 0,0 1 0,1-1 0,1 0 0,-1 10 0,2 2 0,3 25 0,-2-31 0,0 0 0,2 0 0,-1 0 0,2 0 0,0 0 0,0-1 0,1 0 0,0 0 0,10 11 0,-11-15 0,1 0 0,0-1 0,1 0 0,0-1 0,0 1 0,1-1 0,-1 0 0,1-1 0,1 0 0,-1 0 0,1-1 0,-1 0 0,15 4 0,12 2 0,1-1 0,57 6 0,-37-11 0,0-2 0,78-8 0,-126 5 0,0 0 0,0 0 0,15-6 0,-21 6 0,0 1 0,0-1 0,0 0 0,0 0 0,0 0 0,0-1 0,0 1 0,-1 0 0,1-1 0,0 1 0,-1-1 0,1 0 0,-1 1 0,0-1 0,0 0 0,1 0 0,-1 0 0,0 0 0,1-4 0,0-5 0,-1 0 0,0 0 0,0-1 0,-1 1 0,-3-21 0,1 8 0,1 13 0,0 1 0,-1-1 0,0 0 0,-3-11 0,2 16 0,1 0 0,-1 0 0,0 1 0,0-1 0,0 1 0,-1-1 0,0 1 0,-6-6 0,-21-22 0,-62-49 0,59 55 0,-9-8 0,29 25 0,-37-22 0,44 29 0,1 0 0,-1 0 0,0 1 0,0 0 0,0 0 0,-9-1 0,-9 1-343,-32 2 1,48 0-338,-7 0-6146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1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0 24575,'0'332'0,"-1"-302"0,-9 55 0,-13 29 0,8-45 0,-6 31 0,-15 81 0,24-57 0,3-26 0,-1 26 116,4-49-1597,3-45-5345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2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355 6 24575,'-79'-1'0,"-84"2"0,159 0 0,-1-1 0,1 2 0,-1-1 0,1 0 0,0 1 0,0 0 0,0 0 0,0 0 0,0 0 0,0 1 0,0-1 0,1 1 0,0 0 0,-1 0 0,1 1 0,0-1 0,0 0 0,1 1 0,-1 0 0,1 0 0,0 0 0,0 0 0,0 0 0,-3 9 0,0 4 0,0-3 0,1 1 0,0 0 0,-3 28 0,6-33 0,1 1 0,0-1 0,1 0 0,0 0 0,1 0 0,4 17 0,-5-24 0,0 1 0,1-1 0,-1 1 0,1-1 0,0 0 0,0 0 0,0 0 0,0 0 0,1 0 0,-1 0 0,1 0 0,0-1 0,0 1 0,-1-1 0,2 0 0,-1 0 0,0 0 0,0-1 0,1 1 0,-1-1 0,7 3 0,0-2 0,1 0 0,1-1 0,-1 0 0,0 0 0,15-2 0,-8-1 0,0 0 0,28-8 0,-35 7 0,-1-1 0,1 0 0,-1-1 0,0 0 0,0 0 0,-1-1 0,0 0 0,0-1 0,0 0 0,8-10 0,-11 11 0,0 0 0,-1-1 0,1 0 0,-2 0 0,1-1 0,-1 1 0,0-1 0,-1 0 0,0 0 0,0 0 0,-1 0 0,0-1 0,2-15 0,-3 13 0,2-37 0,-3 42 0,-1 1 0,1-1 0,-1 1 0,0 0 0,0-1 0,-3-6 0,3 10 4,0 0 0,0 0 0,0 0-1,0 0 1,-1 1 0,1-1 0,-1 1-1,1-1 1,-1 1 0,0-1 0,1 1 0,-1 0-1,0 0 1,0 0 0,0 0 0,0 0-1,0 0 1,0 0 0,0 1 0,0-1-1,0 1 1,-3-1 0,-5 0-183,-1 1 0,1 0 0,-15 1 0,14 0-557,-6 0-6090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1 24575,'-1'87'0,"-5"0"0,-18 100 0,7-94 0,-27 134 0,30-177 0,9-31 0,0-1 0,0 1 0,-2 32 0,7-48-30,-2 55-638,-12 64 1,11-105-6159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4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509 104 24575,'-19'0'0,"-1"-1"0,2 0 0,-33-7 0,34 4 0,1 0 0,-1 1 0,-1 1 0,1 1 0,0 0 0,0 1 0,-21 3 0,37-2 0,-26 3 0,-30 9 0,48-10 0,0 0 0,0 1 0,0 0 0,1 0 0,-1 1 0,-14 11 0,15-9 0,0 0 0,0 1 0,1-1 0,0 2 0,0-1 0,-5 10 0,8-11 0,0-1 0,1 1 0,0 0 0,1 0 0,0 0 0,0 0 0,0 0 0,1 1 0,-1 11 0,1-9 0,1 1 0,0 0 0,4 19 0,-3-26 0,0 0 0,1 0 0,-1 0 0,1 0 0,0 0 0,0 0 0,0 0 0,0 0 0,1-1 0,0 1 0,-1-1 0,5 4 0,-1-2 0,0 0 0,0-1 0,1 1 0,-1-1 0,1-1 0,0 1 0,0-1 0,1 0 0,-1-1 0,0 0 0,1 0 0,11 1 0,7 0 0,0-2 0,36-3 0,-10 0 0,-48 2 0,1 0 0,0 0 0,0-1 0,-1 0 0,1 1 0,0-2 0,-1 1 0,1-1 0,-1 1 0,7-5 0,-8 4 0,0 0 0,0-1 0,0 1 0,0-1 0,0 0 0,-1 0 0,1 0 0,-1 0 0,0 0 0,0 0 0,0-1 0,0 1 0,1-6 0,9-21 0,-4 9 0,0-1 0,-1 0 0,-1 0 0,5-33 0,-9 29 0,0 1 0,-5-48 0,2 69 7,1 0 0,-1 0-1,0 0 1,0 0 0,-1 1-1,1-1 1,-1 0-1,0 1 1,0-1 0,0 1-1,0-1 1,-1 1 0,1 0-1,-1 0 1,0 0 0,0 0-1,-4-2 1,3 2-131,-1 0 0,0 0 1,0 0-1,-1 1 0,1 0 0,0 0 1,-1 1-1,1-1 0,-1 1 0,0 0 1,-9 0-1,2 1-6702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24575,'1'-1'0,"-1"1"0,1 0 0,-1-1 0,1 1 0,-1 0 0,1-1 0,0 1 0,-1 0 0,1 0 0,-1 0 0,1-1 0,0 1 0,-1 0 0,1 0 0,0 0 0,0 0 0,0 0 0,61-3 0,-44 2 0,506 20-1024,-400-12 866,312 20-1200,270 14 149,-570-36 1179,247-22 1,-342 12 15,54-15 0,-48 6-4341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9:34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2139 4753 24575,'-60'1'0,"-70"-2"0,113-1 0,1-1 0,-1 0 0,0-2 0,1 1 0,-17-9 0,6 1 0,-51-31 0,69 37 0,1 0 0,0-1 0,0 0 0,0 0 0,1-1 0,-7-9 0,-34-57 0,26 39 0,-89-134 0,-15-21 0,-79-118 0,144 218 0,-120-163 0,8 36 0,112 142 0,29 32 0,2-1 0,-39-74 0,-34-103 0,100 214 0,-18-42 0,-27-58 0,-13-19 0,-48-144 0,60 141 0,21 59 0,-31-123 0,47 147 0,-20-52 0,27 82 0,0-1 0,1 1 0,1-1 0,-1-26 0,4-69 0,1 68 0,1 0 0,2 1 0,2 0 0,2 0 0,26-81 0,-25 100 0,0 1 0,1 0 0,2 0 0,0 1 0,2 1 0,26-34 0,22-25 0,-31 38 0,62-62 0,-32 49 0,131-89 0,-155 121 0,0 1 0,52-20 0,84-21 0,-125 50 0,0 2 0,1 2 0,0 2 0,91-1 0,820 10 0,1905-2-2175,-2212-17 2175,-498 11 0,799-66 0,-719 44 0,357-44 0,-180 23 0,3 18 0,715 2 0,141 68 0,-1172-34 0,346 31 0,375 90-855,-692-103 855,319 62 0,310 85 37,-434-97-5380,-309-70 5496,183 39-29,-67-23 7140,-114-17-7141,-1 1 1,0 0 0,0 1-1,-1 0 1,1 1-1,19 10 1,-24-10-131,-1 1 0,1 0 0,-2 0 0,1 1 0,0 0 0,-1 1 0,-1 0 0,1 0 0,9 15 0,-6-6 7,-1 1 0,-1 1 0,0 0 0,-2 0 0,0 0 0,8 40 0,-8-19 0,-2-1 0,-1 68 0,-4-87 0,-2 0 0,-1 0 0,-9 37 0,-25 57 0,36-111 0,-25 95 0,9-29 0,1-22 0,-1 0 0,-27 52 0,1-13 0,-88 163 0,122-234 0,-105 184 0,83-138 0,-33 88 0,-60 183 0,98-266 0,-23 88 0,3 82 0,38-169 0,1 105 0,8-145 0,0-13 0,-1-1 0,0 0 0,-1 1 0,0-1 0,-6 26 0,1-20 0,3-9 0,0 0 0,0-1 0,-1 0 0,0 0 0,-7 12 0,-17 17 0,-2-1 0,-1-2 0,-2-1 0,-2-1 0,-42 31 0,-35 18 0,-130 70 0,143-98 0,-2-5 0,-191 66 0,155-69 0,-260 81 0,385-124 0,-389 100 0,291-78 0,-258 54 0,-5-23 0,-290 26 0,382-50-672,-328-5-1,-631-27-713,512-2 435,-154-11 182,343-17 769,291 14 0,-172-19 793,304 24-438,-420-34 2948,488 41-3303,-158-17 0,-42 4 0,82 8 0,-602-84 0,744 90 0,-417-46 0,24 40 0,282 10 0,117 0 0,0 1 0,0 0 0,-20 7 0,-15 1 0,39-7-1365,3 1-5461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97 24575,'1'179'0,"-4"244"0,-8-299 0,-26 121 0,14-104 0,7-32 0,-13 81 0,16-129 0,-11 63 0,18-97 0,-1 12 0,6-36 0,1 0 0,0 0 0,0-1 0,0 1 0,0 0 0,1 0 0,-1 0 0,1 0 0,-1 0 0,3 3 0,-2-4 0,0-1 0,0 0 0,0 1 0,0-1 0,0 0 0,0 0 0,0 0 0,0 0 0,1 0 0,-1 0 0,1 0 0,-1 0 0,1 0 0,-1 0 0,1-1 0,-1 1 0,1-1 0,-1 1 0,1-1 0,0 0 0,2 1 0,20 2 0,1-1 0,0-1 0,-1-1 0,29-3 0,-31 1 0,311-33-982,-194 17 726,335-33-5,3 28 0,-400 21 361,94-15 1,-78 12 1441,-46 3-1525,-45 2-17,1 0 0,-1 0 0,1-1 0,-1 1 0,1-1 0,-1 1 0,0-1 0,1 0 0,-1 0 0,0 0 0,0 0 0,4-3 0,-4 2 0,1-1 0,-1 1 0,0-1 0,0 0 0,0 1 0,0-1 0,-1 0 0,1 0 0,1-4 0,7-20 0,-1 0 0,-1 0 0,-1-1 0,6-55 0,-4-120 0,-9 200 0,0-269-184,7-204-238,-1 285 1028,-5 166-606,1 1 0,8-34 0,2-16 0,-10 62 0,-1 3 0,0 0 0,-1 1 0,0-11 0,0 17 0,0 0 0,-1 0 0,1 1 0,0-1 0,-1 0 0,1 0 0,-1 1 0,0-1 0,0 0 0,1 1 0,-1-1 0,0 0 0,0 1 0,-1-1 0,1 1 0,0 0 0,0-1 0,-1 1 0,1 0 0,-3-2 0,-1 1 0,0 0 0,-1 1 0,1-1 0,0 1 0,-1 1 0,1-1 0,-1 1 0,1-1 0,-1 2 0,-5 0 0,-204 27 0,61-5 0,-163-4 0,-1-20 0,103-1 0,194 3 0,-24 4 0,4 0 0,-90 17 0,92-13 0,-1-2 0,-42 1 0,-75-8 107,66-1-1579,73 1-5354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73 332 24575,'4'12'0,"1"-2"0,6 31 0,-5-22 0,5 31 0,9 223 82,-20 2-2600,-1-126-1791,12 101 4270,6 60 2351,-16 1 1349,-2-140-2850,1-166-811,0-1 0,0 0 0,1 1 0,-1-1 0,3 7 0,-2-9 0,-1-1 0,1 1 0,0-1 0,-1 1 0,1-1 0,0 1 0,0-1 0,0 0 0,0 1 0,1-1 0,-1 0 0,0 0 0,0 0 0,1 0 0,-1 0 0,1 0 0,-1 0 0,3 1 0,4 0 0,-1-1 0,1 1 0,-1-1 0,1-1 0,0 1 0,-1-1 0,1-1 0,10-1 0,2 0 0,247-31 0,-33 3 0,115 23 0,-219 9 0,229-3-405,271 2-532,-423 6 681,49 1 1854,-250-8-1598,1 0 0,-1-1 0,1 0 0,-1 0 0,1 0 0,8-4 0,-12 4 0,0 0 0,0-1 0,-1 1 0,1-1 0,-1 0 0,1 1 0,-1-1 0,0 0 0,1-1 0,-1 1 0,0 0 0,-1 0 0,1-1 0,0 0 0,-1 1 0,2-4 0,5-13 0,-1 0 0,-1 0 0,0-1 0,-2 0 0,3-21 0,2-104 0,-5 53 0,-1 55 0,36-339 0,-25 293 0,22-152 0,-26 169 0,4-43 0,-9-8 0,-5 1 0,-5-1 0,-5 0 0,-27-123 0,16 103 0,21 135 0,0 0 0,0 1 0,-1-1 0,1 1 0,-1-1 0,1 0 0,-1 1 0,0-1 0,0 1 0,1-1 0,-1 1 0,0 0 0,0-1 0,-1 1 0,1 0 0,0 0 0,0-1 0,0 1 0,-1 0 0,1 0 0,-1 1 0,1-1 0,-1 0 0,1 0 0,-1 1 0,1-1 0,-4 0 0,-3-1 0,0 1 0,0 1 0,0-1 0,-14 2 0,6 0 0,-328 21 0,273-16 0,-53 7 0,-149 9 0,-289-22-260,280-1-719,217 1 991,-369 11-256,201 14 667,182-16-74,0 1 1,-73 26-1,97-26-349,-37 15 0,56-22 0,1-1 0,-13 4 0,-16 5 0,34-11 0,0 1 0,0 0 0,0 0 0,0 1 0,1-1 0,-1 0 0,0 0 0,0 1 0,1-1 0,-1 1 0,1 0 0,-3 3 0,3-4 0,1 1 0,-1 0 0,0 0 0,1 0 0,0 0 0,-1 1 0,1-1 0,0 0 0,0 0 0,0 0 0,0 0 0,0 0 0,1 0 0,-1 0 0,0 0 0,1 0 0,0 0 0,1 3 0,2 4 0,0 0 0,10 13 0,-11-17 0,20 28-1365,-11-18-5461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75 24575,'-9'290'0,"3"-85"0,6-202 0,0-1 0,0 1 0,0 0 0,1 0 0,-1-1 0,1 1 0,-1 0 0,1-1 0,0 1 0,0-1 0,2 4 0,-1-4 0,-1-1 0,0 1 0,1-1 0,0 1 0,-1-1 0,1 0 0,0 1 0,-1-1 0,1 0 0,0 0 0,0 0 0,0-1 0,0 1 0,0 0 0,0-1 0,0 1 0,3-1 0,29 4 0,67-2 0,-70-2 0,225-10 0,40 1 0,-247 9 0,76 0 0,-123-1 0,1 1 0,-1 0 0,0-1 0,1 1 0,-1-1 0,0 0 0,0 0 0,0 0 0,0 0 0,0 0 0,0 0 0,0-1 0,0 1 0,0-1 0,-1 1 0,1-1 0,0 1 0,-1-1 0,1 0 0,-1 0 0,0 0 0,0 0 0,0 0 0,0 0 0,0 0 0,0 0 0,0-1 0,0-2 0,1-7 0,0 1 0,0-1 0,-1 0 0,-1-15 0,0 21 0,-1-31 0,-1-1 0,-2 0 0,-16-70 0,-8-10 0,14 79 0,10 30 0,0-1 0,1 1 0,-3-18 0,5 23 0,1 0 0,-1-1 0,0 1 0,-2-8 0,2 11 0,1-1 0,-1 1 0,0 0 0,1 0 0,-1 0 0,0 0 0,0 0 0,0-1 0,0 1 0,0 1 0,0-1 0,0 0 0,0 0 0,0 0 0,0 0 0,-1 1 0,0-2 0,-3 1 0,1 0 0,-1 0 0,1 0 0,-1 0 0,1 1 0,-1 0 0,0 0 0,-6 1 0,-39 8 0,44-8 0,-159 43 0,-21 4 0,101-31 0,-1-5 0,-89 2 0,21-15-1365,137 1-5461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24575,'6'-3'0,"-1"-1"0,0 1 0,0-1 0,0-1 0,-1 1 0,1-1 0,6-9 0,8-9 0,-5 10 0,-3 1 0,0 2 0,0-1 0,1 2 0,0-1 0,19-10 0,-30 20 0,0-1 0,0 0 0,0 1 0,0-1 0,0 1 0,1 0 0,-1-1 0,0 1 0,0 0 0,0 0 0,0 0 0,1 0 0,-1 0 0,0 0 0,0 0 0,0 0 0,1 0 0,-1 0 0,1 1 0,-1 0 0,0-1 0,-1 1 0,1-1 0,0 1 0,-1-1 0,1 1 0,-1 0 0,1 0 0,-1-1 0,1 1 0,-1 0 0,0 0 0,1-1 0,-1 1 0,0 0 0,1 0 0,-1 0 0,0 0 0,0 1 0,0 4 0,0 1 0,0-1 0,0 1 0,-1-1 0,-2 8 0,-5 22 0,-20 57 0,27-91 0,-4 13 0,5-15 0,0 0 0,0 1 0,-1-1 0,1 0 0,0 0 0,0 0 0,0 1 0,0-1 0,0 0 0,0 0 0,0 0 0,0 1 0,0-1 0,0 0 0,0 0 0,0 0 0,0 1 0,0-1 0,0 0 0,0 0 0,0 0 0,0 1 0,0-1 0,1 0 0,-1 0 0,0 0 0,0 0 0,0 1 0,0-1 0,0 0 0,0 0 0,1 0 0,-1 0 0,0 0 0,0 1 0,0-1 0,0 0 0,0 0 0,1 0 0,-1 0 0,0 0 0,0 0 0,0 0 0,1 0 0,-1 0 0,0 0 0,0 0 0,0 0 0,1 0 0,-1 0 0,0 0 0,0 0 0,0 0 0,1 0 0,-1 0 0,0 0 0,0 0 0,0 0 0,1 0 0,-1 0 0,3-2 0,0 1 0,0-1 0,0 0 0,0 0 0,-1 0 0,6-5 0,1-1 0,184-131 0,-148 109-1365,-31 19-5461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24575,'9'0'0,"0"0"0,-1-1 0,1-1 0,-1 1 0,1-1 0,-1-1 0,0 1 0,0-1 0,0-1 0,0 0 0,0 0 0,7-5 0,17-13 0,-13 9 0,0 0 0,0 2 0,34-16 0,2 9 0,95-18 0,-83 21 0,398-66-244,8 27-130,-246 29 307,-8 9 67,-175 14 0,304-31 604,-253 22-523,376-27-81,-224 23 0,-237 14 0,-6 0 0,-4-1 0,-49-21 0,-3-2 0,32 14 0,7 4 0,1 0 0,-21-16 0,32 23 0,1-1 0,0 1 0,-1 0 0,1-1 0,-1 1 0,1 0 0,0-1 0,-1 1 0,1-1 0,0 1 0,0 0 0,-1-1 0,1 1 0,0-1 0,0 1 0,-1-1 0,1 1 0,0-1 0,0 1 0,0-1 0,0 0 0,0 1 0,0-1 0,0 1 0,1 0 0,-1-1 0,0 1 0,0 0 0,1 0 0,-1-1 0,0 1 0,0 0 0,1 0 0,-1-1 0,0 1 0,1 0 0,-1 0 0,0 0 0,1 0 0,-1-1 0,0 1 0,1 0 0,0 0 0,23-2 0,-22 2 0,1 0 0,4 0 0,0 0 0,0 0 0,1 1 0,7 2 0,-13-3 0,0 1 0,0-1 0,0 1 0,0 0 0,0 0 0,-1 0 0,1 0 0,0 0 0,-1 0 0,1 0 0,-1 1 0,1-1 0,-1 1 0,0-1 0,1 1 0,-1-1 0,0 1 0,0 0 0,0-1 0,1 4 0,0 0 0,-1 0 0,1 1 0,-1-1 0,0 1 0,-1 0 0,1-1 0,-1 1 0,-1 9 0,1-13 0,0 1 0,0-1 0,-1 1 0,1-1 0,-1 1 0,0-1 0,0 0 0,0 1 0,0-1 0,0 0 0,0 0 0,0 1 0,-1-1 0,1 0 0,-1 0 0,0-1 0,1 1 0,-1 0 0,0-1 0,0 1 0,-4 2 0,-10 2 66,-18 5 0,-8 4-1563,29-9-5329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255 496 24575,'0'0'0,"-1"0"0,1 0 0,-1 1 0,1-1 0,0 0 0,-1 0 0,1 1 0,-1-1 0,1 0 0,0 1 0,-1-1 0,1 1 0,0-1 0,-1 0 0,1 1 0,0-1 0,-1 1 0,1-1 0,0 1 0,0-1 0,0 1 0,0-1 0,-1 2 0,-3 15 0,3-12 0,-15 106 0,5-29 0,-44 184 0,8-42 0,5-65 0,16-68 0,7-1 0,9-41 0,4-12 0,-4 72 0,11 40 0,0-56 0,-1-70 0,-1-7 0,3 23 0,-2-37 0,0-1 0,0 1 0,1-1 0,-1 1 0,1-1 0,-1 0 0,1 1 0,-1-1 0,1 0 0,0 0 0,-1 1 0,1-1 0,0 0 0,0 0 0,0 0 0,0 0 0,0 0 0,0 0 0,1 0 0,-1 0 0,0-1 0,3 2 0,0 0 0,1 0 0,0-1 0,1 0 0,-1 0 0,6 0 0,-10-1 0,78 6 0,86-5 0,-99-2 0,599 21-1501,-422-6 1509,249 6 1126,-460-19-949,61 11 0,-6-1-196,45-7 11,-128-4 0,-1-1 0,1 1 0,0-1 0,-1 1 0,1-1 0,0 0 0,-1 0 0,6-3 0,-7 2 0,0 1 0,0 0 0,0-1 0,0 1 0,0-1 0,-1 0 0,1 0 0,-1 1 0,1-1 0,-1 0 0,0 0 0,0-1 0,1 1 0,0-4 0,4-11 0,-1-1 0,-1 0 0,-1-1 0,2-22 0,-1-79 0,-3 94 0,-1-709-559,-2 306 312,2 359 650,16-134 0,0 128-403,3 0 0,4 2 0,37-85 0,-59 155 0,2 0 0,-1-1 0,-1-1 0,3-9 0,-3 14 0,-1 0 0,0 0 0,0 0 0,0 0 0,0 0 0,0 0 0,0 0 0,0 0 0,0 0 0,0 0 0,-1 0 0,1 0 0,0 0 0,-1 0 0,1 0 0,0 0 0,-1 0 0,1 0 0,-1 1 0,0-1 0,1 0 0,-1 0 0,0 0 0,1 1 0,-1-1 0,0 0 0,0 1 0,-1-2 0,-4 1 0,0-1 0,0 1 0,0 0 0,0 0 0,0 1 0,0 0 0,0 0 0,-11 2 0,-135 18 0,31-2 0,-181 0 0,-1-18 0,290 0 0,-13-1 0,0-1 0,0-2 0,-27-7 0,8 3 0,-73-3 0,94 9 0,-341-3 0,225 6 0,83-2 0,-66 2 0,120-1 0,0 1 0,1-1 0,-1 1 0,0-1 0,1 1 0,-1 0 0,0 0 0,1 0 0,-1 0 0,1 1 0,0-1 0,-1 1 0,-2 2 0,2-1 0,0 0 0,1 0 0,-1 0 0,0 1 0,1-1 0,0 1 0,0-1 0,-2 5 0,-1 6 0,1 1 0,0 0 0,-3 28 0,6-36 0,-5 26 0,-1-1 0,-1 0 0,-16 39 0,12-39 0,1 1 0,-8 39 0,2-12 134,3-11-1633,11-33-5327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24575,'0'5'0,"-1"0"0,1-1 0,-1 1 0,0-1 0,-2 6 0,-2 6 0,-49 184 0,33-123 0,11-33 0,-1-1-682,-7 72-1,16-98-6143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 24575,'0'-2'0,"1"1"0,-1-1 0,1 0 0,-1 1 0,1-1 0,0 0 0,-1 1 0,1-1 0,0 1 0,0 0 0,0-1 0,0 1 0,1 0 0,-1-1 0,0 1 0,0 0 0,3-2 0,1 0 0,-1 0 0,1 0 0,0 0 0,7-2 0,-2 1 0,0 1 0,0 1 0,1 0 0,-1 0 0,14 0 0,56 3 0,-42 0 0,89 0 0,-123-1 0,-1 0 0,1 0 0,-1 0 0,1 1 0,-1-1 0,1 1 0,4 2 0,-7-2 0,1-1 0,0 1 0,-1 0 0,1 1 0,-1-1 0,1 0 0,-1 0 0,0 1 0,1-1 0,-1 1 0,0-1 0,0 1 0,0-1 0,0 1 0,1 2 0,4 11 0,-1 0 0,0 0 0,-1 1 0,-1-1 0,0 1 0,-1 0 0,0 24 0,-3 1 0,-12 72 0,-21 31 0,19-89 0,13-47 0,0 0 0,-1-1 0,0 0 0,-4 9 0,6-14 0,-1 0 0,1 1 0,-1-1 0,1 0 0,-1 0 0,0-1 0,0 1 0,0 0 0,0-1 0,0 1 0,-1-1 0,1 1 0,0-1 0,-1 0 0,1 0 0,-5 1 0,-10 1 0,0-1 0,0 0 0,-1-1 0,1-1 0,-32-4 0,-6-5 0,1-2 0,-58-21 0,51 15 0,28 7 0,0 0 0,0-3 0,-31-16 0,48 19-1365,3-1-5461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24575,'1'-7'0,"-1"-1"0,1 0 0,1 1 0,-1-1 0,1 1 0,4-9 0,20-43 0,-13 33 0,-11 22 0,1-1 0,-1 1 0,1 0 0,4-5 0,-7 8 0,0 1 0,0 0 0,0 0 0,1-1 0,-1 1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0 0,0 0 0,0 1 0,0-1 0,0 0 0,1 0 0,-1 1 0,3 17 0,-3-17 0,3 30 0,-3 46 0,0 0 0,-1-76 0,1 0 0,0 0 0,0 0 0,1 1 0,-1-1 0,0 0 0,0 0 0,1 0 0,-1 1 0,0-1 0,1 0 0,-1 0 0,1 0 0,0 0 0,-1 0 0,2 1 0,-1-1 0,0-1 0,-1 0 0,1 0 0,0 1 0,0-1 0,0 0 0,0 0 0,0 0 0,-1 0 0,1 0 0,0 0 0,0 0 0,0 0 0,0 0 0,0 0 0,0-1 0,-1 1 0,1 0 0,0-1 0,0 1 0,0 0 0,-1-1 0,2 0 0,9-5 0,0-1 0,-1 0 0,0 0 0,9-10 0,36-38 0,-44 44 0,77-84-1365,-68 72-5461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24575,'0'0'0,"5"-6"0,22-22 0,72-69 0,-99 97 0,0-1 0,0 1 0,0 0 0,0 0 0,0 0 0,0 0 0,0 0 0,1 0 0,-1-1 0,0 1 0,0 0 0,0 0 0,0 0 0,0 0 0,1 0 0,-1 0 0,0 0 0,0 0 0,0 0 0,0 0 0,1 0 0,-1 0 0,0 0 0,0 0 0,0 0 0,0 0 0,1 0 0,-1 0 0,0 0 0,0 0 0,0 0 0,0 0 0,1 0 0,-1 0 0,0 0 0,0 0 0,0 0 0,0 0 0,1 1 0,0 7 0,-6 18 0,4-21 0,-6 25-120,-11 61 373,15-72-752,1 0-1,1 35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24575,'25'-24'0,"1"2"0,46-31 0,65-26 0,-68 45-42,127-44 0,81-5-506,-194 60 520,171-56 28,-171 52 0,-68 23 29,17-7 287,43-7-1,-51 15-315,0 2 0,43 2 0,-19 1 0,214-2 0,-258 0 0,0 0 0,0-1 0,0 1 0,0-1 0,0 0 0,0 0 0,0 0 0,4-2 0,-7 3 0,0-1 0,0 1 0,-1-1 0,1 1 0,0-1 0,0 1 0,-1-1 0,1 0 0,0 1 0,-1-1 0,1 0 0,-1 1 0,1-1 0,-1 0 0,1 0 0,-1 0 0,1-1 0,-1 1 0,0 0 0,0-1 0,0 1 0,0 0 0,0-1 0,0 1 0,-1 0 0,1 0 0,0-1 0,0 1 0,-1 0 0,1 0 0,-1-1 0,0 1 0,-1-2 0,-13-18 0,0 0 0,-2 1 0,-27-25 0,43 44 0,-53-47 0,-1-3 0,49 44 0,7 6 0,-1 1 0,0 0 0,0 0 0,0 0 0,0 0 0,0 0 0,0 0 0,0 0 0,0 0 0,0 0 0,0 0 0,0 0 0,0 0 0,0 0 0,0 0 0,0 0 0,0 0 0,0-1 0,0 1 0,0 0 0,0 0 0,0 0 0,0 0 0,1 0 0,-1 0 0,0 0 0,0 0 0,0 0 0,0 0 0,0 0 0,0 0 0,0 0 0,0 0 0,0 0 0,0 0 0,0 0 0,0 0 0,0 0 0,1 0 0,-1 0 0,0 0 0,0 0 0,0 0 0,0 0 0,0 0 0,0 1 0,0-1 0,0 0 0,0 0 0,0 0 0,0 0 0,0 0 0,15 7 0,7 7 0,0 1 0,-1 1 0,-1 1 0,0 0 0,17 22 0,-34-36 0,-1 0 0,1 0 0,-1 0 0,0 0 0,0 1 0,0-1 0,-1 1 0,1-1 0,-1 1 0,0 0 0,0-1 0,0 1 0,0 0 0,-1 0 0,1 0 0,-1 0 0,0 0 0,0 0 0,-1 4 0,0-3 0,-1 1 0,0-1 0,0 1 0,0-1 0,0 0 0,-1 1 0,0-1 0,0-1 0,-1 1 0,1 0 0,-1-1 0,-5 6 0,-8 5 0,-1 0 0,-36 24 0,-45 18 0,57-34 0,38-21-87,0 1-126,-1-1 0,1 1 0,-1-1 0,0 0 0,-5 1 0,-1-2-6613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138 205 24575,'-1'12'0,"0"0"0,0 0 0,-1-1 0,0 1 0,-1-1 0,-1 1 0,-5 13 0,-2-4 0,0 0 0,-1 0 0,-1-1 0,-31 36 0,43-56 0,1 1 0,-1 0 0,1 0 0,-1 0 0,0 0 0,0-1 0,1 1 0,-1 0 0,0-1 0,0 1 0,0-1 0,0 1 0,0-1 0,0 1 0,0-1 0,0 0 0,0 1 0,0-1 0,0 0 0,-1 1 0,2-2 0,0 1 0,-1 0 0,1 0 0,0 0 0,-1 0 0,1 0 0,0-1 0,0 1 0,0 0 0,-1 0 0,1-1 0,0 1 0,0 0 0,0 0 0,-1 0 0,1-1 0,0 1 0,0 0 0,0-1 0,0 1 0,0 0 0,0 0 0,0-1 0,0-13 0,2 4 0,1 0 0,0 0 0,1 1 0,0-1 0,0 1 0,8-13 0,40-49 0,-13 19 0,-19 23 0,-5 5 0,31-36 0,-45 59 0,0 0 0,0 0 0,0 0 0,0 0 0,0 0 0,0 0 0,0 1 0,0-1 0,0 0 0,1 1 0,-1-1 0,0 1 0,0-1 0,3 0 0,-3 1 0,-1 1 0,1-1 0,0 0 0,-1 0 0,1 0 0,-1 1 0,1-1 0,0 0 0,-1 1 0,1-1 0,-1 0 0,1 1 0,-1-1 0,1 1 0,-1-1 0,1 0 0,-1 1 0,0 0 0,1-1 0,-1 1 0,0-1 0,1 1 0,-1-1 0,0 1 0,0 0 0,0-1 0,1 1 0,-1-1 0,0 1 0,0 0 0,0 1 0,2 14 0,0 1 0,-1 0 0,-3 32 0,1-13 0,0-21 0,0-10 0,1 0 0,0 0 0,0 0 0,0 0 0,1 0 0,-1 0 0,3 6 0,-3-11 0,0 1 0,1-1 0,-1 1 0,0-1 0,0 1 0,1-1 0,-1 0 0,0 1 0,1-1 0,-1 1 0,1-1 0,-1 0 0,0 1 0,1-1 0,-1 0 0,1 1 0,-1-1 0,1 0 0,-1 0 0,1 0 0,-1 1 0,1-1 0,-1 0 0,1 0 0,-1 0 0,1 0 0,-1 0 0,1 0 0,-1 0 0,1 0 0,0 0 0,-1 0 0,1 0 0,-1-1 0,1 1 0,-1 0 0,1 0 0,-1 0 0,1-1 0,-1 1 0,0 0 0,1-1 0,0 1 0,3-3 0,0 0 0,0 1 0,6-8 0,135-146 0,-73 74 0,-19 18-1365,-45 52-5461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24575,'9'-1'0,"0"0"0,0-1 0,0 0 0,0 0 0,0-1 0,-1-1 0,12-4 0,-9 2 0,199-82 0,148-65 0,-215 85 94,-1 0-1654,-45 28-3019,174-41 3849,-142 53 4117,159-16 1,136 35-3388,-273 10 0,-129 0 0,0 0 0,23 4 0,-33-2 0,1-1 0,-1 2 0,0 0 0,-1 1 0,13 5 0,70 43 0,29 13 0,12-3 0,-123-56 0,-11-6 0,1 0 0,0 1 0,0-1 0,0 0 0,0 0 0,0 0 0,0-1 0,1 1 0,-1 0 0,0-1 0,0 0 0,4 1 0,-6-1 0,1 0 0,-1-1 0,0 1 0,1 0 0,-1 0 0,0 0 0,1-1 0,-1 1 0,0 0 0,1-1 0,-1 1 0,0 0 0,1 0 0,-1-1 0,0 1 0,0-1 0,0 1 0,1 0 0,-1-1 0,0 1 0,0 0 0,0-1 0,0 1 0,0-1 0,0 1 0,0-1 0,1 1 0,-1 0 0,0-1 0,-1 1 0,1-1 0,-2-16 0,1 14 0,-6-22 0,-1-1 0,-15-33 0,-28-47 0,46 96 0,2 4 0,0 0 0,-1 1 0,1-1 0,-1 1 0,-9-10 0,11 13 0,-1 0 0,0 0 0,0 0 0,0 0 0,0 0 0,0 1 0,0-1 0,0 1 0,0 0 0,-1 0 0,1 0 0,-1 1 0,-3-1 0,3 0 0,1 1 0,-1 0 0,0 0 0,0 0 0,0 0 0,0 1 0,0 0 0,0-1 0,1 1 0,-6 2 0,8-2 0,0 0 0,0-1 0,0 1 0,0 0 0,0 0 0,0-1 0,0 1 0,0 0 0,0 0 0,0 0 0,0 0 0,1 0 0,-1 0 0,0 0 0,1 1 0,-1-1 0,1 0 0,-1 0 0,1 0 0,0 1 0,-1-1 0,1 0 0,0 0 0,0 1 0,0-1 0,0 0 0,0 0 0,0 1 0,0-1 0,1 0 0,-1 0 0,0 1 0,1-1 0,-1 0 0,2 2 0,0 4 0,1 0 0,1-1 0,0 1 0,-1-1 0,2 0 0,6 7 0,34 33 0,-19-20 0,-22-22 0,39 43 0,-37-40 0,-1 0 0,0 1 0,-1-1 0,8 17 0,-11-22 0,0 1 0,-1-1 0,1 0 0,0 0 0,-1 0 0,0 1 0,0-1 0,0 0 0,0 1 0,0-1 0,0 0 0,0 0 0,-1 1 0,1-1 0,-2 4 0,1-3 0,-1 0 0,0-1 0,1 1 0,-1 0 0,0 0 0,0-1 0,0 0 0,-1 1 0,-4 3 0,-3 1 0,-1-1 0,1 0 0,-1 0 0,-19 7 0,-161 46-1365,159-51-5461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93 24575,'0'15'0,"1"28"0,-3-1 0,-8 53 0,-10 86 0,9-57 0,-45 192 0,30-199 0,-4 16 0,23-93 0,-2 56 0,9 133 0,1-102 0,-1-123 0,0 1 0,0 0 0,1-1 0,0 0 0,0 1 0,0-1 0,0 1 0,3 5 0,-3-7 0,1-1 0,0 1 0,0 0 0,0-1 0,0 1 0,0-1 0,0 0 0,0 0 0,1 0 0,-1 0 0,1 0 0,5 3 0,-2-3 0,0 1 0,1-1 0,-1 0 0,1 0 0,-1 0 0,1-1 0,6 0 0,50 0 0,-41-2 0,178 0 3,120-2-126,1171-10-2373,-1182 14 2302,39-16 383,-90 2 81,-130 11 1297,-126 2-1517,0 0-1,0 0 1,1 0-1,-1 0 1,0-1-1,0 1 1,0-1-1,1 0 1,-1 1-1,0-1 1,0 0-1,0 0 1,2-2-1,-2 1-44,-1 1 1,0-1-1,0 1 0,0-1 0,0 0 0,0 1 0,0-1 0,-1 0 0,1 0 0,0 0 0,-1 1 0,0-1 0,1 0 0,-1 0 0,0 0 0,0 0 0,0-2 0,-11-170-5,7 128 0,-8-72 0,-10-151 0,20 18 0,5 185 0,21-115 0,23-23 0,-21 98 0,-12 52 0,-4 14 0,7-52 0,-16 89 0,-1 0 0,0 0 0,0 1 0,0-1 0,0 0 0,0 0 0,-1 0 0,1 0 0,-2-3 0,1 5 0,1 0 0,-1 0 0,0 0 0,1-1 0,-1 1 0,0 0 0,0 0 0,0 0 0,0 0 0,0 1 0,0-1 0,0 0 0,0 0 0,0 1 0,0-1 0,-1 0 0,1 1 0,0-1 0,0 1 0,-1 0 0,1-1 0,-2 1 0,-10-2 0,-1 1 0,1 0 0,-23 1 0,-44 9 0,-96 22 22,37-5-418,-183 20-541,-399 6 0,-48-51 394,367-4 249,200-4 3107,-7-1-2541,159 8-272,-57 1 0,91 1-1365,3 2-5461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24575,'-5'5'0,"-4"4"0,-5 5 0,-2 3 0,-12 3 0,-4 6 0,-5 2 0,-1 0 0,0 0 0,2-3 0,4-6 0,5-1 0,6-1 0,5-3 0,5-5-8191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51 142 24575,'1'18'0,"-1"-10"0,0 0 0,0 0 0,0 0 0,-1-1 0,0 1 0,0 0 0,-1-1 0,-5 15 0,-3-2 0,0 1 0,-9 25 0,18-37 0,1-9 0,0 1 0,1-1 0,-1 0 0,0 0 0,0 0 0,0 0 0,0 0 0,0 0 0,1 0 0,-1 0 0,0 0 0,0 0 0,0 0 0,0 0 0,0 0 0,1 0 0,-1 0 0,0 0 0,0 0 0,0 0 0,0 0 0,1 0 0,-1 0 0,0 0 0,0 0 0,0 0 0,0 0 0,0 0 0,1 0 0,-1 0 0,0-1 0,0 1 0,16-13 0,118-137 0,-50 52 0,-68 82-77,-5 4-567,18-24 0,-20 21-6182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24575,'5'-1'0,"0"1"0,0-1 0,0 0 0,1-1 0,-1 1 0,0-1 0,-1 0 0,8-4 0,-7 4 0,160-91 0,-82 44 0,286-138-518,15 29-1,-207 97 519,-60 22 0,-27 15 874,-59 18-711,-1 0-163,-1 1 0,38 0 0,63 5 0,-78 0 0,66 5 0,-96-3 0,0 1 0,-1 1 0,29 10 0,-19-4 0,44 23 0,-60-25 0,-1 0 0,0 1 0,-1 1 0,0 0 0,12 12 0,0 3 0,1-2 0,1 0 0,2-2 0,0-1 0,1-2 0,60 28 0,-70-37 0,41 16 0,97 27 0,-117-42 0,1-3 0,52 3 0,-92-9 0,2-1 0,0 0 0,0 0 0,1 0 0,-1 0 0,5-2 0,-8 2 0,0-1 0,0 1 0,0 0 0,0-1 0,0 1 0,0-1 0,0 1 0,0-1 0,0 0 0,0 1 0,0-1 0,0 0 0,-1 0 0,1 0 0,0 0 0,-1 1 0,1-1 0,-1 0 0,1 0 0,-1 0 0,1 0 0,-1 0 0,1 0 0,-1 0 0,0-2 0,1-4 0,-1 1 0,0-1 0,-1 1 0,1-1 0,-1 1 0,-1 0 0,1-1 0,-1 1 0,0 0 0,-4-7 0,1 0 0,-71-160 0,71 166 0,4 12 0,4 13 0,0-7 0,1-1 0,1 1 0,-1-1 0,9 12 0,28 36 0,-2-2 0,-36-52 0,-1 1 0,0-1 0,0 1 0,0 0 0,0 0 0,-1-1 0,1 1 0,-1 0 0,0 9 0,-1-11 0,0 0 0,0 0 0,0 0 0,0 0 0,-1 0 0,0 0 0,1 0 0,-1 0 0,0 0 0,0 0 0,-1-1 0,1 1 0,-1 0 0,1-1 0,-1 1 0,-4 4 0,-2 0 0,-1 1 0,1-2 0,-2 1 0,1-1 0,-19 9 0,-51 17 0,77-31 0,-134 39 0,53-16 0,67-19-1365,5 0-5461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24575,'0'433'0,"-15"-210"0,8-141 0,-5 4 0,-22 90 0,5-41 0,12-54 0,8-41 0,1 0 0,-4 72 0,14 91 0,-2-201 0,0 1 0,0-1 0,1 0 0,-1 1 0,1-1 0,-1 0 0,1 0 0,0 1 0,0-1 0,2 4 0,-2-5 0,0 0 0,0 0 0,1 0 0,-1 0 0,0 0 0,0 0 0,1 0 0,-1 0 0,0 0 0,1-1 0,-1 1 0,1 0 0,-1-1 0,1 1 0,0-1 0,2 1 0,20 1 0,-1-2 0,36-2 0,-12 0 0,206-11 0,129-8 25,-167 13-783,-67 1 605,201-13-5,92 3 1168,-432 17-1004,0 0 0,0-1 1,-1 0-1,1 0 0,10-3 0,-16 3-6,1 0 0,-1-1 0,0 1 0,0-1-1,0 1 1,0-1 0,0 0 0,0 0 0,-1-1-1,1 1 1,-1 0 0,1-1 0,-1 0 0,0 1 0,0-1-1,2-5 1,6-13 0,-1-1 0,10-42 0,-13 45 0,19-80 0,-4 0 0,-4-2 0,7-192 0,-24-103 0,-2 152 0,2 240 0,0 1 0,0-1 0,0 1 0,-1-1 0,1 1 0,-1-1 0,0 1 0,0-1 0,0 1 0,-2-4 0,2 5 0,-1 1 0,1-1 0,0 1 0,-1-1 0,1 1 0,-1-1 0,0 1 0,1 0 0,-1-1 0,0 1 0,0 0 0,0 0 0,0 1 0,0-1 0,0 0 0,0 1 0,0-1 0,0 1 0,-4-1 0,-31-2 0,-67 3 0,47 2 0,-1178 1-1736,797-4 2107,421 1-7197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0,0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24575,'0'-1'0,"0"0"0,0 0 0,1 0 0,-1 1 0,0-1 0,1 0 0,-1 0 0,1 1 0,-1-1 0,1 0 0,-1 1 0,1-1 0,-1 0 0,1 1 0,1-2 0,12-8 0,-11 8 0,6-3 0,-6 2 0,0 1 0,0-1 0,0 1 0,0 0 0,1 0 0,-1 1 0,1-1 0,0 1 0,-1 0 0,8-2 0,-11 3 0,1 1 0,0-1 0,-1 0 0,1 1 0,0-1 0,-1 1 0,1-1 0,-1 0 0,1 1 0,0-1 0,-1 1 0,1 0 0,-1-1 0,0 1 0,1-1 0,-1 1 0,1 0 0,-1-1 0,0 1 0,0 0 0,1-1 0,-1 1 0,0 0 0,0-1 0,0 1 0,0 0 0,0 0 0,0-1 0,0 2 0,0 23 0,-3-1 64,-8 31 0,-3 18-1557,12-55-5333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24575,'1'-3'0,"-1"1"0,1 0 0,-1-1 0,1 1 0,0-1 0,0 1 0,0 0 0,0-1 0,0 1 0,0 0 0,1 0 0,-1 0 0,1 0 0,2-3 0,3-2 0,0 1 0,12-9 0,6 0 0,-17 10 0,0 1 0,0-2 0,-1 1 0,8-7 0,-14 10 0,1 1 0,-1-1 0,1 0 0,-1 1 0,0-1 0,0 0 0,0 0 0,0 0 0,0 0 0,0 0 0,0 0 0,-1 0 0,1 0 0,-1 0 0,1-1 0,-1 1 0,0 0 0,0 0 0,0 0 0,0 0 0,-1-5 0,0 4 0,0 0 0,0 0 0,0 0 0,-1 0 0,1 0 0,-1 0 0,0 1 0,1-1 0,-1 0 0,-1 1 0,1-1 0,0 1 0,-1 0 0,1 0 0,-1 0 0,1 0 0,-1 0 0,0 1 0,-5-3 0,-4-1 0,-1 0 0,1 1 0,-19-3 0,31 7 0,-3 0 0,0-1 0,1 1 0,-1-1 0,0 1 0,0 0 0,1 0 0,-1 1 0,-5 0 0,7-1 0,0 0 0,0 1 0,1-1 0,-1 1 0,0-1 0,0 1 0,0-1 0,1 1 0,-1-1 0,0 1 0,0 0 0,1-1 0,-1 1 0,1 0 0,-1-1 0,0 1 0,1 0 0,0 0 0,-1 0 0,1 0 0,-1 0 0,1-1 0,0 1 0,0 0 0,0 0 0,-1 0 0,1 0 0,0 0 0,0 0 0,0 1 0,1 4 0,0 1 0,0-1 0,0 0 0,1 0 0,-1 0 0,1 0 0,1-1 0,4 10 0,31 45 0,-29-46 0,47 59 0,-20-27 0,-33-42 0,0 0 0,0 1 0,-1-1 0,1 1 0,-1 0 0,0 0 0,0 0 0,-1 0 0,2 7 0,-3-8 0,0-1 0,1 0 0,-1 0 0,0 0 0,-1 0 0,1 0 0,-1 0 0,1 0 0,-1 0 0,0 0 0,0 0 0,0 0 0,0-1 0,-1 1 0,1 0 0,-1-1 0,-2 4 0,1-2-105,1-1 0,-1 0 0,-1 0 0,1 0 0,0 0 0,-1 0 0,1 0 0,-1-1 0,0 0 0,0 0 0,0 0 0,-6 2 0,-5 0-6721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24575,'19'-1'0,"31"-5"0,1-1 0,-44 7 0,-1-1 0,1 0 0,-1 0 0,0 0 0,1-1 0,-1 0 0,0 0 0,0-1 0,0 0 0,-1 0 0,10-7 0,-11 7 0,-1 0 0,0 0 0,0 0 0,0 0 0,0-1 0,0 0 0,-1 1 0,0-1 0,0 0 0,0 0 0,0 0 0,0 0 0,-1-1 0,0 1 0,0 0 0,0-1 0,0-8 0,0 1 0,0 0 0,-2 0 0,0 0 0,-2-16 0,2 26 0,1-1 0,-1 0 0,0 0 0,0 0 0,0 0 0,0 1 0,0-1 0,-1 0 0,1 1 0,-1-1 0,0 1 0,0 0 0,0 0 0,0-1 0,0 1 0,0 0 0,0 1 0,-1-1 0,1 0 0,-1 1 0,1-1 0,-1 1 0,-3-2 0,5 3 0,-1 0 0,1-1 0,-1 1 0,1 0 0,0-1 0,-1 1 0,1 0 0,-1 0 0,1 0 0,-1 0 0,1 1 0,0-1 0,-1 0 0,1 1 0,-1-1 0,1 1 0,0-1 0,-1 1 0,1-1 0,-2 2 0,2 0 0,-1-1 0,0 1 0,1 0 0,0-1 0,-1 1 0,1 0 0,0 0 0,0 0 0,0 0 0,0 0 0,-1 4 0,-1 3 0,1 0 0,0 1 0,1-1 0,0 19 0,1-21 0,1 0 0,-1 0 0,1 0 0,1 0 0,-1-1 0,1 1 0,0-1 0,1 1 0,0-1 0,5 10 0,3 1 0,0-1 0,18 19 0,7 9 0,-33-41 0,-1 0 0,-1 1 0,1-1 0,0 0 0,-1 0 0,0 1 0,0-1 0,0 1 0,0-1 0,0 1 0,-1 0 0,1-1 0,-1 1 0,0-1 0,0 1 0,-1 0 0,1-1 0,-1 1 0,0-1 0,1 1 0,-2-1 0,1 1 0,0-1 0,-1 0 0,1 1 0,-1-1 0,0 0 0,0 0 0,0 0 0,-1 0 0,1-1 0,-1 1 0,1-1 0,-1 1 0,0-1 0,0 0 0,-4 2 0,-11 6-273,-1-1 0,0 0 0,-1-2 0,-32 9 0,24-9-6553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24575,'-1'0'0,"0"0"0,0 1 0,0-1 0,0 0 0,0 0 0,0 1 0,0-1 0,1 1 0,-1-1 0,0 1 0,0-1 0,1 1 0,-1-1 0,0 1 0,0 0 0,1-1 0,-2 2 0,-9 15 0,10-15 0,-81 163 0,46-87 0,-162 295 0,143-272 0,18-32 0,-44 117 0,67-147 0,1 1 0,3 0 0,1 1 0,2 0 0,-2 59 0,-5 85 0,0 24 0,14 148 0,4-289 0,2 0 0,17 74 0,-22-138 0,0-1 0,0 1 0,0-1 0,0 0 0,0 1 0,1-1 0,0 0 0,2 5 0,-2-6 0,0-1 0,-1 1 0,1 0 0,0-1 0,0 0 0,0 1 0,0-1 0,0 0 0,0 0 0,1 0 0,-1 0 0,0 0 0,1-1 0,-1 1 0,3 0 0,17 1 0,44 1 0,-54-3 0,423 0-1752,147 2-1956,331 28 982,-765-21 2035,-134-9 603,165 9 1204,1-6 5242,-138-1-5560,52 8 0,31 2-903,-122-12 105,1 0 0,0 0 0,0-1 0,0 1 0,-1-1 0,1 0 0,7-2 0,-10 2 0,1 0 0,0 0 0,0 0 0,-1 0 0,1-1 0,-1 1 0,1 0 0,-1-1 0,1 1 0,-1-1 0,0 1 0,0-1 0,0 0 0,0 0 0,2-3 0,1-7 0,-1 0 0,-1 0 0,0 0 0,0 0 0,-1 0 0,0 0 0,-2-15 0,1 6 0,-3-387-503,0 94 340,-20-201 163,19 464-2,-19-184-38,-17 2 8,-28 0 772,67 229-740,-1 0 0,0-1 0,0 1 0,0 0 0,-1 0 0,0 0 0,1 0 0,-1 1 0,0-1 0,-7-5 0,4 5 0,1 0 0,-1 1 0,0 0 0,1 0 0,-2 0 0,1 1 0,-10-3 0,-10-1 0,-1 2 0,-36-3 0,20 3 0,-45-5-8,-146-13-247,-280 4-1190,2 18 1686,309 1-356,148-1 124,-395-10-86,424 9 534,17 1-479,0-1 1,1 1-1,-1-2 1,0 1-1,1-1 1,-1 0-1,-8-4 1,4 0-6805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6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2526 31 24575,'-3'-1'0,"1"1"0,-1-1 0,1 0 0,-1 1 0,1-1 0,-1-1 0,1 1 0,-4-2 0,-9-4 0,2 3 0,-1 1 0,1 0 0,-1 1 0,-14 0 0,-58 3 0,40 0 0,-171 7 0,180-4 0,1 2 0,-1 1 0,-65 22 0,54-12 0,-115 45 0,115-41 0,-60 36 0,8 3 0,-226 136 0,166-89 0,-207 179 0,283-213 0,-80 91 0,143-138 0,1 0 0,0 1 0,2 1 0,2 1 0,-24 53 0,21-32 0,2 1 0,-18 96 0,20-68 0,-18 102 0,14 3 0,18 31 0,3-183 0,2 0 0,1-1 0,1 1 0,18 52 0,-17-67 0,1 0 0,1 0 0,19 29 0,-8-20 0,31 32 0,-17-25 0,72 52 0,-92-75 0,14 10 0,60 30 0,36 8 0,-116-54 0,79 30-119,0-3-1,183 39 0,188-8-239,10-39 359,1-24 0,-196-2 0,-251 3-5,286-5-685,1-24-81,-237 15 688,0-4 1,0-2 0,-2-4-1,-1-2 1,80-44 0,-80 31 724,-1-4 0,-3-2 0,80-71 0,-110 84-582,43-52 0,22-42-72,-97 122 14,147-199-2,-111 143 0,49-99 0,-75 128 0,0-2 0,-2 0 0,-2 0 0,-1-1 0,-2 0 0,-1 0 0,1-55 0,-4 38 0,-3 0 0,-2 0 0,-2 0 0,-14-60 0,-2 34-136,-3 1-1,-4 1 0,-3 2 1,-3 0-1,-84-130 0,87 159 137,-1 1 0,-59-59 0,64 77 0,0 1 0,-1 1 0,-2 2 0,-55-31 0,12 16-59,-2 4-1,-153-45 1,-166-10-272,95 35 220,-2 21 120,266 28 389,1-2-1,-57-14 1,51 8-279,-39-15 0,49 14-1484,1-1-5461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24575,'0'0'0,"1"0"0,2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9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6439 98 24575,'-1860'0'-856,"1500"-17"-2232,-24 0-324,181 23 3188,-1 9 1,-300 60-1,450-63-18,-647 143-1513,13 46 2276,609-172-540,-127 67 1,152-65 44,2 2 1,1 2-1,-48 43 0,-125 141-165,15 17 3375,122-131-1059,-37 59-3492,82-101 433,3 1 0,-47 104 0,60-104 977,3 1-1,3 1 1,3 0 0,-10 76 0,17-59 22,4 1 1,9 163 0,1-207 494,2-1-1,1 1 1,2-1-1,2-1 1,2 0-1,1 0 1,2-1-1,2-1 1,27 43-1,-18-41-247,1-1-1,45 47 1,74 56-278,82 45-85,14-20 1,-144-105-2,2-4 0,165 64 0,242 49-266,-449-151-2,318 82 213,4-14-770,-40-9 334,280 63-630,6-25-1,-184-68 40,1-26-492,-269-15 1368,516 18 267,-1-24-369,-452-14-572,246-48-1,224-83 781,-161 13 100,-525 127 0,255-68-48,-8-17 949,-208 64 273,-2-2 1,-1-3-1,-1-2 0,-2-3 1,89-75-1,9-16 18,58-50-1165,-194 161-27,0-1 0,-2-1 0,0-1 0,0 0 0,-2 0 0,21-41 0,-4-6 0,-3 0 0,-3-1 0,29-132 0,-35 84 0,-4-1 0,-5 0 0,-5-1 0,-6 1 0,-20-152 0,11 204 0,-3 1 0,-3 0 0,-3 1 0,-2 1 0,-52-100 0,47 113 0,-2 1 0,-1 2 0,-59-67 0,24 43 0,-90-76 0,92 95 0,-2 3 0,-112-63 0,-152-54 0,237 120 0,-39-19-188,-448-208-1664,7 62 1852,-14 52 0,-59 23-920,370 93 3683,76 12-2566,120 18-1562,49 7-5461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5:03.2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10698 87 24575,'-27'0'0,"-160"-5"0,-413-27-908,535 30 867,-175-9-267,-671-25-1057,842 36 1356,-909 2-689,172 35 698,323 19 1067,-83 13 506,-5-26-1827,263-22 367,-41 0-1371,-29 3 1002,-244 3-398,4 13 523,420-6 131,100-16 0,-484 105-84,441-86 78,1 6 0,-153 69 1,-72 67-24,278-129 38,-243 142-273,15 21 1569,266-174-837,2 2 0,1 2 0,-65 80 0,95-102-395,1 0 0,1 0 1,1 2-1,-10 25 0,15-30-77,2 1 0,0-1 0,1 1 0,1 0 0,0 0-1,0 22 1,4 166 4,2-107 0,0-45 0,2-1 0,3 1 0,19 75 0,66 152 0,-54-182 0,90 163 0,-44-129 0,6-3 0,111 121 0,-129-166-9,201 223-99,-173-210-303,164 124 0,-35-60-646,8-11 0,329 158 0,549 154-1761,-254-151 2818,-31-55 0,290-26 0,-222-118-1232,4-33 0,657-25-152,-497-48 1384,-978-7-3,809 12-34,-507-23-64,-301 2 950,-1-3 1,125-33 0,-163 30-254,-1-3 0,57-28 0,78-55 3687,-93 50-3014,323-185-241,-357 201-1028,69-58 0,40-52 0,-36 15 0,-48 47 0,135-161 0,-19-15 0,-176 234 0,54-79 0,-56 78 0,-1-1 0,14-34 0,92-198 0,-85 185 0,-4-2 0,35-120 0,-23 25 0,-2 6 0,-35 142 0,126-423 0,-111 366 0,18-109 0,-35 156 0,30-240 0,-34 257 0,15-154 0,-8 102 0,-2 0 0,-3 0 0,-12-128 0,4 160 0,-2-1 0,-1 1 0,-2 1 0,-16-37 0,-71-127 0,-39-34 0,107 189 0,-1 2 0,-3 1 0,-47-45 0,39 49 0,-1 2 0,-1 1 0,-87-47 0,32 30-146,-186-67 0,-115-7-305,201 65 366,-74-20 85,-4 15 0,-168-4 0,-11-2 0,180 14 0,177 35 0,36 7 227,-55-9 374,-250-33-601,298 45 0,52 8 0,0-1 0,0-1 0,0 0 0,0-2 0,1 1 0,0-2 0,1 0 0,-17-12 0,-2-2 0,-1 2 0,-2 2 0,-54-21 0,-121-25 0,154 54 0,41 8 0,1 0 0,-18-6 0,15 2-1365,1 2-5461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8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0 24575,'0'743'0,"-2"-689"0,-18 94 0,10-78 0,3-2 0,-1 8 0,6-62-1365,1-2-5461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9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 77 24575,'-12'0'0,"1"0"0,-1 1 0,1 0 0,-21 6 0,29-6 0,-1 0 0,1 0 0,-1 1 0,1-1 0,0 1 0,0 0 0,0 0 0,0 0 0,0 0 0,0 1 0,1-1 0,-1 1 0,1-1 0,-1 1 0,1 0 0,0 0 0,0 0 0,1 1 0,-3 4 0,2-1 0,0 0 0,0 0 0,0 1 0,1-1 0,1 0 0,-1 10 0,2 2 0,3 25 0,-2-31 0,0 0 0,2 0 0,-1 0 0,2 0 0,0 0 0,0-1 0,1 0 0,0 0 0,10 11 0,-11-15 0,1 0 0,0-1 0,1 0 0,0-1 0,0 1 0,1-1 0,-1 0 0,1-1 0,1 0 0,-1 0 0,1-1 0,-1 0 0,15 4 0,12 2 0,1-1 0,57 6 0,-37-11 0,0-2 0,78-8 0,-126 5 0,0 0 0,0 0 0,15-6 0,-21 6 0,0 1 0,0-1 0,0 0 0,0 0 0,0 0 0,0-1 0,0 1 0,-1 0 0,1-1 0,0 1 0,-1-1 0,1 0 0,-1 1 0,0-1 0,0 0 0,1 0 0,-1 0 0,0 0 0,1-4 0,0-5 0,-1 0 0,0 0 0,0-1 0,-1 1 0,-3-21 0,1 8 0,1 13 0,0 1 0,-1-1 0,0 0 0,-3-11 0,2 16 0,1 0 0,-1 0 0,0 1 0,0-1 0,0 1 0,-1-1 0,0 1 0,-6-6 0,-21-22 0,-62-49 0,59 55 0,-9-8 0,29 25 0,-37-22 0,44 29 0,1 0 0,-1 0 0,0 1 0,0 0 0,0 0 0,-9-1 0,-9 1-343,-32 2 1,48 0-338,-7 0-6146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1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0 24575,'0'332'0,"-1"-302"0,-9 55 0,-13 29 0,8-45 0,-6 31 0,-15 81 0,24-57 0,3-26 0,-1 26 116,4-49-1597,3-45-5345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2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355 6 24575,'-79'-1'0,"-84"2"0,159 0 0,-1-1 0,1 2 0,-1-1 0,1 0 0,0 1 0,0 0 0,0 0 0,0 0 0,0 0 0,0 1 0,0-1 0,1 1 0,0 0 0,-1 0 0,1 1 0,0-1 0,0 0 0,1 1 0,-1 0 0,1 0 0,0 0 0,0 0 0,0 0 0,-3 9 0,0 4 0,0-3 0,1 1 0,0 0 0,-3 28 0,6-33 0,1 1 0,0-1 0,1 0 0,0 0 0,1 0 0,4 17 0,-5-24 0,0 1 0,1-1 0,-1 1 0,1-1 0,0 0 0,0 0 0,0 0 0,0 0 0,1 0 0,-1 0 0,1 0 0,0-1 0,0 1 0,-1-1 0,2 0 0,-1 0 0,0 0 0,0-1 0,1 1 0,-1-1 0,7 3 0,0-2 0,1 0 0,1-1 0,-1 0 0,0 0 0,15-2 0,-8-1 0,0 0 0,28-8 0,-35 7 0,-1-1 0,1 0 0,-1-1 0,0 0 0,0 0 0,-1-1 0,0 0 0,0-1 0,0 0 0,8-10 0,-11 11 0,0 0 0,-1-1 0,1 0 0,-2 0 0,1-1 0,-1 1 0,0-1 0,-1 0 0,0 0 0,0 0 0,-1 0 0,0-1 0,2-15 0,-3 13 0,2-37 0,-3 42 0,-1 1 0,1-1 0,-1 1 0,0 0 0,0-1 0,-3-6 0,3 10 4,0 0 0,0 0 0,0 0-1,0 0 1,-1 1 0,1-1 0,-1 1-1,1-1 1,-1 1 0,0-1 0,1 1 0,-1 0-1,0 0 1,0 0 0,0 0 0,0 0-1,0 0 1,0 0 0,0 1 0,0-1-1,0 1 1,-3-1 0,-5 0-183,-1 1 0,1 0 0,-15 1 0,14 0-557,-6 0-6090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1 24575,'-1'87'0,"-5"0"0,-18 100 0,7-94 0,-27 134 0,30-177 0,9-31 0,0-1 0,0 1 0,-2 32 0,7-48-30,-2 55-638,-12 64 1,11-105-6159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4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509 104 24575,'-19'0'0,"-1"-1"0,2 0 0,-33-7 0,34 4 0,1 0 0,-1 1 0,-1 1 0,1 1 0,0 0 0,0 1 0,-21 3 0,37-2 0,-26 3 0,-30 9 0,48-10 0,0 0 0,0 1 0,0 0 0,1 0 0,-1 1 0,-14 11 0,15-9 0,0 0 0,0 1 0,1-1 0,0 2 0,0-1 0,-5 10 0,8-11 0,0-1 0,1 1 0,0 0 0,1 0 0,0 0 0,0 0 0,0 0 0,1 1 0,-1 11 0,1-9 0,1 1 0,0 0 0,4 19 0,-3-26 0,0 0 0,1 0 0,-1 0 0,1 0 0,0 0 0,0 0 0,0 0 0,0 0 0,1-1 0,0 1 0,-1-1 0,5 4 0,-1-2 0,0 0 0,0-1 0,1 1 0,-1-1 0,1-1 0,0 1 0,0-1 0,1 0 0,-1-1 0,0 0 0,1 0 0,11 1 0,7 0 0,0-2 0,36-3 0,-10 0 0,-48 2 0,1 0 0,0 0 0,0-1 0,-1 0 0,1 1 0,0-2 0,-1 1 0,1-1 0,-1 1 0,7-5 0,-8 4 0,0 0 0,0-1 0,0 1 0,0-1 0,0 0 0,-1 0 0,1 0 0,-1 0 0,0 0 0,0 0 0,0-1 0,0 1 0,1-6 0,9-21 0,-4 9 0,0-1 0,-1 0 0,-1 0 0,5-33 0,-9 29 0,0 1 0,-5-48 0,2 69 7,1 0 0,-1 0-1,0 0 1,0 0 0,-1 1-1,1-1 1,-1 0-1,0 1 1,0-1 0,0 1-1,0-1 1,-1 1 0,1 0-1,-1 0 1,0 0 0,0 0-1,-4-2 1,3 2-131,-1 0 0,0 0 1,0 0-1,-1 1 0,1 0 0,0 0 1,-1 1-1,1-1 0,-1 1 0,0 0 1,-9 0-1,2 1-6702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9:34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2139 4753 24575,'-60'1'0,"-70"-2"0,113-1 0,1-1 0,-1 0 0,0-2 0,1 1 0,-17-9 0,6 1 0,-51-31 0,69 37 0,1 0 0,0-1 0,0 0 0,0 0 0,1-1 0,-7-9 0,-34-57 0,26 39 0,-89-134 0,-15-21 0,-79-118 0,144 218 0,-120-163 0,8 36 0,112 142 0,29 32 0,2-1 0,-39-74 0,-34-103 0,100 214 0,-18-42 0,-27-58 0,-13-19 0,-48-144 0,60 141 0,21 59 0,-31-123 0,47 147 0,-20-52 0,27 82 0,0-1 0,1 1 0,1-1 0,-1-26 0,4-69 0,1 68 0,1 0 0,2 1 0,2 0 0,2 0 0,26-81 0,-25 100 0,0 1 0,1 0 0,2 0 0,0 1 0,2 1 0,26-34 0,22-25 0,-31 38 0,62-62 0,-32 49 0,131-89 0,-155 121 0,0 1 0,52-20 0,84-21 0,-125 50 0,0 2 0,1 2 0,0 2 0,91-1 0,820 10 0,1905-2-2175,-2212-17 2175,-498 11 0,799-66 0,-719 44 0,357-44 0,-180 23 0,3 18 0,715 2 0,141 68 0,-1172-34 0,346 31 0,375 90-855,-692-103 855,319 62 0,310 85 37,-434-97-5380,-309-70 5496,183 39-29,-67-23 7140,-114-17-7141,-1 1 1,0 0 0,0 1-1,-1 0 1,1 1-1,19 10 1,-24-10-131,-1 1 0,1 0 0,-2 0 0,1 1 0,0 0 0,-1 1 0,-1 0 0,1 0 0,9 15 0,-6-6 7,-1 1 0,-1 1 0,0 0 0,-2 0 0,0 0 0,8 40 0,-8-19 0,-2-1 0,-1 68 0,-4-87 0,-2 0 0,-1 0 0,-9 37 0,-25 57 0,36-111 0,-25 95 0,9-29 0,1-22 0,-1 0 0,-27 52 0,1-13 0,-88 163 0,122-234 0,-105 184 0,83-138 0,-33 88 0,-60 183 0,98-266 0,-23 88 0,3 82 0,38-169 0,1 105 0,8-145 0,0-13 0,-1-1 0,0 0 0,-1 1 0,0-1 0,-6 26 0,1-20 0,3-9 0,0 0 0,0-1 0,-1 0 0,0 0 0,-7 12 0,-17 17 0,-2-1 0,-1-2 0,-2-1 0,-2-1 0,-42 31 0,-35 18 0,-130 70 0,143-98 0,-2-5 0,-191 66 0,155-69 0,-260 81 0,385-124 0,-389 100 0,291-78 0,-258 54 0,-5-23 0,-290 26 0,382-50-672,-328-5-1,-631-27-713,512-2 435,-154-11 182,343-17 769,291 14 0,-172-19 793,304 24-438,-420-34 2948,488 41-3303,-158-17 0,-42 4 0,82 8 0,-602-84 0,744 90 0,-417-46 0,24 40 0,282 10 0,117 0 0,0 1 0,0 0 0,-20 7 0,-15 1 0,39-7-1365,3 1-5461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73 332 24575,'4'12'0,"1"-2"0,6 31 0,-5-22 0,5 31 0,9 223 82,-20 2-2600,-1-126-1791,12 101 4270,6 60 2351,-16 1 1349,-2-140-2850,1-166-811,0-1 0,0 0 0,1 1 0,-1-1 0,3 7 0,-2-9 0,-1-1 0,1 1 0,0-1 0,-1 1 0,1-1 0,0 1 0,0-1 0,0 0 0,0 1 0,1-1 0,-1 0 0,0 0 0,0 0 0,1 0 0,-1 0 0,1 0 0,-1 0 0,3 1 0,4 0 0,-1-1 0,1 1 0,-1-1 0,1-1 0,0 1 0,-1-1 0,1-1 0,10-1 0,2 0 0,247-31 0,-33 3 0,115 23 0,-219 9 0,229-3-405,271 2-532,-423 6 681,49 1 1854,-250-8-1598,1 0 0,-1-1 0,1 0 0,-1 0 0,1 0 0,8-4 0,-12 4 0,0 0 0,0-1 0,-1 1 0,1-1 0,-1 0 0,1 1 0,-1-1 0,0 0 0,1-1 0,-1 1 0,0 0 0,-1 0 0,1-1 0,0 0 0,-1 1 0,2-4 0,5-13 0,-1 0 0,-1 0 0,0-1 0,-2 0 0,3-21 0,2-104 0,-5 53 0,-1 55 0,36-339 0,-25 293 0,22-152 0,-26 169 0,4-43 0,-9-8 0,-5 1 0,-5-1 0,-5 0 0,-27-123 0,16 103 0,21 135 0,0 0 0,0 1 0,-1-1 0,1 1 0,-1-1 0,1 0 0,-1 1 0,0-1 0,0 1 0,1-1 0,-1 1 0,0 0 0,0-1 0,-1 1 0,1 0 0,0 0 0,0-1 0,0 1 0,-1 0 0,1 0 0,-1 1 0,1-1 0,-1 0 0,1 0 0,-1 1 0,1-1 0,-4 0 0,-3-1 0,0 1 0,0 1 0,0-1 0,-14 2 0,6 0 0,-328 21 0,273-16 0,-53 7 0,-149 9 0,-289-22-260,280-1-719,217 1 991,-369 11-256,201 14 667,182-16-74,0 1 1,-73 26-1,97-26-349,-37 15 0,56-22 0,1-1 0,-13 4 0,-16 5 0,34-11 0,0 1 0,0 0 0,0 0 0,0 1 0,1-1 0,-1 0 0,0 0 0,0 1 0,1-1 0,-1 1 0,1 0 0,-3 3 0,3-4 0,1 1 0,-1 0 0,0 0 0,1 0 0,0 0 0,-1 1 0,1-1 0,0 0 0,0 0 0,0 0 0,0 0 0,0 0 0,1 0 0,-1 0 0,0 0 0,1 0 0,0 0 0,1 3 0,2 4 0,0 0 0,10 13 0,-11-17 0,20 28-1365,-11-18-5461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2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24575,'13'-12'0,"103"-90"0,-116 102 0,0 0 0,1-1 0,-1 1 0,0 0 0,0 0 0,0 0 0,0 0 0,0-1 0,0 1 0,1 0 0,-1 0 0,0 0 0,0 0 0,0 0 0,0 0 0,1 0 0,-1-1 0,0 1 0,0 0 0,0 0 0,0 0 0,1 0 0,-1 0 0,0 0 0,0 0 0,0 0 0,1 0 0,-1 0 0,0 0 0,0 0 0,0 0 0,1 0 0,-1 0 0,0 0 0,0 0 0,0 1 0,1-1 0,-1 0 0,0 0 0,0 0 0,0 0 0,0 0 0,1 1 0,-1 10 0,-6 19 0,5-28 0,-25 80 0,15-50 0,-12 54 0,23-84-78,-1-1 22,1 0 0,0 0 0,-1 0 0,1 0 0,0 0 0,0 0 0,0 0 0,0 0 0,0 0 0,0 0 0,0 0 0,0 0 0,0 0 0,1 0 1,-1 0-1,0 0 0,1 0 0,-1 0 0,0 0 0,1 0 0,0 0 0,0 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75 24575,'-9'290'0,"3"-85"0,6-202 0,0-1 0,0 1 0,0 0 0,1 0 0,-1-1 0,1 1 0,-1 0 0,1-1 0,0 1 0,0-1 0,2 4 0,-1-4 0,-1-1 0,0 1 0,1-1 0,0 1 0,-1-1 0,1 0 0,0 1 0,-1-1 0,1 0 0,0 0 0,0 0 0,0-1 0,0 1 0,0 0 0,0-1 0,0 1 0,3-1 0,29 4 0,67-2 0,-70-2 0,225-10 0,40 1 0,-247 9 0,76 0 0,-123-1 0,1 1 0,-1 0 0,0-1 0,1 1 0,-1-1 0,0 0 0,0 0 0,0 0 0,0 0 0,0 0 0,0 0 0,0-1 0,0 1 0,0-1 0,-1 1 0,1-1 0,0 1 0,-1-1 0,1 0 0,-1 0 0,0 0 0,0 0 0,0 0 0,0 0 0,0 0 0,0 0 0,0-1 0,0-2 0,1-7 0,0 1 0,0-1 0,-1 0 0,-1-15 0,0 21 0,-1-31 0,-1-1 0,-2 0 0,-16-70 0,-8-10 0,14 79 0,10 30 0,0-1 0,1 1 0,-3-18 0,5 23 0,1 0 0,-1-1 0,0 1 0,-2-8 0,2 11 0,1-1 0,-1 1 0,0 0 0,1 0 0,-1 0 0,0 0 0,0 0 0,0-1 0,0 1 0,0 1 0,0-1 0,0 0 0,0 0 0,0 0 0,0 0 0,-1 1 0,0-2 0,-3 1 0,1 0 0,-1 0 0,1 0 0,-1 0 0,1 1 0,-1 0 0,0 0 0,-6 1 0,-39 8 0,44-8 0,-159 43 0,-21 4 0,101-31 0,-1-5 0,-89 2 0,21-15-1365,137 1-5461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24575,'6'-3'0,"-1"-1"0,0 1 0,0-1 0,0-1 0,-1 1 0,1-1 0,6-9 0,8-9 0,-5 10 0,-3 1 0,0 2 0,0-1 0,1 2 0,0-1 0,19-10 0,-30 20 0,0-1 0,0 0 0,0 1 0,0-1 0,0 1 0,1 0 0,-1-1 0,0 1 0,0 0 0,0 0 0,0 0 0,1 0 0,-1 0 0,0 0 0,0 0 0,0 0 0,1 0 0,-1 0 0,1 1 0,-1 0 0,0-1 0,-1 1 0,1-1 0,0 1 0,-1-1 0,1 1 0,-1 0 0,1 0 0,-1-1 0,1 1 0,-1 0 0,0 0 0,1-1 0,-1 1 0,0 0 0,1 0 0,-1 0 0,0 0 0,0 1 0,0 4 0,0 1 0,0-1 0,0 1 0,-1-1 0,-2 8 0,-5 22 0,-20 57 0,27-91 0,-4 13 0,5-15 0,0 0 0,0 1 0,-1-1 0,1 0 0,0 0 0,0 0 0,0 1 0,0-1 0,0 0 0,0 0 0,0 0 0,0 1 0,0-1 0,0 0 0,0 0 0,0 0 0,0 1 0,0-1 0,0 0 0,0 0 0,0 0 0,0 1 0,0-1 0,1 0 0,-1 0 0,0 0 0,0 0 0,0 1 0,0-1 0,0 0 0,0 0 0,1 0 0,-1 0 0,0 0 0,0 1 0,0-1 0,0 0 0,0 0 0,1 0 0,-1 0 0,0 0 0,0 0 0,0 0 0,1 0 0,-1 0 0,0 0 0,0 0 0,0 0 0,1 0 0,-1 0 0,0 0 0,0 0 0,0 0 0,1 0 0,-1 0 0,0 0 0,0 0 0,0 0 0,1 0 0,-1 0 0,3-2 0,0 1 0,0-1 0,0 0 0,0 0 0,-1 0 0,6-5 0,1-1 0,184-131 0,-148 109-1365,-31 19-5461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24575,'9'0'0,"0"0"0,-1-1 0,1-1 0,-1 1 0,1-1 0,-1-1 0,0 1 0,0-1 0,0-1 0,0 0 0,0 0 0,7-5 0,17-13 0,-13 9 0,0 0 0,0 2 0,34-16 0,2 9 0,95-18 0,-83 21 0,398-66-244,8 27-130,-246 29 307,-8 9 67,-175 14 0,304-31 604,-253 22-523,376-27-81,-224 23 0,-237 14 0,-6 0 0,-4-1 0,-49-21 0,-3-2 0,32 14 0,7 4 0,1 0 0,-21-16 0,32 23 0,1-1 0,0 1 0,-1 0 0,1-1 0,-1 1 0,1 0 0,0-1 0,-1 1 0,1-1 0,0 1 0,0 0 0,-1-1 0,1 1 0,0-1 0,0 1 0,-1-1 0,1 1 0,0-1 0,0 1 0,0-1 0,0 0 0,0 1 0,0-1 0,0 1 0,1 0 0,-1-1 0,0 1 0,0 0 0,1 0 0,-1-1 0,0 1 0,0 0 0,1 0 0,-1-1 0,0 1 0,1 0 0,-1 0 0,0 0 0,1 0 0,-1-1 0,0 1 0,1 0 0,0 0 0,23-2 0,-22 2 0,1 0 0,4 0 0,0 0 0,0 0 0,1 1 0,7 2 0,-13-3 0,0 1 0,0-1 0,0 1 0,0 0 0,0 0 0,-1 0 0,1 0 0,0 0 0,-1 0 0,1 0 0,-1 1 0,1-1 0,-1 1 0,0-1 0,1 1 0,-1-1 0,0 1 0,0 0 0,0-1 0,1 4 0,0 0 0,-1 0 0,1 1 0,-1-1 0,0 1 0,-1 0 0,1-1 0,-1 1 0,-1 9 0,1-13 0,0 1 0,0-1 0,-1 1 0,1-1 0,-1 1 0,0-1 0,0 0 0,0 1 0,0-1 0,0 0 0,0 0 0,0 1 0,-1-1 0,1 0 0,-1 0 0,0-1 0,1 1 0,-1 0 0,0-1 0,0 1 0,-4 2 0,-10 2 66,-18 5 0,-8 4-1563,29-9-5329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255 496 24575,'0'0'0,"-1"0"0,1 0 0,-1 1 0,1-1 0,0 0 0,-1 0 0,1 1 0,-1-1 0,1 0 0,0 1 0,-1-1 0,1 1 0,0-1 0,-1 0 0,1 1 0,0-1 0,-1 1 0,1-1 0,0 1 0,0-1 0,0 1 0,0-1 0,-1 2 0,-3 15 0,3-12 0,-15 106 0,5-29 0,-44 184 0,8-42 0,5-65 0,16-68 0,7-1 0,9-41 0,4-12 0,-4 72 0,11 40 0,0-56 0,-1-70 0,-1-7 0,3 23 0,-2-37 0,0-1 0,0 1 0,1-1 0,-1 1 0,1-1 0,-1 0 0,1 1 0,-1-1 0,1 0 0,0 0 0,-1 1 0,1-1 0,0 0 0,0 0 0,0 0 0,0 0 0,0 0 0,0 0 0,1 0 0,-1 0 0,0-1 0,3 2 0,0 0 0,1 0 0,0-1 0,1 0 0,-1 0 0,6 0 0,-10-1 0,78 6 0,86-5 0,-99-2 0,599 21-1501,-422-6 1509,249 6 1126,-460-19-949,61 11 0,-6-1-196,45-7 11,-128-4 0,-1-1 0,1 1 0,0-1 0,-1 1 0,1-1 0,0 0 0,-1 0 0,6-3 0,-7 2 0,0 1 0,0 0 0,0-1 0,0 1 0,0-1 0,-1 0 0,1 0 0,-1 1 0,1-1 0,-1 0 0,0 0 0,0-1 0,1 1 0,0-4 0,4-11 0,-1-1 0,-1 0 0,-1-1 0,2-22 0,-1-79 0,-3 94 0,-1-709-559,-2 306 312,2 359 650,16-134 0,0 128-403,3 0 0,4 2 0,37-85 0,-59 155 0,2 0 0,-1-1 0,-1-1 0,3-9 0,-3 14 0,-1 0 0,0 0 0,0 0 0,0 0 0,0 0 0,0 0 0,0 0 0,0 0 0,0 0 0,0 0 0,-1 0 0,1 0 0,0 0 0,-1 0 0,1 0 0,0 0 0,-1 0 0,1 0 0,-1 1 0,0-1 0,1 0 0,-1 0 0,0 0 0,1 1 0,-1-1 0,0 0 0,0 1 0,-1-2 0,-4 1 0,0-1 0,0 1 0,0 0 0,0 0 0,0 1 0,0 0 0,0 0 0,-11 2 0,-135 18 0,31-2 0,-181 0 0,-1-18 0,290 0 0,-13-1 0,0-1 0,0-2 0,-27-7 0,8 3 0,-73-3 0,94 9 0,-341-3 0,225 6 0,83-2 0,-66 2 0,120-1 0,0 1 0,1-1 0,-1 1 0,0-1 0,1 1 0,-1 0 0,0 0 0,1 0 0,-1 0 0,1 1 0,0-1 0,-1 1 0,-2 2 0,2-1 0,0 0 0,1 0 0,-1 0 0,0 1 0,1-1 0,0 1 0,0-1 0,-2 5 0,-1 6 0,1 1 0,0 0 0,-3 28 0,6-36 0,-5 26 0,-1-1 0,-1 0 0,-16 39 0,12-39 0,1 1 0,-8 39 0,2-12 134,3-11-1633,11-33-5327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24575,'0'5'0,"-1"0"0,1-1 0,-1 1 0,0-1 0,-2 6 0,-2 6 0,-49 184 0,33-123 0,11-33 0,-1-1-682,-7 72-1,16-98-6143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 24575,'0'-2'0,"1"1"0,-1-1 0,1 0 0,-1 1 0,1-1 0,0 0 0,-1 1 0,1-1 0,0 1 0,0 0 0,0-1 0,0 1 0,1 0 0,-1-1 0,0 1 0,0 0 0,3-2 0,1 0 0,-1 0 0,1 0 0,0 0 0,7-2 0,-2 1 0,0 1 0,0 1 0,1 0 0,-1 0 0,14 0 0,56 3 0,-42 0 0,89 0 0,-123-1 0,-1 0 0,1 0 0,-1 0 0,1 1 0,-1-1 0,1 1 0,4 2 0,-7-2 0,1-1 0,0 1 0,-1 0 0,1 1 0,-1-1 0,1 0 0,-1 0 0,0 1 0,1-1 0,-1 1 0,0-1 0,0 1 0,0-1 0,0 1 0,1 2 0,4 11 0,-1 0 0,0 0 0,-1 1 0,-1-1 0,0 1 0,-1 0 0,0 24 0,-3 1 0,-12 72 0,-21 31 0,19-89 0,13-47 0,0 0 0,-1-1 0,0 0 0,-4 9 0,6-14 0,-1 0 0,1 1 0,-1-1 0,1 0 0,-1 0 0,0-1 0,0 1 0,0 0 0,0-1 0,0 1 0,-1-1 0,1 1 0,0-1 0,-1 0 0,1 0 0,-5 1 0,-10 1 0,0-1 0,0 0 0,-1-1 0,1-1 0,-32-4 0,-6-5 0,1-2 0,-58-21 0,51 15 0,28 7 0,0 0 0,0-3 0,-31-16 0,48 19-1365,3-1-5461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24575,'1'-7'0,"-1"-1"0,1 0 0,1 1 0,-1-1 0,1 1 0,4-9 0,20-43 0,-13 33 0,-11 22 0,1-1 0,-1 1 0,1 0 0,4-5 0,-7 8 0,0 1 0,0 0 0,0 0 0,1-1 0,-1 1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0 0,0 0 0,0 1 0,0-1 0,0 0 0,1 0 0,-1 1 0,3 17 0,-3-17 0,3 30 0,-3 46 0,0 0 0,-1-76 0,1 0 0,0 0 0,0 0 0,1 1 0,-1-1 0,0 0 0,0 0 0,1 0 0,-1 1 0,0-1 0,1 0 0,-1 0 0,1 0 0,0 0 0,-1 0 0,2 1 0,-1-1 0,0-1 0,-1 0 0,1 0 0,0 1 0,0-1 0,0 0 0,0 0 0,0 0 0,-1 0 0,1 0 0,0 0 0,0 0 0,0 0 0,0 0 0,0 0 0,0-1 0,-1 1 0,1 0 0,0-1 0,0 1 0,0 0 0,-1-1 0,2 0 0,9-5 0,0-1 0,-1 0 0,0 0 0,9-10 0,36-38 0,-44 44 0,77-84-1365,-68 72-5461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24575,'25'-24'0,"1"2"0,46-31 0,65-26 0,-68 45-42,127-44 0,81-5-506,-194 60 520,171-56 28,-171 52 0,-68 23 29,17-7 287,43-7-1,-51 15-315,0 2 0,43 2 0,-19 1 0,214-2 0,-258 0 0,0 0 0,0-1 0,0 1 0,0-1 0,0 0 0,0 0 0,0 0 0,4-2 0,-7 3 0,0-1 0,0 1 0,-1-1 0,1 1 0,0-1 0,0 1 0,-1-1 0,1 0 0,0 1 0,-1-1 0,1 0 0,-1 1 0,1-1 0,-1 0 0,1 0 0,-1 0 0,1-1 0,-1 1 0,0 0 0,0-1 0,0 1 0,0 0 0,0-1 0,0 1 0,-1 0 0,1 0 0,0-1 0,0 1 0,-1 0 0,1 0 0,-1-1 0,0 1 0,-1-2 0,-13-18 0,0 0 0,-2 1 0,-27-25 0,43 44 0,-53-47 0,-1-3 0,49 44 0,7 6 0,-1 1 0,0 0 0,0 0 0,0 0 0,0 0 0,0 0 0,0 0 0,0 0 0,0 0 0,0 0 0,0 0 0,0 0 0,0 0 0,0 0 0,0 0 0,0 0 0,0 0 0,0-1 0,0 1 0,0 0 0,0 0 0,0 0 0,0 0 0,1 0 0,-1 0 0,0 0 0,0 0 0,0 0 0,0 0 0,0 0 0,0 0 0,0 0 0,0 0 0,0 0 0,0 0 0,0 0 0,0 0 0,0 0 0,1 0 0,-1 0 0,0 0 0,0 0 0,0 0 0,0 0 0,0 0 0,0 1 0,0-1 0,0 0 0,0 0 0,0 0 0,0 0 0,0 0 0,15 7 0,7 7 0,0 1 0,-1 1 0,-1 1 0,0 0 0,17 22 0,-34-36 0,-1 0 0,1 0 0,-1 0 0,0 0 0,0 1 0,0-1 0,-1 1 0,1-1 0,-1 1 0,0 0 0,0-1 0,0 1 0,0 0 0,-1 0 0,1 0 0,-1 0 0,0 0 0,0 0 0,-1 4 0,0-3 0,-1 1 0,0-1 0,0 1 0,0-1 0,0 0 0,-1 1 0,0-1 0,0-1 0,-1 1 0,1 0 0,-1-1 0,-5 6 0,-8 5 0,-1 0 0,-36 24 0,-45 18 0,57-34 0,38-21-87,0 1-126,-1-1 0,1 1 0,-1-1 0,0 0 0,-5 1 0,-1-2-6613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24575,'-1'0'0,"0"0"0,0 1 0,0-1 0,0 0 0,0 0 0,0 1 0,0-1 0,1 1 0,-1-1 0,0 1 0,0-1 0,1 1 0,-1-1 0,0 1 0,0 0 0,1-1 0,-2 2 0,-9 15 0,10-15 0,-81 163 0,46-87 0,-162 295 0,143-272 0,18-32 0,-44 117 0,67-147 0,1 1 0,3 0 0,1 1 0,2 0 0,-2 59 0,-5 85 0,0 24 0,14 148 0,4-289 0,2 0 0,17 74 0,-22-138 0,0-1 0,0 1 0,0-1 0,0 0 0,0 1 0,1-1 0,0 0 0,2 5 0,-2-6 0,0-1 0,-1 1 0,1 0 0,0-1 0,0 0 0,0 1 0,0-1 0,0 0 0,0 0 0,1 0 0,-1 0 0,0 0 0,1-1 0,-1 1 0,3 0 0,17 1 0,44 1 0,-54-3 0,423 0-1752,147 2-1956,331 28 982,-765-21 2035,-134-9 603,165 9 1204,1-6 5242,-138-1-5560,52 8 0,31 2-903,-122-12 105,1 0 0,0 0 0,0-1 0,0 1 0,-1-1 0,1 0 0,7-2 0,-10 2 0,1 0 0,0 0 0,0 0 0,-1 0 0,1-1 0,-1 1 0,1 0 0,-1-1 0,1 1 0,-1-1 0,0 1 0,0-1 0,0 0 0,0 0 0,2-3 0,1-7 0,-1 0 0,-1 0 0,0 0 0,0 0 0,-1 0 0,0 0 0,-2-15 0,1 6 0,-3-387-503,0 94 340,-20-201 163,19 464-2,-19-184-38,-17 2 8,-28 0 772,67 229-740,-1 0 0,0-1 0,0 1 0,0 0 0,-1 0 0,0 0 0,1 0 0,-1 1 0,0-1 0,-7-5 0,4 5 0,1 0 0,-1 1 0,0 0 0,1 0 0,-2 0 0,1 1 0,-10-3 0,-10-1 0,-1 2 0,-36-3 0,20 3 0,-45-5-8,-146-13-247,-280 4-1190,2 18 1686,309 1-356,148-1 124,-395-10-86,424 9 534,17 1-479,0-1 1,1 1-1,-1-2 1,0 1-1,1-1 1,-1 0-1,-8-4 1,4 0-6805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24575,'1'0'0,"0"-1"0,-1 0 0,1 1 0,0-1 0,0 0 0,0 1 0,0-1 0,0 1 0,0-1 0,1 0 0,1 0 0,58-38 0,-19 11 0,-42 28 0,0-1 0,0 1 0,0 0 0,0 0 0,0 0 0,0 0 0,1 0 0,-1 0 0,0 0 0,0 0 0,0 0 0,0 0 0,0 0 0,0 0 0,0 0 0,0 0 0,1 0 0,-1 0 0,0 0 0,0 0 0,0 0 0,0 0 0,0 0 0,0 0 0,0 0 0,1 0 0,-1 0 0,0 0 0,0 0 0,0 0 0,0 0 0,0 0 0,0 0 0,0 0 0,0 0 0,1 0 0,-1 0 0,0 1 0,0-1 0,0 0 0,0 0 0,0 0 0,0 0 0,0 0 0,0 0 0,1 8 0,-5 11 0,4-18 0,-9 30 0,-19 44 0,-1 5 0,22-48-1365,5-21-5461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6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2526 31 24575,'-3'-1'0,"1"1"0,-1-1 0,1 0 0,-1 1 0,1-1 0,-1-1 0,1 1 0,-4-2 0,-9-4 0,2 3 0,-1 1 0,1 0 0,-1 1 0,-14 0 0,-58 3 0,40 0 0,-171 7 0,180-4 0,1 2 0,-1 1 0,-65 22 0,54-12 0,-115 45 0,115-41 0,-60 36 0,8 3 0,-226 136 0,166-89 0,-207 179 0,283-213 0,-80 91 0,143-138 0,1 0 0,0 1 0,2 1 0,2 1 0,-24 53 0,21-32 0,2 1 0,-18 96 0,20-68 0,-18 102 0,14 3 0,18 31 0,3-183 0,2 0 0,1-1 0,1 1 0,18 52 0,-17-67 0,1 0 0,1 0 0,19 29 0,-8-20 0,31 32 0,-17-25 0,72 52 0,-92-75 0,14 10 0,60 30 0,36 8 0,-116-54 0,79 30-119,0-3-1,183 39 0,188-8-239,10-39 359,1-24 0,-196-2 0,-251 3-5,286-5-685,1-24-81,-237 15 688,0-4 1,0-2 0,-2-4-1,-1-2 1,80-44 0,-80 31 724,-1-4 0,-3-2 0,80-71 0,-110 84-582,43-52 0,22-42-72,-97 122 14,147-199-2,-111 143 0,49-99 0,-75 128 0,0-2 0,-2 0 0,-2 0 0,-1-1 0,-2 0 0,-1 0 0,1-55 0,-4 38 0,-3 0 0,-2 0 0,-2 0 0,-14-60 0,-2 34-136,-3 1-1,-4 1 0,-3 2 1,-3 0-1,-84-130 0,87 159 137,-1 1 0,-59-59 0,64 77 0,0 1 0,-1 1 0,-2 2 0,-55-31 0,12 16-59,-2 4-1,-153-45 1,-166-10-272,95 35 220,-2 21 120,266 28 389,1-2-1,-57-14 1,51 8-279,-39-15 0,49 14-1484,1-1-5461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9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6439 98 24575,'-1860'0'-856,"1500"-17"-2232,-24 0-324,181 23 3188,-1 9 1,-300 60-1,450-63-18,-647 143-1513,13 46 2276,609-172-540,-127 67 1,152-65 44,2 2 1,1 2-1,-48 43 0,-125 141-165,15 17 3375,122-131-1059,-37 59-3492,82-101 433,3 1 0,-47 104 0,60-104 977,3 1-1,3 1 1,3 0 0,-10 76 0,17-59 22,4 1 1,9 163 0,1-207 494,2-1-1,1 1 1,2-1-1,2-1 1,2 0-1,1 0 1,2-1-1,2-1 1,27 43-1,-18-41-247,1-1-1,45 47 1,74 56-278,82 45-85,14-20 1,-144-105-2,2-4 0,165 64 0,242 49-266,-449-151-2,318 82 213,4-14-770,-40-9 334,280 63-630,6-25-1,-184-68 40,1-26-492,-269-15 1368,516 18 267,-1-24-369,-452-14-572,246-48-1,224-83 781,-161 13 100,-525 127 0,255-68-48,-8-17 949,-208 64 273,-2-2 1,-1-3-1,-1-2 0,-2-3 1,89-75-1,9-16 18,58-50-1165,-194 161-27,0-1 0,-2-1 0,0-1 0,0 0 0,-2 0 0,21-41 0,-4-6 0,-3 0 0,-3-1 0,29-132 0,-35 84 0,-4-1 0,-5 0 0,-5-1 0,-6 1 0,-20-152 0,11 204 0,-3 1 0,-3 0 0,-3 1 0,-2 1 0,-52-100 0,47 113 0,-2 1 0,-1 2 0,-59-67 0,24 43 0,-90-76 0,92 95 0,-2 3 0,-112-63 0,-152-54 0,237 120 0,-39-19-188,-448-208-1664,7 62 1852,-14 52 0,-59 23-920,370 93 3683,76 12-2566,120 18-1562,49 7-5461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5:03.2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10698 87 24575,'-27'0'0,"-160"-5"0,-413-27-908,535 30 867,-175-9-267,-671-25-1057,842 36 1356,-909 2-689,172 35 698,323 19 1067,-83 13 506,-5-26-1827,263-22 367,-41 0-1371,-29 3 1002,-244 3-398,4 13 523,420-6 131,100-16 0,-484 105-84,441-86 78,1 6 0,-153 69 1,-72 67-24,278-129 38,-243 142-273,15 21 1569,266-174-837,2 2 0,1 2 0,-65 80 0,95-102-395,1 0 0,1 0 1,1 2-1,-10 25 0,15-30-77,2 1 0,0-1 0,1 1 0,1 0 0,0 0-1,0 22 1,4 166 4,2-107 0,0-45 0,2-1 0,3 1 0,19 75 0,66 152 0,-54-182 0,90 163 0,-44-129 0,6-3 0,111 121 0,-129-166-9,201 223-99,-173-210-303,164 124 0,-35-60-646,8-11 0,329 158 0,549 154-1761,-254-151 2818,-31-55 0,290-26 0,-222-118-1232,4-33 0,657-25-152,-497-48 1384,-978-7-3,809 12-34,-507-23-64,-301 2 950,-1-3 1,125-33 0,-163 30-254,-1-3 0,57-28 0,78-55 3687,-93 50-3014,323-185-241,-357 201-1028,69-58 0,40-52 0,-36 15 0,-48 47 0,135-161 0,-19-15 0,-176 234 0,54-79 0,-56 78 0,-1-1 0,14-34 0,92-198 0,-85 185 0,-4-2 0,35-120 0,-23 25 0,-2 6 0,-35 142 0,126-423 0,-111 366 0,18-109 0,-35 156 0,30-240 0,-34 257 0,15-154 0,-8 102 0,-2 0 0,-3 0 0,-12-128 0,4 160 0,-2-1 0,-1 1 0,-2 1 0,-16-37 0,-71-127 0,-39-34 0,107 189 0,-1 2 0,-3 1 0,-47-45 0,39 49 0,-1 2 0,-1 1 0,-87-47 0,32 30-146,-186-67 0,-115-7-305,201 65 366,-74-20 85,-4 15 0,-168-4 0,-11-2 0,180 14 0,177 35 0,36 7 227,-55-9 374,-250-33-601,298 45 0,52 8 0,0-1 0,0-1 0,0 0 0,0-2 0,1 1 0,0-2 0,1 0 0,-17-12 0,-2-2 0,-1 2 0,-2 2 0,-54-21 0,-121-25 0,154 54 0,41 8 0,1 0 0,-18-6 0,15 2-1365,1 2-5461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5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1667 24575,'0'0'0,"0"-1"0,0 1 0,0-1 0,0 1 0,0-1 0,1 1 0,-1-1 0,0 1 0,0-1 0,0 1 0,1-1 0,-1 1 0,0 0 0,1-1 0,0 0 0,0-1 0,47-66 0,12-8 0,33-29-298,30-25-893,-2 9 250,5 6-1,158-110 1,-190 160 813,114-57 0,-129 83 162,1 4 0,86-26 0,-97 41-216,2 2 1,0 4 0,1 4 0,1 2-1,-1 3 1,1 4 0,0 3 0,-1 3 0,120 23-1,-102-6 182,97 36 0,82 46 0,-16-6 0,6-20 0,-181-62-85,0-4 0,1-3 0,129-2 0,-97-12-164,-1-5-1,110-24 1,214-77-500,-12-29 409,-303 98 328,437-140-234,-419 144 181,3 7 1,154-15 0,-153 36 64,203 11 1,141 39-1,-172-12-2,1-12-1,205-40-17,-7-55 20,-201 14 0,77-15 0,-281 61 118,125-6-1,-187 23-50,0 3 0,0 1 0,0 2 0,-1 2 1,70 19-1,-64-9 177,75 36 0,43 34 206,29 13-210,-134-72-201,1-3 0,1-3 0,1-3 0,0-2 0,1-4 0,1-2 0,0-4 0,80-2 0,132-30 45,-4-24-88,-83 14-5,-125 25 9,125-4 0,-153 15 0,0 2 0,0 2 0,0 1 0,60 17 0,-53-6 10,0 2 0,-1 1 1,-1 3-1,-1 1 0,-2 3 1,55 41-1,-3 10 57,121 125 0,35 58-17,111 111-59,-199-216 9,85 84 0,-10 11 0,-94-80-394,-7 5 0,187 320 1,-90-57 118,-16 10-213,-129-265 839,82 227-276,-133-292 36,37 194 0,-53-163-94,-5 0 1,-8 1 0,-18 268-1,-11-225-16,-9-1 0,-78 277 0,-156 294-185,185-584 163,-7-4 0,-125 186 1,83-177-249,-7-7 1,-226 228 0,-372 259-537,444-436 627,-9-13-1,-428 234 1,573-369 145,-3-7 1,-304 98-1,53-75-324,-6-38-59,-5-26-11,-1-12 36,-272 18-51,8 58 435,498-52-22,2 7 1,2 9-1,-307 147 1,213-66 28,-20 10 0,-6-14 0,-284 70 0,-11-37 0,234-77 384,-2-18 462,-5-32 0,253-39-654,-143-12 0,110-9 204,-191-46 1,-139-64-325,-1122-409 206,1375 436-213,174 72-69,0-2-1,-53-43 1,56 34-8,-54-58 0,-51-82-82,56 44 56,-114-206-1,-37-171-79,18-136 179,61-21-1,126 438-60,-21-331 0,55-241 0,18 596 0,7-241 0,-18 1 0,-53-154 0,30 414 0,-13-84-21,-139-1057 378,162 1182 942,11 102-1146,-2-22 1385,1-114 1,12 127-511,2 0 1,23-80-1,-22 97-1182,1-5 149,87-323 360,33 4-255,-31 143-1365,-68 150-5057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4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24575,'-2'12'0,"-12"75"13,-3 98-1,9 91-553,8-222 221,44 1187-1544,4-804 1174,0 10-786,-14 2 1119,-20 305-1737,-28 0 2248,4 155-75,5-224-970,-27 569 729,14-379 349,46-36 905,-19-710-558,23 393 4603,-30-210-5315,-2-290-6648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4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24575,'0'0'0,"2"4"0,2 1 0,0 0 0,1 0 0,-1 0 0,1 0 0,0-1 0,0 0 0,1 0 0,-1-1 0,10 5 0,3 1 0,38 11 0,9-2-76,2-3 0,-1-3 0,2-3 0,90 1-1,276-23-329,-415 12 405,979-37 1,-431 31 0,-366 14 230,-162-3-123,-1 2 0,0 1-1,42 14 1,-68-17-99,-1 1 0,1 0 1,-1 0-1,0 1 0,0 1 0,-1 0 0,1 0 1,-2 1-1,1 0 0,-1 1 0,0 0 0,-1 0 1,0 1-1,-1 0 0,8 14 0,-4-6-8,-2 2 0,0-1 0,-2 1 0,8 29 0,10 88 0,2 160-589,-18 3-124,-8-254 693,30 1755-1568,-20-1024 1145,-9-643 443,19 799 0,-19-884 0,59 1326 0,-8-109-851,-29-595 525,3-199-23,-4-83 86,2 321 2827,-37-296-3,5-277-2544,2-67 15,0 43-1429,5-103-5429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0 765 24575,'4'-1'0,"0"1"0,-1-1 0,1 0 0,0 0 0,-1 0 0,1 0 0,4-3 0,2-1 0,366-163 0,-354 155 0,0 0 0,0-2 0,32-29 0,-43 34 0,0 0 0,-1-2 0,-1 1 0,0-1 0,0 0 0,-1-1 0,11-24 0,-16 29 0,-1 1 0,0-1 0,0 0 0,0 0 0,-1 0 0,0 0 0,-1 0 0,0-12 0,-1 8 0,-1 1 0,0-1 0,-1 0 0,0 1 0,-5-14 0,0 7 0,-1 0 0,0 1 0,-2 0 0,0 0 0,0 1 0,-24-24 0,28 33 0,0 0 0,-1 1 0,0-1 0,0 1 0,0 1 0,-1 0 0,0 0 0,0 0 0,0 1 0,-17-4 0,18 6 0,1 1 0,-1-1 0,0 2 0,0-1 0,1 1 0,-1 0 0,0 1 0,1 0 0,-1 0 0,0 1 0,1 0 0,-1 0 0,1 0 0,-11 6 0,10-3 0,0-1 0,0 2 0,0-1 0,1 1 0,0 0 0,0 0 0,0 1 0,1 0 0,0 0 0,0 1 0,1 0 0,0 0 0,1 0 0,-5 11 0,5-10 0,0 1 0,1 0 0,1 1 0,-1-1 0,2 0 0,-1 1 0,2-1 0,-1 1 0,1-1 0,1 1 0,0-1 0,4 17 0,0-8 0,1 0 0,1-1 0,1 0 0,1 0 0,18 28 0,65 76 0,207 206 0,-281-309 0,0 0 0,28 41 0,-41-54 0,-2 0 0,1 1 0,-1 0 0,0 0 0,0 0 0,-1 0 0,1 0 0,-2 0 0,1 1 0,-1-1 0,0 1 0,-1-1 0,0 1 0,-1 13 0,-1-10 0,0-1 0,-1 1 0,-1-1 0,1 0 0,-2 0 0,1 0 0,-1 0 0,-12 15 0,8-12 0,-1-1 0,-1-1 0,0 0 0,0 0 0,-20 13 0,3-6 0,-1-2 0,-1 0 0,0-2 0,-1-1 0,-34 9 0,-171 36 0,236-58-6,-2 1-74,1-1 0,-1 0 0,1 0 0,0 1 0,-1-1 0,1 0 0,-1 1 0,1-1 0,0 1 0,-1 0 1,1 0-1,0-1 0,0 1 0,0 0 0,0 0 0,-2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0 799 24575,'3'-2'0,"-1"0"0,1 0 0,0 0 0,0 1 0,0-1 0,0 1 0,1-1 0,-1 1 0,7-1 0,2-2 0,328-134 9,-177 67-204,159-56-863,5 14-1,5 15 1,442-72 0,-543 138 822,2 10-1,438 16 1,-132 49-1718,-1 19 2130,-112-12-243,-69-13 67,294 35 0,-8 46 0,-180 14 0,-7 20 0,-304-100 0,550 214-558,188 111 2275,-722-304 933,81 31 514,-244-102-3164,0 0 0,0-1 0,0 0 0,0 0 0,0 0 0,1-1 0,7 0 0,-12 0 0,0 0 0,0 0 0,1 0 0,-1 0 0,0-1 0,0 1 0,0-1 0,0 1 0,0-1 0,0 1 0,0-1 0,0 1 0,0-1 0,0 0 0,0 0 0,1 0 0,-2-1 0,1 1 0,0 0 0,-1 0 0,1 0 0,-1 0 0,1-1 0,-1 1 0,0 0 0,0 0 0,1-1 0,-1 1 0,0 0 0,0-1 0,0 1 0,0 0 0,-1 0 0,1-1 0,0 0 0,-4-12 0,-1 0 0,0 1 0,-1 0 0,0 0 0,-14-20 0,2 2 0,-131-216 0,121 207 0,-2 2 0,-1 1 0,-71-64 0,96 96 0,-69-55 0,65 53 0,0 1 0,0 0 0,0 0 0,-1 1 0,-22-6 0,20 9 0,13 2 0,0 0 0,-1 0 0,1 0 0,0 0 0,0 0 0,0 0 0,-1 0 0,1 0 0,0 0 0,0 0 0,0 0 0,0 0 0,-1 0 0,1 0 0,0 1 0,0-1 0,0 0 0,0 0 0,0 0 0,-1 0 0,1 0 0,0 0 0,0 1 0,0-1 0,0 0 0,0 0 0,0 0 0,0 0 0,0 1 0,0-1 0,0 0 0,0 0 0,-1 0 0,1 0 0,0 1 0,0-1 0,0 0 0,0 0 0,0 0 0,0 1 0,1-1 0,-1 0 0,0 0 0,0 0 0,0 0 0,0 1 0,0-1 0,0 0 0,0 0 0,0 0 0,0 0 0,0 0 0,0 1 0,1-1 0,-1 0 0,0 0 0,0 0 0,0 0 0,0 0 0,0 0 0,1 1 0,-1-1 0,0 0 0,8 10 0,1-1 0,11 11 0,5 4 0,50 63 0,-4 2 0,78 128 0,-138-200 0,-1 1 0,-1 0 0,13 32 0,-20-43 0,0 1 0,0 0 0,-1 0 0,0 0 0,0 0 0,0 0 0,-1 0 0,-1 0 0,1 0 0,-1 0 0,-1 0 0,-2 8 0,0-4 0,0 0 0,-1-1 0,0 1 0,-1-1 0,0 0 0,-15 18 0,9-15 0,0-1 0,-1 0 0,-1 0 0,-15 10 0,-13 5 0,-2-2 0,-63 27 0,104-51 0,-39 18-1365,7-3-5461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24575,'11'-3'0,"23"-12"0,-1-1 0,0-2 0,30-22 0,-37 23 0,-26 17 0,0 0 0,0 0 0,0 0 0,0 0 0,0 0 0,0 0 0,1 0 0,-1 0 0,0 0 0,0 0 0,0-1 0,0 1 0,0 0 0,0 0 0,0 0 0,0 0 0,0 0 0,1 0 0,-1 0 0,0 0 0,0 0 0,0 0 0,0 0 0,0 0 0,0 0 0,0 0 0,0 0 0,1 0 0,-1 0 0,0 0 0,0 0 0,0 0 0,0 0 0,0 0 0,0 0 0,0 0 0,0 0 0,1 0 0,-1 1 0,0-1 0,0 0 0,0 0 0,0 0 0,0 0 0,0 0 0,0 0 0,0 0 0,0 0 0,0 0 0,0 0 0,0 0 0,0 1 0,0-1 0,0 0 0,1 0 0,-1 0 0,0 0 0,0 0 0,0 0 0,-3 11 0,-7 14 0,10-24 0,-28 62 0,-39 128 0,61-166-1365,2-5-5461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585 259 24575,'0'0'0,"0"3"0,-12 198 0,-14-2 0,13-108-47,-63 447-1419,19 1 270,34 41 1196,24 2 0,-4 902-975,-18-1007 432,-27-3 293,-19-138 1096,-24-10 425,49-198-169,-27 108 149,67-225-1249,-11 46 0,3 1-1,-3 75 1,13-130-2,0-1 0,1 1 0,-1-1 0,0 1 0,1-1 0,0 1 0,-1-1 0,1 1 0,0-1 0,0 0 0,0 1 0,1-1 0,-1 0 0,0 0 0,1 0 0,0 0 0,-1 0 0,1 0 0,2 1 0,4 3 0,0-1 0,-1 0 0,1-1 0,10 5 0,-16-9 0,32 15 0,1-2 0,40 10 0,78 12 0,-118-28 0,423 74-1295,5-18-315,-378-52 1551,997 111 59,-548-77-650,-1-26 1,-455-19 609,346-3 3832,-413 3-3727,1-1 0,-1 0-1,1-1 1,-1 0 0,1-1 0,-1 0 0,12-6 0,-15 5-66,-1 1 0,0-2 1,0 1-1,0-1 0,-1 0 1,0-1-1,0 1 0,0-1 1,0 0-1,8-13 0,-6 6 1,-1 0 0,0 0 0,-1-1 0,0 0 0,7-29 0,9-80 0,11-317-881,-30-4 154,-4 397 742,-28-984-1665,-59-1681-2059,87 2611 3738,1-257 77,18 2-54,78-405 1948,-93 743-1376,7-76 2167,-9 84-2622,-1 0 0,-1 0 0,0 0-1,0 0 1,-1 0 0,-1 0 0,-3-10-1,0 4-168,-1 0 0,-1 0 0,-1 0 0,0 1 0,-1 1 0,0 0 0,-1 0 0,-1 1 0,0 0 0,-1 1 0,0 0 0,-1 1 0,0 1 0,-1 0 0,0 1 0,-24-10 0,-11-2 5,-1 2 0,-91-20-1,-111-7-178,-458-23-348,-6 49 241,-339 25 214,1036-5 58,5 0 0,1 1-1,-15 2 1,25-2 25,0 0 0,0 0 1,0 1-1,0-1 1,0 1-1,0-1 1,0 1-1,1 1 0,-1-1 1,1 0-1,-5 5 1,4-3-160,0 1 0,0 0 1,0 0-1,-4 7 0,-9 24-6464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24575,'5'0'0,"1"1"0,-1 0 0,0 0 0,9 3 0,6 2 0,530 92-476,5-22-77,437 7 553,4-72 0,-819-19 965,-133 6-901,-43 2-113,-1 0 1,0 0-1,0 0 0,1 0 0,-1 0 1,0 0-1,0-1 0,1 1 0,-1 0 1,0 0-1,0 0 0,1 0 0,-1 0 1,0 1-1,0-1 0,1 0 0,-1 0 1,0 0-1,0 0 0,1 0 0,-1 0 1,0 0-1,0 0 0,1 1 0,-1-1 0,0 0 1,0 0-1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7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24575,'0'0'0,"1"0"0,326 25-48,-254-16-111,939 122-3732,-3 32 2454,-157-10 1530,-801-143-2842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24575,'0'0'0,"3"0"0,195-5 0,396 36-441,1 40-362,-40-4 411,-375-50 211,120 14-217,-244-24-100,66 19 0,-93-18-4482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24575,'57'2'7,"1"2"0,60 13-1,111 34-259,179 56-928,67 17-346,-15-20 916,2-23-194,-309-63 913,-117-15 337,0-2-1,42-5 0,-65 3-341,0-1-1,-1 0 0,15-6 0,-11 2-5786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24575,'-13'28'0,"-13"39"0,13-31 0,4-13 0,-28 81 0,32-85 0,0-1 0,1 1 0,-2 33 0,6-50 0,0-1 0,0 1 0,0 0 0,0 0 0,1 0 0,-1 0 0,0-1 0,1 1 0,-1 0 0,1 0 0,0-1 0,-1 1 0,1 0 0,0-1 0,0 1 0,0-1 0,0 1 0,0-1 0,2 2 0,-1-1 0,1-1 0,-1 1 0,0-1 0,1 0 0,0 1 0,-1-1 0,1 0 0,0-1 0,-1 1 0,1 0 0,5 0 0,3-1 0,0 0 0,0 0 0,0-1 0,0 0 0,-1-1 0,1 0 0,0-1 0,16-6 0,-1-2 0,-1-1 0,29-18 0,93-73 0,-46 29 0,-100 73 0,1 0 0,0-1 0,0 1 0,1-1 0,-1 1 0,1 0 0,-1 0 0,3-1 0,-4 2 0,-1 0 0,1 0 0,-1 0 0,0 0 0,1 0 0,-1 0 0,1 0 0,-1 0 0,1 0 0,-1 0 0,0 0 0,1 1 0,-1-1 0,1 0 0,-1 0 0,0 0 0,1 1 0,-1-1 0,1 1 0,0-1 0,-1 1 0,1 0 0,-1 0 0,1 0 0,-1-1 0,1 1 0,-1 0 0,0 0 0,1 0 0,-1 0 0,0 0 0,0 1 0,2 10 0,-2 1 0,1-1 0,-3 24 0,-10 39 0,8-56 0,-6 45-455,2 1 0,2 121 0,6-175-6371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24575,'0'0'0,"2"-3"0,7-2 0,0 0 0,0 0 0,0 1 0,1 0 0,0 0 0,0 1 0,12-3 0,10 0 0,0 1 0,1 2 0,-1 0 0,1 3 0,35 3 0,-66-3 0,1 0 0,-1 0 0,1 1 0,-1-1 0,1 1 0,-1 0 0,0-1 0,1 1 0,-1 0 0,0 0 0,0 1 0,1-1 0,-1 0 0,0 1 0,0-1 0,0 1 0,2 3 0,-2-2 0,-1-1 0,1 1 0,-1-1 0,0 1 0,0 0 0,0-1 0,-1 1 0,1 0 0,-1 0 0,1-1 0,-1 1 0,0 0 0,0 0 0,0 0 0,-1 5 0,-2 7 0,-1 1 0,0-1 0,-1 0 0,0-1 0,-15 28 0,-46 66 0,61-101 0,-110 159 0,15-25 0,93-131 0,0 0 0,0 1 0,-10 21 0,16-30 0,0 1 0,0 0 0,0-1 0,0 1 0,1-1 0,-1 1 0,1 0 0,0 0 0,0-1 0,0 1 0,0 0 0,0 0 0,0-1 0,1 1 0,-1 0 0,1 0 0,0-1 0,2 5 0,0-1 0,1-1 0,0 0 0,0 0 0,0-1 0,1 1 0,-1-1 0,1 0 0,0 0 0,1 0 0,6 3 0,3 1 0,0-1 0,27 9 0,1-4-1365,-6-3-5461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24575,'0'0'0,"0"0"0,5-6 0,6-3 0,1 0 0,24-12 0,-7 4 0,109-75 0,-136 90 0,1 0 0,-1 1 0,1 0 0,-1-1 0,1 1 0,-1 0 0,1 0 0,0 0 0,-1 1 0,1-1 0,0 1 0,0-1 0,3 1 0,-5 1 0,-1-1 0,0 1 0,1-1 0,-1 1 0,0-1 0,0 1 0,1 0 0,-1-1 0,0 1 0,0 0 0,0-1 0,0 1 0,0 0 0,0-1 0,0 1 0,0 0 0,0-1 0,0 1 0,0-1 0,0 2 0,-1 1 0,0 33 0,-3 0 0,-1-1 0,-1 0 0,-2 0 0,-2-1 0,-1 0 0,-2 0 0,-21 40 0,28-62-455,0 1 0,-6 21 0,9-22-6371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117 536 24575,'23'-10'0,"1"1"0,36-9 0,13-5 0,-31 7 0,-1-2 0,76-46 0,-92 48 0,-1-2 0,0-1 0,-2-1 0,0 0 0,27-34 0,-42 46 0,-1-1 0,0 0 0,0 0 0,-1-1 0,0 1 0,4-13 0,-8 19 0,0 0 0,0-1 0,0 1 0,-1 0 0,1-1 0,-1 1 0,0 0 0,0-1 0,0 1 0,0-1 0,0 1 0,-1 0 0,0-1 0,0 1 0,0 0 0,0 0 0,0-1 0,-1 1 0,1 0 0,-1 0 0,0 0 0,0 1 0,-3-5 0,-2 1 0,1 0 0,-2 0 0,1 0 0,-1 1 0,1 0 0,-2 1 0,1 0 0,0 0 0,-1 1 0,1 0 0,-1 0 0,-13-2 0,-11 0 0,0 2 0,-35 0 0,61 3 0,-5-1 0,-25 0 0,-61 5 0,93-3 0,0 0 0,0 0 0,0 0 0,0 0 0,0 1 0,-6 3 0,10-4 0,-1 0 0,1 0 0,-1 0 0,1 0 0,-1 0 0,1 0 0,0 1 0,-1-1 0,1 1 0,0-1 0,0 1 0,0-1 0,0 1 0,0-1 0,1 1 0,-1 0 0,0 0 0,1-1 0,-1 1 0,0 3 0,1 0 0,0 1 0,0-1 0,0 1 0,1-1 0,0 1 0,0-1 0,0 1 0,1-1 0,2 7 0,5 8 0,11 19 0,-18-35 0,78 118 0,-1-2 0,-74-111 0,-1 0 0,1 0 0,-2 1 0,1-1 0,-2 1 0,1 0 0,-1 0 0,-1 0 0,1 14 0,-2-16 0,0-1 0,-1 0 0,0 0 0,-1 0 0,1 0 0,-1 0 0,-1 0 0,1 0 0,-1 0 0,0-1 0,-1 0 0,0 1 0,0-1 0,-5 6 0,-5 3 0,0 0 0,0-1 0,-2-1 0,-19 13 0,-73 40 0,0-15 133,16-8-1631,78-35-5328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24575,'0'0'0,"8"-2"0,17-8 0,39-23 0,-18 8 0,61-27 0,190-64 0,-221 94 0,1 2 0,0 4 0,124-9 0,-118 22 0,0 3 0,0 4 0,0 3 0,101 24 0,-122-16 0,0 3 0,-1 3 0,95 46 0,-57-15 0,115 81 0,3 37 0,-15 15 0,-180-164 0,262 261 0,-281-279 0,-2-2 0,0 1 0,1-1 0,-1 1 0,1-1 0,-1 0 0,1 0 0,-1 0 0,1 1 0,0-1 0,0-1 0,2 2 0,-5-13 0,-5-16 0,-47-210 0,16 113 0,-94-211 0,93 266 0,24 45 0,-18-39 0,28 48 0,3 10 0,3 8 0,42 79 0,-10-20 0,67 154 0,-88-180 0,-1-1 0,-1 1 0,-3 1 0,6 51 0,-12-74 0,-2-1 0,0 1 0,-1-1 0,0 1 0,-1-1 0,-1 1 0,0-1 0,0 0 0,-2 0 0,1 0 0,-2-1 0,1 0 0,-2 0 0,0 0 0,0-1 0,-1 0 0,0 0 0,-1-1 0,-14 13 0,-2 0 0,-2-1 0,0-1 0,-1-1 0,-1-2 0,-47 22 0,67-36-455,0 0 0,-13 3 0,12-5-6371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50 24575,'0'0'0,"-8"13"0,6-11 0,-52 105 0,54-107 0,0 1 0,0 0 0,-1-1 0,1 1 0,0-1 0,-1 1 0,1 0 0,-1-1 0,1 1 0,-1-1 0,1 1 0,-1-1 0,1 1 0,-2-1 0,2-7 0,7-18 0,-5 17 0,5-13 0,15-32 0,-19 48 0,0 0 0,0 0 0,0 0 0,0 0 0,1 0 0,0 1 0,0-1 0,1 1 0,-1 0 0,1 0 0,5-2 0,-8 4 0,0 1 0,0 0 0,0 0 0,0 1 0,1-1 0,-1 0 0,0 1 0,1-1 0,-1 1 0,0 0 0,1 0 0,-1 0 0,0 0 0,3 1 0,-1-1 0,0 1 0,0 0 0,-1 1 0,1-1 0,-1 1 0,1 0 0,5 4 0,1 1 0,-1 1 0,0 0 0,0 1 0,10 13 0,-8-7 60,14 22 0,-20-29-308,-1-1 1,-1 0-1,0 1 1,0 0-1,3 14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72 242 24575,'-6'13'0,"3"-6"0,1-1 0,1 1 0,-1 0 0,1 0 0,1-1 0,-1 11 0,0-8 0,-1 78 0,4 48 0,5 47-406,16 517-3510,-30 5 2860,-27-112-381,-4 106 730,32-354 1334,12-115 3057,-6-192-2500,0-22-708,0 0 1,1 1-1,4 17 1,-4-30-470,0-1 0,0 1 1,0-1-1,0 0 0,0 1 1,1-1-1,-1 0 0,1 0 0,-1 0 1,1 0-1,0 0 0,0 0 0,0 0 1,0-1-1,0 1 0,1-1 0,4 3 1,3 1-12,0-1 1,22 6-1,-32-10 5,249 52-1,4-20 0,-246-31 0,56 6 0,244 23 0,-219-25 0,129-9 0,-177-1 0,-1-1 0,0-2 0,0-1 0,-1-2 0,0-2 0,-1-2 0,60-32 0,-59 25 0,-2-2 0,-1-1 0,0-1 0,-3-2 0,0-2 0,53-64 0,-71 76 0,-1-1 0,-1 0 0,-1-1 0,0 0 0,-2 0 0,0-1 0,-2-1 0,0 1 0,4-29 0,20-187 17,-19-3-230,-15-369-1927,-23 1-939,8 240 2300,2-44 220,-6-140-316,15 394 884,-11-175 4811,17 327-4431,1 0-1,-1 0 1,0 0 0,-4-11 0,4 15-339,0 0 1,0 0-1,0 0 0,0 0 1,0 0-1,-1 0 0,1 0 1,-1 1-1,1-1 0,-1 1 0,0-1 1,0 1-1,1-1 0,-1 1 1,0 0-1,-3-1 0,-14-5-50,-1 0 0,-1 2 0,1 0 0,-29-2 0,27 4 0,-274-35-354,-562 3 0,817 36-270,-52 9 1,68-5-5613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24575,'0'0'0,"0"-6"0,1 5 0,-1 0 0,1 0 0,0 0 0,-1 0 0,1 0 0,0 0 0,0 0 0,-1 0 0,1 0 0,0 0 0,0 1 0,0-1 0,0 0 0,0 1 0,0-1 0,2 0 0,22-7 0,-20 7 0,162-33 13,8 10-138,-145 21 50,489-44-838,-349 42 313,181 18 0,-287-7-5291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24575,'11'0'0,"162"10"0,-66-1 0,467 5-404,18 1-18,-537-12-806,-15 1-4909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24575,'9'0'0,"-5"1"0,292 11 0,353-54-938,-523 28 247,145-36-1,-199 32-5178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24575,'0'0'0,"0"0"0,0 0 0,4-1 0,5 0 0,0-2 0,0 1 0,0-1 0,-1-1 0,1 0 0,-1 0 0,0 0 0,15-11 0,-3-1 0,35-35 0,128-166 0,-179 212 0,-1 0 0,1 1 0,0 0 0,4-4 0,-8 7 0,0 1 0,0 0 0,0 0 0,1 0 0,-1 0 0,0 0 0,0 0 0,0 0 0,0-1 0,0 1 0,0 0 0,0 0 0,0 0 0,0 0 0,1 0 0,-1 0 0,0 0 0,0 0 0,0 0 0,0 0 0,0 0 0,0 0 0,1 0 0,-1 0 0,0 0 0,0 0 0,0 0 0,0 0 0,0 0 0,0 0 0,1 0 0,-1 0 0,0 0 0,0 0 0,0 0 0,0 0 0,0 0 0,0 0 0,1 0 0,-1 0 0,0 0 0,0 0 0,0 0 0,0 0 0,0 0 0,0 1 0,0-1 0,0 0 0,1 0 0,-1 0 0,0 0 0,0 0 0,0 0 0,0 1 0,0 10 0,-8 66 0,7-68 0,-56 317 0,-18-1 0,71-309 0,-3 13-88,1-8-338,2-1 1,-3 27-1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 24575,'0'-6'0,"0"0"0,1-1 0,0 1 0,1 0 0,0 0 0,3-9 0,19-35 0,-17 36 0,12-19 0,1 1 0,1 1 0,2 0 0,1 2 0,1 1 0,2 1 0,43-35 0,-61 56 0,-1-1 0,1 1 0,14-8 0,-23 14 0,1 0 0,0-1 0,-1 1 0,1 0 0,0-1 0,0 1 0,-1 0 0,1 0 0,0 0 0,0 0 0,0 0 0,-1 0 0,1 0 0,0 0 0,0 0 0,1 0 0,-2 0 0,1 1 0,-1-1 0,1 1 0,-1-1 0,1 1 0,-1-1 0,1 1 0,-1-1 0,0 1 0,1 0 0,-1-1 0,0 1 0,1-1 0,-1 1 0,0 0 0,0-1 0,0 1 0,0 0 0,1-1 0,-1 1 0,0 0 0,0 10 0,0 0 0,0-1 0,-1 1 0,-1 0 0,-4 17 0,6-26 0,-89 337 0,12-50 0,68-249-682,-6 65-1,13-80-6143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24575,'0'0'0,"2"-2"0,62-42 0,12-8 0,164-156 0,-233 202 0,-3 1 0,0 1 0,1 0 0,0 0 0,-1 1 0,1-1 0,1 1 0,5-3 0,-11 6 0,0 0 0,1 0 0,-1 0 0,1 0 0,-1 0 0,0-1 0,1 1 0,-1 0 0,1 0 0,-1 0 0,0 0 0,1 0 0,-1 0 0,1 0 0,-1 0 0,0 1 0,1-1 0,-1 0 0,1 0 0,-1 0 0,0 0 0,1 0 0,-1 1 0,0-1 0,1 0 0,-1 1 0,1-1 0,0 1 0,-1 0 0,1 1 0,0-1 0,-1 0 0,1 0 0,-1 0 0,0 0 0,1 2 0,2 14 0,0 1 0,-2 0 0,0-1 0,-1 1 0,-3 24 0,2-18 0,-9 132-61,-4 258-1243,15-370-5522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24575,'1'14'0,"1"-1"0,0 1 0,1-1 0,0 1 0,7 15 0,-1-1 0,29 86 0,13 48 0,31 177 0,-44-182 0,-24-103 0,-10-37 0,1 32 0,-4-39 0,-1-8 0,0-1 0,0 0 0,0 1 0,1-1 0,-1 1 0,0-1 0,1 1 0,-1-1 0,1 0 0,0 1 0,-1-1 0,1 0 0,0 0 0,0 0 0,-1 1 0,1-1 0,0 0 0,0 0 0,1 0 0,1 1 0,-1-1 0,1 0 0,-1 0 0,1 0 0,0 0 0,0 0 0,0-1 0,-1 1 0,1-1 0,5 0 0,145-2 0,-78 0 0,78 7 0,-3 12 0,178 12 0,47-29 0,-170-1 0,-197 1 0,-3 0 0,1 0 0,-1 0 0,0 0 0,10-3 0,-14 3 0,1-1 0,-1 1 0,0-1 0,1 1 0,-1-1 0,0 0 0,0 1 0,1-1 0,-1 0 0,0 0 0,0 0 0,0 0 0,0 0 0,0 0 0,0 0 0,-1-1 0,1 1 0,0 0 0,0 0 0,-1-1 0,1 1 0,0-3 0,1-9 0,0 0 0,-1 0 0,0 0 0,-1 0 0,-2-17 0,0-5 0,-4-185 0,-19 1 0,-28-32 0,39 183 0,-7-44 0,20 107 0,0 0 0,0-1 0,-1 1 0,1 0 0,-5-8 0,6 12 0,-1-1 0,0 1 0,0 0 0,0-1 0,0 1 0,0 0 0,0 0 0,0 0 0,0 0 0,-1 0 0,1 0 0,0 0 0,-1 0 0,1 1 0,0-1 0,-1 0 0,1 1 0,-1-1 0,1 1 0,-1 0 0,1-1 0,-1 1 0,1 0 0,-3 0 0,-6 1 0,0 0 0,0 1 0,0 1 0,0-1 0,-11 6 0,-4 1 0,5-3 0,-105 31 0,95-30 0,-2-1 0,-34 2 0,-162 1 0,78-5 0,-20 15 0,-11 0 0,169-18 0,0 0 0,-1 1 0,-13 5 0,11-3 0,-23 3 0,-137 7-1365,159-13-5461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1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24575,'0'79'7,"-7"320"-1285,-17-94 1021,9-131 260,-11 216-3,6-66 0,4-128-70,-15 328-208,31 293-923,2-346 934,-1-106 536,-3 443-1453,-13-236 865,8-326 363,-16 331-787,0-3-287,-8 111 96,17-409 902,-12 443 33,13-320-17,5-78 357,7-2 3982,1-285-9893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1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24575,'1'-2'0,"-1"0"0,0 1 0,1-1 0,-1 1 0,1-1 0,0 1 0,0-1 0,-1 1 0,1 0 0,0-1 0,0 1 0,0 0 0,0 0 0,0-1 0,1 1 0,1-1 0,23-17 0,-24 18 0,17-10 0,1 1 0,1 1 0,-1 1 0,41-11 0,90-9 0,310-14-894,349 36-2021,-550 7 2416,703-9 33,-736-13 3304,-217 20-2769,1-1 428,-4 1-300,0 0 1,0 0-1,-1 1 0,9 0 1,-13 0-182,0 1 0,-1-1 0,1 0-1,-1 1 1,1-1 0,-1 1 0,1-1 0,-1 1 0,1 0 0,-1-1 0,1 1 0,-1 0 0,0 0 0,1 0 0,-1 0 0,0 0 0,0 1 0,0-1 0,0 0 0,0 0 0,0 1 0,0-1 0,0 2 0,2 6-16,0 0 0,-1 0 0,0 1 0,0-1 0,-1 1 0,-1 17 0,1-11 0,0 335-539,-2-225-560,0 49 771,-1 31-218,-4 134-2102,-26 469 1990,-12-180-1379,29-422 2022,-25 567-1282,25 18 1010,16 8 345,0-268-14,-1 1254 918,0 503 2255,0-1227-2054,0-1028-5344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24575,'-1'0'0,"0"1"0,0 0 0,0 0 0,1 0 0,-1-1 0,0 1 0,0 0 0,0 0 0,1 0 0,-1 0 0,1 0 0,-2 2 0,0 1 0,-8 14 0,1 0 0,0 1 0,1 0 0,-9 37 0,-10 83 0,17-71-455,2 1 0,3 99 0,6-147-6371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24575,'1'29'0,"10"52"0,-1-4 0,-9-66-57,13 258-1251,-14-254-5518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13 24575,'68'-6'0,"-10"0"0,-51 6 0,1 0 0,-1 0 0,0 1 0,1-1 0,11 5 0,-15-4 0,-1 0 0,1 1 0,-1-1 0,0 1 0,0 0 0,0 0 0,0 0 0,0 0 0,0 1 0,-1-1 0,1 1 0,-1 0 0,3 3 0,-2-2 0,-1-1 0,1 1 0,-1 0 0,0 0 0,0 0 0,-1 0 0,1 0 0,-1 0 0,0 0 0,0 0 0,-1 0 0,1 1 0,-1 3 0,0-5 0,0 0 0,-1-1 0,1 1 0,-1-1 0,0 1 0,1-1 0,-1 1 0,0-1 0,-1 1 0,1-1 0,0 0 0,-1 0 0,1 0 0,-1 0 0,0 0 0,0 0 0,0 0 0,0 0 0,0-1 0,0 1 0,0-1 0,-3 2 0,-9 5 0,-1-1 0,0-1 0,-17 5 0,-49 9 0,52-13 0,23-5 0,7 0 0,13 0 0,-1 1 0,8 5 0,-5-2 0,0 0 0,27 16 0,-39-19 0,1 0 0,-1 0 0,0 0 0,0 1 0,0-1 0,-1 1 0,1 0 0,-1 0 0,0 1 0,0-1 0,0 1 0,-1-1 0,3 8 0,-2-4 0,0 1 0,0 0 0,-1 0 0,2 19 0,-4-25 0,1 1 0,-2-1 0,1 0 0,0 1 0,-1-1 0,1 1 0,-1-1 0,0 0 0,0 0 0,0 1 0,-1-1 0,1 0 0,-1 0 0,0 0 0,0-1 0,-4 6 0,-1-1 0,0-1 0,-1 0 0,1 0 0,-1-1 0,-1 0 0,1 0 0,-13 5 0,2-3 0,0 0 0,-30 5 0,33-9-341,0-1 0,0-1-1,-16 0 1,16-2-6485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2581 24575,'4'-2'0,"0"1"0,1-1 0,-2 0 0,1 0 0,0 0 0,0 0 0,-1-1 0,1 0 0,3-3 0,-1 1 0,883-651-4119,-350 325 1834,-424 273 2285,3 6 0,137-42 0,252-34 0,-287 91-408,438-15 0,221 89-408,-124-1 465,-210-71-1404,138-85 809,-4-57 1,-367 76 945,367-168-212,-11-40-4,-507 231 206,-133 65-24,149-69 1723,-161 75-1044,0 1 1,1 1 0,29-7-1,-37 11-119,0 0-1,0 1 0,0 0 0,0 0 1,0 1-1,0 0 0,0 1 0,16 5 1,34 15-102,67 37 1,-76-34-263,76 37 421,484 229-3837,15-28-1018,335 57 3710,22-104 425,-764-184-538,-36-9 598,-37-5 502,76 9 1658,-74-12 4246,-123-12-5879,0 1 1,0 1-1,-1 1 1,24 10-1,90 43-830,-93-38 560,87 39-622,442 226-2317,151 145-1787,-28 37 2092,-508-333 1214,-33-13 986,-34-16 475,-94-80 91,-1 2 0,31 42 1,-41-46-11,-1 1 0,-1 0 0,17 44 1,25 104-297,-13 7-43,4 12 507,86 209 1418,30-8-659,112 262-2540,-238-566 1210,217 544-2264,37 161 2365,-64-65-185,-182-543-23,-8 2 0,14 221-1,-42-246 94,-7 1-1,-35 300 1,-3-247 188,-8-2-1,-10-2 1,-153 384-1,167-504 68,-5-1-1,-4-2 0,-3-3 0,-5-1 0,-3-4 0,-75 80 0,50-73-328,-3-4 0,-5-4 1,-195 132-1,109-105-178,-324 144 1,-220 18-230,695-262 565,-439 150 722,381-123 88,-102 58 1,-68 57-1009,150-85 341,-358 189 382,370-212 124,-1-4-1,-2-5 0,-166 35 1,79-35-609,-45-2 27,-52-7-481,-58-8-1369,-47-6 814,-57-5-1201,-855-5-1037,317-2 2247,630 5 993,56 7 153,50 6 465,44 6-160,38 4 763,-150 47 2367,54-10 3192,-121-4-5358,-2-19-1766,260-28-369,-81 8-950,-528 60-2058,495-53 3003,-363 37-509,-284-10-464,40-49 1689,580-20-63,-156-35-277,330 32 548,1-4 0,-134-51 1,169 50 74,1-1 1,1-3 0,-51-36 0,65 37-197,2-1 1,2-2-1,0-2 1,-45-55-1,43 41 9,2-3 0,1 0 0,-39-87 1,41 67 143,3-2 0,-24-100 0,27 57-160,5-2 0,5 0 0,0-193 0,32-85-80,-9 239 0,-7 124 0,16-491 0,-20 411 0,-5 1 0,-4 0 0,-28-110 0,-2 57-7,-82-207-1,-105-140 195,6 103 1217,-21-42-80,-38-218-1560,57-20 1,214 649 237,-147-522-240,131 439-134,-14-153 1,33 177 241,4 0 0,11-108 0,52-210 130,-10 87 0,-19-61 146,-29 356-49,13-140 1322,2-53 1631,-14-45-1160,-22 3-1240,-6 27-271,22 213-379,-2 0 0,0 0 0,-13-35 0,-34-75 0,39 105 0,-14-32 0,-29-79 0,54 136 0,-1-1 0,2 1 0,-1 0 0,1-1 0,0-9 0,1 14 0,0-1 0,1 0 0,-1 0 0,1 0 0,0 1 0,0-1 0,0 0 0,0 1 0,1-1 0,0 1 0,-1-1 0,4-3 0,3-2 0,0 1 0,0 0 0,1 0 0,0 0 0,0 1 0,1 0 0,15-8 0,178-86 0,-74 41 0,-120 56 69,-1-1-1,0 0 0,0 0 0,12-10 1,-18 13-151,0 0 1,0 0 0,0 0 0,-1 0-1,1-1 1,-1 1 0,1 0-1,-1-1 1,0 1 0,0-1 0,0 1-1,0-1 1,-1 1 0,1-1 0,0 0-1,-1 1 1,0-1 0,0 0 0,0 0-1,0-2 1,-3-9-6745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24575,'404'24'-68,"-236"-10"-717,535 23-871,253-35 1371,-520-4 119,-309 2-459,314 7 477,153 24-692,125 7-282,-666-35 1122,581 47 0,-633-50 0,494 57-160,-2 21-1,586 163-142,-1035-230 306,355 99-394,-214-49 1139,194 94-1,-249-97 1325,-116-52-1508,-11-5-570,1 1 207,1 0 0,-1 0 0,1-1 0,8 2 1,-12-3-180,-1 1 0,1-1 1,-1 0-1,1 0 0,-1 0 1,1 0-1,0 0 1,-1-1-1,1 1 0,-1 0 1,1 0-1,-1 0 0,1 0 1,-1-1-1,1 1 0,-1 0 1,1 0-1,-1-1 1,1 1-1,-1 0 0,1-1 1,-1 1-1,1-1 0,-1 1 1,0 0-1,1-1 1,-1 1-1,0-1 0,1 1 1,-1-1-1,0 1 0,0-1 1,1 1-1,-1-1 0,0 0 1,0 1-1,0-1 1,0 1-1,0-1 0,0 1 1,0-1-1,0 0 0,0 1 1,0-1-1,0 1 1,0-1-1,0 1 0,-1-2 1,-1-5 37,0 0 1,0-1-1,-1 1 1,0 0-1,-1 1 1,1-1 0,-10-12-1,6 8-64,-34-49-56,-61-69 0,-61-44-449,-38-13 509,193 179 0,1 2 0,0-1 0,0 0 0,-6-9 0,13 15 0,0 0 0,0 0 0,0 0 0,0 0 0,0 0 0,0 0 0,0 0 0,0 0 0,1 0 0,-1 0 0,0 0 0,0 0 0,0 0 0,0 0 0,0 0 0,0 0 0,0 0 0,0 0 0,0 0 0,0 0 0,0 0 0,1 0 0,-1 0 0,0-1 0,0 1 0,0 0 0,0 0 0,0 0 0,0 0 0,0 0 0,0 0 0,0 0 0,0 0 0,0 0 0,0 0 0,0 0 0,0-1 0,0 1 0,0 0 0,0 0 0,0 0 0,0 0 0,0 0 0,0 0 0,0 0 0,0 0 0,0 0 0,0 0 0,0-1 0,0 1 0,0 0 0,0 0 0,9 3 96,0 1 1,0-1-1,11 8 0,-4-3 43,289 178-43,-268-161-87,193 139-9,-201-139 0,0 1 0,-1 1 0,-2 1 0,-1 2 0,27 41 0,-45-60 0,-1 0 0,-1 1 0,0-1 0,0 1 0,-1 0 0,-1 0 0,2 13 0,-3-16 0,-1-1 0,0 1 0,-1 0 0,0 0 0,-1-1 0,1 1 0,-2 0 0,1 0 0,-1-1 0,-6 16 0,5-17 0,-1 0 0,-1 0 0,1 0 0,-1 0 0,-1-1 0,1 1 0,-1-1 0,0-1 0,0 1 0,-1-1 0,-7 5 0,-6 2 0,-2 0 0,-31 14 0,14-11-5,-1-2 0,-51 12 0,-85 6-577,173-30 559,-432 42-105,378-40 132,-360 12-1245,376-15-4965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24575,'2'75'0,"13"82"0,24 77 0,90 318-1175,-39-185 1198,-45-120-220,-13 2-155,-11-81 163,28 149-1156,0 4 1590,-21 2-230,-27 132 128,-3-250-140,-10 243-503,1-102 158,8 634 342,4-578 0,5 78-2130,0-42-49,-6 108 3266,0-537-1509,-1-4 959,1 1 1,1-1-1,-1 0 1,1 1-1,1 5 1,-2-10-388,1 0 0,-1 0 0,0 1 0,1-1 0,0 0 0,-1 0 1,1 0-1,0 0 0,0 0 0,-1 0 0,1 0 0,0 0 0,0 0 0,0 0 0,0-1 0,0 1 0,0 0 0,0-1 0,1 1 0,-1 0 0,0-1 1,0 0-1,0 1 0,1-1 0,-1 0 0,2 1 0,15 0-138,0 0 1,32-3-1,-10 0-11,-23 2 49,462-20-2019,882-37-3088,-1088 49 4945,369-9-579,-2 20 515,-202 15 7348,-226 5-6324,55 2-913,312-22 65,-323-4 0,110-16 0,-146-1 0,136 2 0,20-3 0,-159-11 0,28-4 0,-122 15 0,-21 2 0,-94 16 0,1 0 0,-1-1 0,0 0 0,0-1 0,10-3 0,-13 3 0,-1 1 0,1-1 0,-1 0 0,0 0 0,0-1 0,0 1 0,0-1 0,0 0 0,5-7 0,2-6 0,-1 0 0,0 0 0,-2-1 0,14-37 0,15-87 0,63-431-3080,-40-6-1035,-14-558 1613,-96 515 2482,-51 7 13,64 407-44,-47-247 1083,41 247-1136,-50-258 2707,35 92-2603,17-3 0,16 146 0,-29-177 200,47 358 33,-7-50 1728,-30-198-1471,35 238 476,2 8-168,-2 1 0,-21-66 0,-53-88-798,82 203 0,-2-5 0,0 0 0,0 1 0,-6-7 0,8 11 0,-1 0 0,0 0 0,0 0 0,0 0 0,0 0 0,0 1 0,0-1 0,0 1 0,-1-1 0,1 1 0,0 0 0,-5-2 0,-5 0 0,-1 1 0,1 0 0,-1 1 0,-14 0 0,20 1 0,-476 7-1953,-3 34-1047,153-6 577,-436 39-469,9-23 1413,0-12 326,701-36 1231,-290 12-236,-577 38 793,643-21 1381,98 2 2614,88-12-665,-116 25-2078,-4-19-2040,-267-22 153,296-8 0,-411 2-1365,575 0-5461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24575,'-1'34'0,"-10"60"0,-15 32 0,19-93 0,-100 529-405,50 9 0,46-344 367,-3 93-77,17-2 47,2-250 68,26 117 0,39 59 0,-57-209 167,1 0 0,1-2 0,28 45 0,-41-75-152,-1 0 0,1 0 1,0-1-1,1 1 0,-1 0 0,0-1 0,1 0 0,-1 1 0,1-1 0,0 0 1,0-1-1,0 1 0,0 0 0,0-1 0,0 1 0,0-1 0,0 0 0,1 0 1,-1 0-1,0-1 0,1 1 0,-1-1 0,5 0 0,55-1-15,92-12 0,-80 5 0,291-35-1667,35-3-188,876-34-1296,-414 56 1328,-246-8 2585,-489 24-687,287-3 6074,-398 11-5960,1-1 0,-1 0 0,0-1-1,1-1 1,-1-1 0,-1 0 0,32-13-1,-41 14-188,-1-1 0,1 0 0,9-9 0,10-6 0,-16 13 0,-1-1 0,-1 0 0,1 0 0,-1-1 0,0 0 0,-1 0 0,0-1 0,0 0 0,-1 0 0,0 0 0,-1-1 0,4-10 0,6-16 0,-3 0 0,10-43 0,-20 69 0,8-28 0,38-170 0,81-509-1945,-86 467 1618,19-124-286,-56 334 606,20-156-61,-13 0 451,-2 41 2097,0 19-2383,-10 130-97,-1 2 0,0 1 0,0-1 0,0 0 0,-1-4 0,1 6 0,-1 1 0,1 0 0,0 0 0,-1 0 0,1 0 0,-1 0 0,0 0 0,1 0 0,-1 0 0,1 0 0,-1 0 0,0 0 0,0 0 0,0 1 0,0-1 0,1 0 0,-1 0 0,-2 0 0,-6-2 0,1 0 0,-1 1 0,1 0 0,-1 0 0,0 1 0,0 0 0,-9 1 0,10-1 0,-320-1-927,-3 19-1369,225-11 1336,-1163 75-2808,302-43 1459,483-20 8123,454-17-5100,-460 16 3018,408-21-3732,-100-18 0,82 8 0,-188-33 127,96 13-1619,162 29-5334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50 24575,'0'28'0,"0"36"0,-10 91 0,-49 101 0,23-117 0,-19 147 0,46-212 0,2 144 0,7-216 0,0 0 0,1-1 0,-1 1 0,0 0 0,1 0 0,-1 0 0,1 0 0,0 0 0,-1-1 0,1 1 0,0 0 0,0 0 0,0-1 0,0 1 0,1-1 0,-1 1 0,0-1 0,1 0 0,-1 1 0,1-1 0,-1 0 0,1 0 0,-1 0 0,1 0 0,0 0 0,0 0 0,-1-1 0,1 1 0,2 0 0,6 1 0,0 0 0,-1-1 0,1 0 0,16-1 0,-24 0 0,225-5 16,-37 0-189,586 3-573,-537 2 555,33-20 316,-170 15 835,-55 3-951,-36 2-9,-1-1 0,1 0 0,-1-1 0,0 0 0,1-1 0,-1 0 0,0-1 0,-1 0 0,1 0 0,-1-1 0,0 0 0,0-1 0,0 0 0,-1-1 0,0 1 0,0-1 0,-1-1 0,8-9 0,-5 3 0,-2-1 0,0 0 0,0 0 0,-1-1 0,-1 0 0,-1 0 0,0-1 0,4-29 0,-2-11 0,-1-72 0,-6 126 0,-1-545 0,-9 358 0,10 185 0,-1 0 0,1 0 0,-1 0 0,0 0 0,-1 0 0,1 1 0,-1-1 0,-3-4 0,4 6 0,-1 1 0,1 0 0,-1 0 0,0 0 0,0 0 0,0 0 0,0 0 0,-1 1 0,1-1 0,0 1 0,-1 0 0,1-1 0,-1 1 0,1 0 0,-1 0 0,-3 0 0,-12-4 0,0 2 0,-30-2 0,-42 2 0,67 3 0,-631 41-1470,-272 44 1470,415-41-69,472-39-1039,16 0-4436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52 392 24575,'0'39'0,"-11"264"0,2-215 0,-19 222 0,25 205 0,4-349 0,7 262 0,28-3 0,-30-377 0,23 83 0,-27-127 0,-1-1 0,1 1 0,0 0 0,0 0 0,0-1 0,0 1 0,1-1 0,-1 1 0,1-1 0,0 0 0,0 0 0,0-1 0,0 1 0,1 0 0,-1-1 0,1 0 0,0 0 0,-1 0 0,1 0 0,0-1 0,8 3 0,5-1 0,0 0 0,0-1 0,1 0 0,18-2 0,-23 0 0,354 1-1105,-253-1 699,418-1-1262,67 0-698,1018 2 1235,-1167-11 1967,-119-24 4694,-211 19-5220,-91 12-310,213-22 0,-225 24 0,-2 1 0,0-2 0,0 1 0,0-2 0,16-4 0,-27 5 0,1 0 0,-1 0 0,1 0 0,-1 0 0,0-1 0,0 0 0,0 0 0,0 0 0,0 0 0,0 0 0,-1-1 0,0 0 0,0 0 0,0 0 0,0 0 0,3-7 0,3-10 0,-1 0 0,-1-1 0,0 0 0,3-32 0,-6 35 0,40-308-1084,-42 303 884,27-501-1749,-23-4 833,3-113 37,-5 527 1078,4-112-127,-6 76 3652,-1 134-3021,-1 11-185,0 1 0,0-1-1,-1-7 1,1 12-310,0 1 1,0-1-1,0 0 1,-1 1-1,1-1 0,0 0 1,-1 1-1,1-1 0,-1 0 1,1 1-1,-1-1 0,1 1 1,-1-1-1,1 1 1,-1-1-1,1 1 0,-1-1 1,0 1-1,1 0 0,-1-1 1,0 1-1,1 0 1,-1-1-1,0 1 0,1 0 1,-1 0-1,0 0 0,0 0 1,1 0-1,-1 0 0,0 0 1,0 0-1,-1 0 1,-4 0-21,1 1 0,-1 0 1,-9 3-1,9-2 33,-135 40-16,-88 21-189,88-35-263,-226 15 0,-90-29-531,-12-15-495,259-1 1232,-1475 0 2299,1612 2-1984,44 1 447,1 1 0,-33 6 0,-55 18-481,64-13-10,-216 56-30,152-38 0,14-1 0,43-13 0,-92 17 0,139-32-114,-6 0-303,1 1 0,-35 10 0,33-5-6409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24575,'0'1279'0,"1"-1241"0,6 51 0,-7-87 0,0 1 0,1-1 0,0 1 0,-1-1 0,1 0 0,0 1 0,0-1 0,0 0 0,0 0 0,0 0 0,3 3 0,-2-3 0,-1-1 0,1 0 0,-1 0 0,1 1 0,-1-1 0,1 0 0,0-1 0,0 1 0,-1 0 0,1 0 0,0-1 0,0 1 0,0-1 0,0 0 0,2 1 0,30 0 0,45-2 0,-25-1 0,619-7-1226,-493 6 1192,520-25-376,-299-19 321,-363 40 642,-23 4-151,1 0 0,20-1 0,-31 4-402,0-1 0,0 1 0,1-1 0,-1 0 0,0-1 0,0 1 0,0-1 0,0 0 0,0 0 0,0 0 0,-1-1 0,1 0 0,-1 0 0,0 0 0,5-5 0,3-3 0,-1 0 0,0-1 0,-1-1 0,0 0 0,-1 0 0,10-20 0,-5 6 0,-2-1 0,13-42 0,-12 25 0,-3 0 0,7-73 0,-4-94 0,-13 196 0,10-158 0,1-79 0,-11 197 0,-3 0 0,-15-82 0,13 110 0,-6-25 0,11 51 0,-1 1 0,0-1 0,1 0 0,-1 0 0,0 1 0,0-1 0,0 1 0,0-1 0,-1 1 0,1-1 0,0 1 0,0 0 0,-1-1 0,1 1 0,-1 0 0,1 0 0,-1 0 0,0 0 0,1 1 0,-1-1 0,0 0 0,0 1 0,1-1 0,-1 1 0,0-1 0,-2 1 0,-4-1 0,0 1 0,0 0 0,0 1 0,-16 2 0,-128 33 0,33-6 0,-36-2-209,-204 12-1,-162-29-208,-167-13 846,558 2-1384,113 0-5870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24575,'0'343'0,"0"-337"0,0 3 0,0 0 0,1 0 0,0 0 0,2 10 0,-2-17 0,-1 0 0,1 0 0,0 0 0,-1 0 0,1 0 0,0 0 0,0-1 0,0 1 0,1 0 0,-1 0 0,0-1 0,1 1 0,-1-1 0,1 1 0,-1-1 0,1 0 0,0 0 0,-1 0 0,1 0 0,0 0 0,0 0 0,0 0 0,3 1 0,28 4 0,44 4 0,-26-4 0,271 17 0,2-22 0,-245-2 0,-63 2 0,24-2 0,-36 1 0,-1-1 0,1 1 0,-1-1 0,0 0 0,0 0 0,1 0 0,-1 0 0,5-3 0,-6 3 0,0-1 0,0 0 0,-1 1 0,1-1 0,-1 0 0,1 0 0,-1 0 0,0 0 0,1 0 0,-1 0 0,0-1 0,0 1 0,0-3 0,2-3 0,-2 0 0,3-12 0,-2-18 0,-1 0 0,-1 1 0,-11-69 0,10 102 0,1 0 0,-1-1 0,0 1 0,-1 0 0,1 0 0,-3-6 0,3 8 0,0 1 0,0-1 0,0 1 0,0 0 0,0-1 0,-1 1 0,1 0 0,0 0 0,-1 0 0,1 0 0,0 0 0,-1 0 0,0 0 0,1 1 0,-1-1 0,1 1 0,-1-1 0,0 1 0,-2-1 0,-11-1 0,-1 1 0,0 1 0,-22 1 0,4 1 0,-481 0-7,313-2-1351,185 0-5468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0 871 24575,'12'-177'0,"-2"79"0,-6 47 0,2-41 0,0 13 0,-1 2 0,-3 45 0,7-36 0,1-18 0,-10 62 0,2-18 0,-2 39 0,1 0 0,0 0 0,-1-1 0,1 1 0,0 0 0,1 0 0,-1 0 0,1 0 0,-1 0 0,3-2 0,-3 4 0,-1 0 0,1 1 0,0-1 0,0 0 0,-1 1 0,1-1 0,0 1 0,0-1 0,0 1 0,0-1 0,0 1 0,0 0 0,0-1 0,0 1 0,0 0 0,0 0 0,0 0 0,0 0 0,0 0 0,0 0 0,0 0 0,0 0 0,0 0 0,0 0 0,0 1 0,0-1 0,0 0 0,0 1 0,0-1 0,0 1 0,1 0 0,4 2 0,0 1 0,-1 0 0,9 7 0,-11-8 0,4 3 0,-1-1 0,1 0 0,0 0 0,1 0 0,-1-1 0,1 0 0,0-1 0,0 0 0,0 0 0,0 0 0,1-1 0,16 2 0,197-1 0,-129-4-204,188-1-406,638 3-1922,-169 31 1701,-296-8 439,541 50-300,-555-7 3658,-257-39-934,-65-10-1769,72 8-263,-168-22 0,22 8 0,-36-10 0,-7-1 0,0-1 0,0 0 0,0 0 0,0 1 0,0-1 0,0 0 0,0 1 0,0-1 0,0 1 0,0-1 0,0 1 0,0 0 0,0-1 0,0 1 0,-1 0 0,1 0 0,0 0 0,-1-1 0,1 1 0,0 0 0,-1 0 0,1 0 0,-1 0 0,1 0 0,-1 0 0,0 0 0,1 0 0,-1 0 0,0 1 0,0-1 0,0 0 0,0 0 0,0 0 0,0 0 0,0 0 0,0 0 0,0 0 0,0 0 0,0 0 0,-1 1 0,0 0 0,-2 5 0,0-1 0,0 1 0,-1 0 0,0-1 0,-6 7 0,2-2 0,4-3 0,0-1 0,0 1 0,1 0 0,0 0 0,0 1 0,1-1 0,0 0 0,0 1 0,1 0 0,0 10 0,0 13 0,6 46 0,-4-72 0,39 277-964,-25-195 110,12 80 175,83 525-2618,137 943 1491,-204-1349 1999,24 164-964,-18 3 1272,-6-75-303,-11-112-235,27 362 2164,-34-149-1338,-25 0 390,-2-230-1433,3 20 253,-2 207 1401,-31-32 1006,18-296-2536,5 297 130,10-292 0,-1 1480-1365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24575,'0'0'0,"1"0"0,4 1 0,8 1 0,11 2 0,12 3 0,11 2 0,9 1 0,3-1 0,8-1 0,-7-4-8191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1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24575,'2'53'0,"11"64"0,-4-47 0,47 420-1369,3 66 1369,-43-263 0,5 41 0,78 442-2999,-79-639 3073,-18-121-167,85 576-1186,-70-470 3965,-1 229 0,-8-114-2392,8 63-294,-16-274 0,1-15 0,-1 0 0,0 0 0,-1-1 0,-1 1 0,1 0 0,-7 19 0,8-29 0,-1 2 0,0-1 0,0 1 0,0-1 0,1 1 0,-1-1 0,1 1 0,-1 4 0,1-6 0,1 1 0,-1-1 0,0 0 0,1 0 0,-1 1 0,1-1 0,-1 0 0,1 0 0,0 0 0,-1 0 0,1 0 0,0 0 0,0 0 0,0 0 0,0 0 0,0 0 0,0 0 0,0-1 0,0 1 0,0 0 0,1 0 0,9 4 0,0 0 0,19 6 0,69 17 0,54 6-546,58 1-1654,44-3 1045,46-2-1222,34 0 576,373 27-1652,366 16 3362,-1017-69 40,1195 72-2200,-527-54 2862,-6-23 4832,-671 1-4636,66 0 2405,78-1 640,-170 0-3852,-1-1 0,1-1 0,-1-2 0,0 1 0,-1-2 0,1-1 0,-1-1 0,0 0 0,-1-2 0,0 0 0,0-1 0,-1-1 0,-1 0 0,0-2 0,-1 0 0,0-1 0,23-28 0,-18 14-9,-2 0 0,-1-2 1,-1 0-1,13-36 0,38-137-1155,-35 65 494,-6-2 0,15-240-1,-29-292-1956,-13 613 2791,-4-338-163,3-357-1168,14 414 979,1-28 4229,-15 336-3043,-1 0 1,-7-39-1,8 68-998,1 1 0,-1-1 0,-1 0 0,1 0 0,-1 1 0,1-1 0,-1 1 0,0-1 0,0 1 0,0 0 0,-1-1 0,1 1 0,-1 0 0,0 1 0,0-1 0,-5-3 0,0 1 0,0 0 0,-1 0 0,0 1 0,0 1 0,-17-5 0,-203-48-136,-9 11-1534,234 45 1626,-198-34-872,-34-1-1280,-30-1 1060,-27 0-1105,-1084-174-1809,272 36 2487,479 92 1082,1 28 110,-389 21 516,504 29 2515,2 4 6566,464 1-7996,25-1-2004,4 0-5100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 24575,'0'13'0,"-3"276"0,-16-5 0,1-30 0,18-248 0,0-1 0,0 1 0,1-1 0,0 1 0,0-1 0,0 1 0,3 5 0,-3-8 0,1 0 0,-1 0 0,1-1 0,0 1 0,0 0 0,0-1 0,0 0 0,0 1 0,1-1 0,-1 0 0,1 0 0,-1 0 0,6 2 0,-2-1 0,0 0 0,0-1 0,0 1 0,1-1 0,11 1 0,34 3 0,-32-5 0,436 10 0,-336-12 0,19 1 0,144-1 0,-275 1 0,0-1 0,0 1 0,0-2 0,10-2 0,-16 4 0,1-1 0,0 0 0,-1-1 0,1 1 0,-1 0 0,1-1 0,-1 1 0,0-1 0,0 0 0,1 0 0,-1 0 0,-1 0 0,1 0 0,0 0 0,1-3 0,2-2 0,-1 0 0,0 0 0,1 0 0,-1 0 0,2 1 0,9-9 0,60-46 0,-49 42 0,-1-1 0,40-43 0,-60 56 0,0 0 0,-1 0 0,1 0 0,-1-1 0,-1 1 0,0-1 0,0 0 0,0-1 0,-1 1 0,0 0 0,-1-1 0,1 1 0,-1-17 0,-2 3 0,-1 0 0,0 0 0,-2 1 0,-7-29 0,1 18 0,-1 1 0,-27-53 0,-43-54 0,68 119 0,0 2 0,-2-1 0,-31-28 0,40 40 0,-1 2 0,0-1 0,0 1 0,0 0 0,0 0 0,-11-3 0,-45-11 0,18 9 0,-86-7 0,-48 11 0,140 4 0,-816 19-890,850-18 834,-13 1-331,1 1 0,-29 6 0,25-1-5697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 24575,'0'-1'0,"0"0"0,1 0 0,-1 0 0,0 0 0,1 0 0,-1 0 0,1 0 0,-1 0 0,1 0 0,-1 0 0,1 0 0,0 0 0,-1 0 0,1 1 0,0-1 0,1-1 0,17-11 0,-15 10 0,160-92 14,6 13-190,55-15-989,328-94 1,-199 109 986,5 28 0,-108 37 1027,2 18 476,-119 0-1057,366 0-564,176 0-167,-572 0 453,192 27 0,-266-22 28,-1 1-1,0 1 0,-1 2 0,0 1 1,36 19-1,-43-19 118,-2 1-1,1 2 1,-1 0-1,-1 0 1,-1 2-1,0 0 1,20 26-1,6 19-129,-37-52-5,-1 0-1,-1 1 1,1 0 0,5 19 0,-9-21 0,0-5 0,-1 0 0,1 0 0,0-1 0,0 1 0,0 0 0,2 3 0,-3-6 0,0 0 0,0 0 0,0 0 0,0 0 0,0 1 0,0-1 0,0 0 0,0 0 0,0 0 0,0 0 0,1 0 0,-1 0 0,0 1 0,0-1 0,0 0 0,0 0 0,0 0 0,0 0 0,0 0 0,0 0 0,0 0 0,1 0 0,-1 0 0,0 1 0,0-1 0,0 0 0,0 0 0,0 0 0,1 0 0,-1 0 0,0 0 0,0 0 0,0 0 0,0 0 0,0 0 0,0 0 0,1 0 0,-1 0 0,0 0 0,0 0 0,0 0 0,0 0 0,0 0 0,1-1 0,-1 1 0,0 0 0,0 0 0,0 0 0,0 0 0,0 0 0,0 0 0,0 0 0,1 0 0,-1 0 0,0-1 0,2-8 0,-3 2 0,0 0 0,0 1 0,-1-1 0,0 1 0,0-1 0,0 1 0,-1 0 0,-3-7 0,1 4 0,-22-45 0,-2 1 0,-3 1 0,-2 2 0,-2 1 0,-57-59 0,83 99 0,10 11 0,4 5 0,22 28 0,59 60 0,-66-76 0,79 79 0,10 10 0,-101-102 0,-1 1 0,0 1 0,-1-1 0,1 1 0,7 16 0,-12-21 0,1 1 0,-1-1 0,0 0 0,-1 1 0,1-1 0,0 0 0,-1 1 0,0-1 0,0 1 0,0-1 0,0 1 0,0-1 0,-1 0 0,0 1 0,1-1 0,-1 0 0,-1 1 0,1-1 0,-2 4 0,-1 0 0,-1-1 0,1-1 0,-1 1 0,0 0 0,0-1 0,-1 0 0,0 0 0,0-1 0,0 0 0,0 0 0,0 0 0,-1-1 0,-12 5 0,-3 0 0,1-1 0,-1-2 0,-29 5 0,15-6-682,-43 0-1,49-4-6143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714 856 24575,'14'258'36,"17"-1"-792,-23-198 248,73 526-2710,19 62 938,-17-101 2280,17-8 0,-68-391-140,88 453-918,-91-288 1521,-26 0-631,0-5 2773,1-166 1411,-4-134-3916,0-2 10,0 0-1,1 0 1,-1 0-1,2 7 1,-1-11-95,-1 0 1,0 0 0,1 1-1,-1-1 1,1 0 0,0 0-1,-1 0 1,1 0 0,0 0-1,0 0 1,-1 0 0,1 0 0,0 0-1,0 0 1,0-1 0,0 1-1,0 0 1,1 0 0,-1-1-1,0 1 1,0-1 0,2 1-1,2 0-15,0 0 0,-1 0 0,1-1 0,-1 0 0,1 0 0,7-1 0,34-7 0,-38 6 0,87-21 0,36-13-368,32-7-1103,742-151-2474,-236 103 2192,0 18 810,-84 9-688,-390 38 2104,-11-14 2073,-173 37-1745,0-1 0,0 0 0,-1-1-1,1 0 1,-1 0 0,17-13 0,-16 11-666,1 0 0,0 0 0,0 1-1,14-4 1,54-16 661,-70 23-780,117-38-16,97-24 0,0 17 0,-177 39 0,-1 3 0,81-2 0,92 15 0,-195-5 0,72 5 0,0 4 0,134 33 0,-162-23 0,-46-14 0,-1 0 0,1-2 0,42 6 0,-61-11 0,14 2 0,0-2 0,30-2 0,-45 2 0,0-1 0,-1 1 0,1-1 0,0 0 0,0 0 0,-1 1 0,1-1 0,0 0 0,-1-1 0,1 1 0,-1 0 0,1 0 0,-1-1 0,1 1 0,-1-1 0,0 1 0,0-1 0,0 1 0,0-1 0,0 0 0,0 1 0,0-1 0,0-3 0,2-4 0,-1-1 0,1 1 0,0-16 0,-1 8 0,32-325-337,-27 182-1013,17-1285-1641,-33 1078 2053,-22 3-158,18 264 978,-14-114 131,10-5-66,-15-134 354,19 264 1171,-28-101 0,-42-81 1988,69 231-3440,-1 2 1,-3 0 0,0 0-1,-3 2 1,-1 0 0,-2 2 0,-47-54-1,55 71 4,-1 1-1,-1 1 0,0 1 1,-1 0-1,-26-14 0,13 12-196,0 1-1,-63-19 1,17 14-384,-2 3 0,-95-7 0,-458-23-2698,-3 30 166,-907 13 432,770 32 2074,8 56 10,176 41 604,398-70 2158,2 8 0,-351 171 0,512-218 206,-35 26-1,28-13-1568,12-10-831,-6 4-1360,17-13-5461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132 159 24575,'-1'0'0,"0"1"0,1-1 0,-1 1 0,1-1 0,-1 1 0,0 0 0,1-1 0,-1 1 0,1 0 0,-1-1 0,1 1 0,0 0 0,-1 0 0,1 0 0,0-1 0,-1 1 0,1 0 0,0 1 0,-1 1 0,-16 47 0,-16 77 0,0 56 0,22-115 0,-14 188 0,23-1 0,2-241 0,0 1 0,1 0 0,1 0 0,0-1 0,5 16 0,-6-26 0,1 0 0,-1 0 0,1 0 0,0-1 0,0 1 0,0-1 0,0 0 0,1 1 0,-1-1 0,1 0 0,0 0 0,0 0 0,0-1 0,0 1 0,1-1 0,-1 0 0,1 0 0,-1 0 0,1 0 0,0 0 0,0-1 0,-1 0 0,6 1 0,15 2 0,-1-2 0,1 0 0,36-3 0,-25 0 0,108 0-110,148-4-486,3-17 208,338-75-1609,-607 92 1959,54-12 8,-67 13 31,0 0-1,0 0 1,-1-1-1,15-9 1,-23 12 57,-1 1 0,1-1-1,-1 0 1,0 0 0,0 0 0,0 0 0,0 0 0,0-1-1,0 1 1,-1-1 0,1 1 0,-1-1 0,1 0 0,-1 1-1,0-1 1,0 0 0,0 0 0,-1 0 0,2-5 0,-2-2 266,0-1 0,-1 1 1,0 0-1,-3-14 1,3 17-326,-8-36 187,-23-63-1,11 43-178,-132-381-7,135 394 0,5 14 0,-21-42 0,29 68 0,-1 1 0,0 0 0,0 0 0,0 0 0,-1 1 0,-1 0 0,1 0 0,-1 1 0,-10-7 0,10 9 0,0 0 0,0 1 0,-1 0 0,0 0 0,0 1 0,0 1 0,-9-3 0,-69-6 0,59 8 0,-350-25 0,265 26 0,-153 17 0,214-8-341,-1 3 0,2 1-1,-67 25 1,99-29-6485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1783 24575,'1'0'0,"0"-1"0,1 1 0,-1-1 0,0 0 0,0 1 0,0-1 0,-1 0 0,1 0 0,0 0 0,0 1 0,0-1 0,0 0 0,-1 0 0,1 0 0,0-2 0,2-1 0,16-24 0,21-42 0,3-4 0,-12 30 0,2 2 0,65-65 0,-50 62 0,92-64 0,-75 61 0,175-112 0,12 21 0,83-21 0,-242 118 0,1 2 0,181-50 0,-143 54 0,142-38 0,3 20 0,-33 28-1006,294 7-1,244 49-3567,461 83 1675,-1199-108 2966,325 47 2580,-349-47-1872,-16-4-567,0 0 0,0 0 0,0 0 1,0 0-1,1-1 0,-1 1 0,0-1 1,1 0-1,7-2 0,-12 2-157,1 0 0,-1 0 0,1-1 0,-1 1-1,1 0 1,-1 0 0,0-1 0,1 1 0,-1-1-1,0 1 1,1 0 0,-1-1 0,0 1 0,1-1 0,-1 1-1,0 0 1,0-1 0,1 1 0,-1-1 0,0 1 0,0-1-1,0 1 1,0-1 0,0 1 0,0-1 0,0 1-1,0-1 1,0 1 0,0-1 0,0 0 0,0 1 0,0-1-1,-3-10 190,0 1 0,-1 0 0,0 0 0,0 0 0,-11-18 0,10 20-98,-94-151 468,-11 6-564,74 107-46,-22-33 0,56 77 0,1 0 0,0 1 0,1-1 0,-1 0 0,0 0 0,0 1 0,1-1 0,-1 0 0,1 0 0,-1-2 0,1 4 0,0-1 0,0 1 0,0 0 0,0 0 0,0-1 0,0 1 0,0 0 0,0 0 0,0-1 0,1 1 0,-1 0 0,0 0 0,0 0 0,0-1 0,0 1 0,0 0 0,1 0 0,-1 0 0,0-1 0,0 1 0,0 0 0,1 0 0,-1 0 0,0 0 0,0-1 0,1 1 0,0 0 0,0 0 0,0 0 0,-1 0 0,1 0 0,0 0 0,0 0 0,0 0 0,0 0 0,0 0 0,0 0 0,1 1 0,2 0 0,1 1 0,-1 0 0,0 0 0,0 0 0,0 0 0,0 0 0,4 5 0,25 23 0,-27-23 0,10 10 0,-1 1 0,-1 0 0,0 2 0,14 27 0,-9-9 0,22 60 0,-35-82 0,-1 0 0,-1 1 0,4 25 0,-7-35 0,0-1 0,-1 0 0,0 1 0,-1-1 0,1 1 0,-1-1 0,0 0 0,-1 1 0,0-1 0,0 0 0,0 0 0,-6 10 0,-1-2 0,-1 0 0,0-1 0,-1-1 0,-1 0 0,-22 19 0,-72 45 0,3-17 120,84-50-491,-1 0-1,0-2 1,-29 8 0,24-10-6455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475 373 24575,'0'0'0,"1"0"0,0 0 0,0 0 0,-1 0 0,1 0 0,0 1 0,0-1 0,-1 0 0,1 0 0,0 1 0,-1-1 0,1 1 0,0-1 0,-1 0 0,1 1 0,-1-1 0,1 1 0,0-1 0,-1 1 0,1 0 0,-1-1 0,0 1 0,1 0 0,-1-1 0,1 2 0,5 20 0,-5-16 0,9 48 0,-2 0 0,0 67 0,3 160-671,4 210-376,5 220-407,-16-571 1350,9 160 104,3 157 0,12 187-874,34-241 38,34-8 93,-44-190 1320,-34-132 267,61 266 198,7 52 2171,-84-386-3189,-2-1-17,1 0-1,0 0 0,1 0 1,1 4-1,-2-6-6,0-1 0,0 1 0,0-1-1,0 0 1,0 1 0,0-1 0,0 0 0,0 0-1,1 0 1,-1 0 0,1 0 0,-1 0-1,3 1 1,6 1 0,-1 0 0,1 0 0,-1-1 0,1 0 0,16 1 0,247 7-113,-197-9-284,130-1-1646,1200 0-5276,-336-1 9052,-1062 1-1071,-1 0 1,0 0-1,0 1 1,0 0-1,0 1 0,0 0 1,0 0-1,0 0 0,7 4 1,-1-1-337,0-1-1,0 0 1,1-1 0,22 2 0,59 0-509,-27-2 252,157 12-69,297-18 0,-509 2 0,-4 1 0,-1 0 0,17-4 0,-23 3 0,0 0 0,1 0 0,-1 1 0,0-2 0,1 1 0,-1 0 0,0 0 0,0-1 0,0 1 0,0-1 0,0 1 0,-1-1 0,1 0 0,2-2 0,5-11 0,0 0 0,-1 0 0,-1 0 0,0-1 0,5-21 0,16-86 0,-17 54 0,1-83 0,-9-70 0,-3 158 0,-12-304-1671,-44-148-617,17 183 1406,13 80 336,-41-504-2930,23-10 3500,37 492-396,4 34-1114,5-478 653,1 447 3060,-3-3 4495,0 268-6257,-1-17 706,1 23-1162,0 0 0,-1 0 0,1 0 1,0 0-1,-1 0 0,1 0 0,0 0 0,-1 0 0,1 0 0,-1 0 0,0 0 1,1 1-1,-1-1 0,0 0 0,1 0 0,-1 1 0,0-1 0,0 1 0,0-1 0,0 0 1,-1 1-1,-2-2 45,-1 1 0,0 0 0,1 0 1,-1 1-1,0-1 0,0 1 0,1 0 1,-7 1-1,-3 0 78,-46 3-81,-84 16 0,-63 25-1220,102-21 2,-118 22 160,-43 2-1136,-29-3 1061,-322 17-84,-9-33-506,-629-26-1017,964-6 2548,61 2 138,29-1-11,34 2 204,77-1 371,-134 1 2611,221 0-3125,-13 0 643,1 1 0,-1 0 0,-18 4 0,18 1-3336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66 24575,'-2'2'0,"1"0"0,0 0 0,0-1 0,0 1 0,0 0 0,0 0 0,1 1 0,-1-1 0,0 4 0,-1 1 0,-4 14 0,1-1 0,0 1 0,2 0 0,1 0 0,0 1 0,2-1 0,0 0 0,7 42 0,-6-59 0,0 1 0,0 0 0,1-1 0,-1 1 0,1-1 0,4 6 0,-6-9 0,1 0 0,-1-1 0,0 1 0,1 0 0,0-1 0,-1 1 0,1-1 0,-1 1 0,1-1 0,0 1 0,-1-1 0,1 1 0,0-1 0,-1 0 0,1 1 0,0-1 0,0 0 0,0 1 0,-1-1 0,1 0 0,0 0 0,0 0 0,0 0 0,-1 0 0,1 0 0,0 0 0,0 0 0,0 0 0,-1 0 0,1 0 0,0-1 0,0 1 0,0 0 0,-1-1 0,1 1 0,0 0 0,0-1 0,-1 1 0,1-1 0,0 1 0,-1-1 0,1 1 0,0-2 0,4-3 0,0-1 0,0 1 0,0-1 0,-1 0 0,0 0 0,-1-1 0,1 1 0,-1-1 0,0 0 0,3-12 0,-1 0 0,-1-1 0,4-36 0,-7 29 0,-2-36 0,0 49 0,0 1 0,-1-1 0,-1 1 0,-8-22 0,11 34 10,0-1 0,-1 1 0,1 0 0,-1 0 0,1 0 0,-1 0 0,0 0 0,1 1 0,-1-1 0,0 0 0,-1-1 0,2 2-44,0 0 0,-1 0 1,1 0-1,0 0 0,0 0 0,-1 0 1,1 0-1,0 0 0,-1 0 0,1 0 1,0 0-1,0 0 0,-1 0 0,1 0 1,0 0-1,0 0 0,-1 0 0,1 0 1,0 1-1,0-1 0,-1 0 0,1 0 1,0 0-1,0 0 0,-1 1 0,1-1 1,0 0-1,0 0 0,0 0 0,0 1 1,-1-1-1,1 0 0,0 0 0,0 1 1,0-1-1,0 0 0,0 0 0,0 1 1,0-1-1,0 0 0,0 1 0,0-1 1,0 1-1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4.0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114 523 24575,'21'-1'0,"1"-1"0,23-6 0,12-1 0,256-48 0,-144 4 0,-156 48 0,0 0 0,0-1 0,0-1 0,-1 0 0,0 0 0,14-12 0,-21 15 0,-1 0 0,0 0 0,0 0 0,0-1 0,0 1 0,-1-1 0,0 0 0,0 0 0,0 0 0,-1-1 0,1 1 0,-1-1 0,0 1 0,-1-1 0,0 0 0,0 1 0,1-12 0,-2 13 0,0-1 0,-1 1 0,1 0 0,-1-1 0,0 1 0,0 0 0,-1 0 0,1 0 0,-1 0 0,-3-6 0,1 3 0,0 1 0,-1 0 0,0 0 0,0 0 0,-8-7 0,-3 0 0,-1 1 0,0 1 0,-30-16 0,22 14 0,0 2 0,-1 0 0,0 2 0,-1 0 0,0 2 0,0 1 0,-45-4 0,67 10 0,-20 0 0,24 0 0,0 0 0,0 1 0,0-1 0,0 0 0,0 1 0,0-1 0,0 0 0,0 1 0,0 0 0,0-1 0,0 1 0,0-1 0,0 1 0,0 0 0,1 0 0,-1 0 0,0-1 0,-1 3 0,0 1 0,1 1 0,-1-1 0,1 1 0,-1-1 0,1 1 0,1 0 0,-1-1 0,1 1 0,0 0 0,0 5 0,1 2 0,0 0 0,1-1 0,3 14 0,0-10 0,1 0 0,1 0 0,0 0 0,1-1 0,0 1 0,1-2 0,1 0 0,0 0 0,16 16 0,11 6 0,68 51 0,136 88 0,-235-170 0,-1 0 0,1 0 0,-1 1 0,0 0 0,0 0 0,7 10 0,-10-13 0,-1 0 0,0 0 0,1 1 0,-1-1 0,0 0 0,-1 1 0,1-1 0,0 1 0,-1-1 0,1 1 0,-1 0 0,0-1 0,0 1 0,0-1 0,0 1 0,-1 0 0,1-1 0,-1 1 0,1-1 0,-1 1 0,-1 2 0,0-1 0,0 1 0,-1 0 0,0-1 0,0 1 0,0-1 0,0 0 0,-1 0 0,0 0 0,0-1 0,0 1 0,0-1 0,-6 3 0,-6 4 0,-37 15 0,36-17 0,-42 15 0,-113 29 0,159-49 0,-47 11 40,-1-2 0,-102 5 0,-123-16-1525,264-2-5341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5.7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4854 151 24575,'-27'-13'0,"-1"1"0,-1 1 0,-44-10 0,-94-9 0,-70 7 0,175 18 0,-371-27 0,-299 28 0,616 11 0,-170 30 0,132-6 0,-190 32 0,325-60 0,-369 60 0,114-10 0,230-44 0,0 2 0,-66 26 0,-76 50 0,54-21 0,9-5 0,107-53 0,-144 79 0,6 10 0,84-44 0,-71 47 0,125-91 0,0 0 0,-1-1 0,0-1 0,-22 6 0,38-12 0,0-1 0,0 0 0,1 1 0,-1-1 0,0 0 0,0 0 0,1 0 0,-1 0 0,0 0 0,0 0 0,0 0 0,1 0 0,-1 0 0,0 0 0,0 0 0,1-1 0,-1 1 0,0 0 0,0-1 0,1 1 0,-1 0 0,0-1 0,1 1 0,-1-1 0,0 1 0,1-1 0,-1 1 0,1-1 0,-1 1 0,1-1 0,-1 0 0,1 1 0,-1-1 0,1 0 0,0 1 0,-1-1 0,1 0 0,0 1 0,0-1 0,-1 0 0,1 0 0,0-1 0,-1-4 0,1 1 0,0-1 0,0 0 0,1-10 0,-1 13 0,5-28 0,1 0 0,1 0 0,13-36 0,44-87 0,-60 145 0,0 0 0,1 1 0,0-1 0,1 1 0,-1 0 0,12-11 0,-17 19 0,0 0 0,0 0 0,0 0 0,0-1 0,0 1 0,0 0 0,0 0 0,0 0 0,0 0 0,0 0 0,0 0 0,0 0 0,0 0 0,0 0 0,0 0 0,0-1 0,0 1 0,0 0 0,0 0 0,0 0 0,1 0 0,-1 0 0,0 0 0,0 0 0,0 0 0,0 0 0,0 0 0,0 0 0,0 0 0,0 0 0,0 0 0,0 0 0,1 0 0,-1 0 0,0 0 0,0 0 0,0 0 0,0 0 0,0 0 0,0 0 0,0 0 0,0 0 0,0 0 0,1 0 0,-1 0 0,0 0 0,0 0 0,0 0 0,0 0 0,0 0 0,0 0 0,0 0 0,0 1 0,-2 5 0,-7 12 0,-56 62 0,17-23 0,-6 11 0,-59 97 0,106-152 0,1-1 0,-8 21 0,13-30 0,0 1 0,-1 0 0,2-1 0,-1 1 0,0 0 0,1 0 0,0 0 0,0-1 0,0 1 0,0 0 0,0 0 0,1 0 0,0-1 0,1 5 0,-1-5 0,1 0 0,0-1 0,-1 1 0,1-1 0,0 0 0,0 0 0,1 0 0,-1 0 0,0 0 0,1 0 0,-1 0 0,1-1 0,5 3 0,2 1 0,0-1 0,15 4 0,-10-5 0,0 0 0,1-1 0,20 1 0,48-4 0,-37 0 0,159 1 0,142-4 0,-342 4-55,70-5 237,-64 3-480,0 0-1,-1-1 1,1 0-1,11-4 1,-9 0-6528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8.2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0 615 24575,'3'0'0,"0"-1"0,0 1 0,0-1 0,0 1 0,0-1 0,5-2 0,6-2 0,33-5 0,51-6 0,-19 5 0,155-39 0,-223 47 0,-1 0 0,1-1 0,0-1 0,19-10 0,-28 13 0,1 1 0,0-1 0,-1 0 0,1-1 0,-1 1 0,0 0 0,1-1 0,-1 0 0,-1 1 0,1-1 0,0 0 0,-1 0 0,1 0 0,-1 0 0,0 0 0,0 0 0,0 0 0,0 0 0,-1-1 0,1 1 0,-1-5 0,0 1 0,-1 0 0,1 0 0,-2 0 0,1 0 0,-1 1 0,0-1 0,0 0 0,-4-6 0,-30-50 0,27 48 0,-117-168 0,117 171 0,-1 0 0,0 1 0,-19-16 0,24 23 0,1 1 0,-1-1 0,0 1 0,0 0 0,0 1 0,-1 0 0,1-1 0,-1 2 0,1-1 0,-1 1 0,1-1 0,-10 1 0,1 0 0,1 1 0,-1 1 0,1 0 0,0 1 0,-1 1 0,1 0 0,0 0 0,0 2 0,-16 6 0,23-8 0,1 0 0,-1 0 0,1 1 0,0-1 0,0 1 0,0 0 0,0 0 0,1 1 0,-1-1 0,1 1 0,0 0 0,1 1 0,-1-1 0,1 0 0,0 1 0,1 0 0,-1 0 0,1 0 0,0 0 0,0 0 0,-1 11 0,2-6 0,0 0 0,1 0 0,1 16 0,0-23 0,-1 1 0,2 0 0,-1 0 0,0-1 0,1 1 0,0-1 0,0 1 0,0-1 0,0 0 0,5 6 0,4 3 0,1 0 0,0-1 0,14 11 0,43 29 0,-64-48 0,37 25 0,1-2 0,1-2 0,86 35 0,-119-56 0,0 0 0,0 2 0,-1-1 0,1 1 0,9 8 0,-17-12 0,0 1 0,0-1 0,-1 1 0,1 0 0,-1 0 0,0 0 0,0 0 0,0 0 0,0 0 0,-1 0 0,1 1 0,-1-1 0,0 0 0,0 1 0,0 0 0,0-1 0,0 1 0,-1-1 0,0 1 0,0 6 0,-1 4 0,-2-1 0,1 1 0,-2-1 0,0 1 0,0-1 0,-1 0 0,-1-1 0,-7 13 0,-2 1 0,-2-1 0,-32 39 0,28-41 0,0-1 0,-2-1 0,0 0 0,-2-2 0,0-1 0,0-1 0,-36 16 0,35-21-1365,4-5-5461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50.1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5899 52 24575,'-231'-11'0,"-244"-20"-1071,468 31 1007,-1084-10-720,942 13 784,-206 30 0,-113 74 0,-389 166 0,466-133 0,-64 1 1102,212-67-273,158-47-841,-93 36 12,154-54 0,-33 7 0,-11 3 0,55-15 0,0 0 0,0-1 0,0-1 0,-23 1 0,-55-3 0,43-1 0,18 2 0,20 0 0,-1-1 0,1 0 0,0-1 0,-1 0 0,-10-2 0,19 2 0,1 1 0,0-1 0,0 0 0,0 1 0,0-1 0,0 0 0,0 0 0,0 0 0,0 0 0,0 0 0,0 0 0,1 0 0,-1 0 0,0 0 0,1 0 0,-1 0 0,0-1 0,1 1 0,0 0 0,-1 0 0,1-1 0,0 1 0,-1-2 0,0-5 0,0-1 0,1-13 0,0 14 0,6-144 0,-3 129 0,0 0 0,2 0 0,1 1 0,14-36 0,-18 52 0,0 0 0,1 1 0,0-1 0,0 1 0,0 0 0,1 0 0,0 0 0,8-8 0,-12 13 0,0 0 0,0 0 0,0 0 0,0 0 0,0 0 0,0 0 0,0 1 0,0-1 0,0 0 0,0 0 0,0 0 0,0 0 0,0 0 0,0 0 0,0 0 0,0 0 0,0 0 0,0 0 0,0 0 0,0 0 0,0 0 0,0 0 0,0 0 0,0 0 0,0 1 0,0-1 0,0 0 0,0 0 0,0 0 0,0 0 0,0 0 0,1 0 0,-1 0 0,0 0 0,0 0 0,0 0 0,0 0 0,0 0 0,0 0 0,0 0 0,0 0 0,0 0 0,0 0 0,0 0 0,0 0 0,-3 8 0,-2-1 0,1 0 0,-1 0 0,-10 12 0,-29 27 0,38-40 0,-222 214 0,83-76 0,140-139 0,0 1 0,1 0 0,0 0 0,0 0 0,0 0 0,1 1 0,-3 7 0,5-13 0,1 0 0,-1 1 0,1 0 0,-1-1 0,1 1 0,0-1 0,0 1 0,0-1 0,0 1 0,0-1 0,0 1 0,0 0 0,1-1 0,-1 1 0,1-1 0,-1 1 0,1-1 0,-1 0 0,1 1 0,0-1 0,0 1 0,-1-1 0,1 0 0,0 0 0,0 1 0,1-1 0,-1 0 0,0 0 0,0 0 0,0 0 0,1 0 0,-1-1 0,0 1 0,1 0 0,-1-1 0,1 1 0,-1-1 0,3 1 0,18 6 0,0 0 0,1-2 0,44 4 0,70-4 0,-110-5 0,195-1-1365,-195 1-5461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3 0,1 8 0,0 9 0,0 11 0,1 8 0,2 5 0,2 4 0,1-2 0,1-3 0,1-8 0,0-9 0,0-8 0,-2-7-8191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24575,'-4'17'0,"-15"84"0,5 1 0,-1 133 0,15-228 30,0 1 0,1-1 0,2 11 0,-3-15-136,1-1 0,-1 1 0,1-1 0,0 0 0,0 0 0,0 1-1,0-1 1,1 0 0,-1 0 0,1 0 0,-1 0 0,1 0 0,3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15 412 24575,'-1'-2'0,"0"0"0,0 0 0,1 0 0,-1 0 0,0 0 0,1-1 0,-1 1 0,1 0 0,0-4 0,-1 0 0,-3-19 0,2-1 0,0 1 0,2-1 0,1 1 0,1 0 0,1-1 0,2 1 0,11-41 0,-12 55 20,0 0 0,1 0 0,0 1 0,1-1 0,8-11 0,-11 18-45,-1 1 0,1-1 0,0 1-1,1 0 1,-1 1 0,0-1 0,7-4 0,-8 6-55,0 0-1,1 0 1,-1 1 0,0-1 0,0 0-1,1 1 1,-1-1 0,0 1 0,0 0-1,1 0 1,-1 0 0,0 0 0,1 0-1,-1 0 1,3 1 0,4 2-6746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24575,'-6'1'0,"0"1"0,0-1 0,0 1 0,0 0 0,0 0 0,0 1 0,0 0 0,-7 5 0,12-8 0,-5 4 0,1-1 0,-1 1 0,1 0 0,0 0 0,0 1 0,0-1 0,1 1 0,-1 0 0,1 1 0,1-1 0,-6 9 0,6-6 0,-1-1 0,1 1 0,1 0 0,0 0 0,0 0 0,0 0 0,1 1 0,0 10 0,1-4 0,1 0 0,1 0 0,0-1 0,1 1 0,0 0 0,1-1 0,1 0 0,0 0 0,13 23 0,-14-29-91,1 0 0,0 0 0,0-1 0,1 0 0,0 0 0,0 0 0,1-1 0,-1 0 0,1 0 0,1-1 0,-1 0 0,1 0 0,0-1 0,11 5 0,5-1-6735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7:5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24575,'13'1'0,"-1"0"0,-1 0 0,1-1 0,0-1 0,0 1 0,0-2 0,0 0 0,-1 0 0,1-1 0,-1-1 0,1 0 0,-1-1 0,19-10 0,-24 12 0,0-1 0,0-1 0,0 1 0,0-1 0,-1 0 0,0 0 0,0 0 0,0-1 0,0 0 0,-1 0 0,0 0 0,0 0 0,-1-1 0,0 0 0,0 0 0,0 1 0,-1-1 0,0-1 0,-1 1 0,1 0 0,0-15 0,-2 17 10,-1-1 0,1 0 0,-1 1 0,0-1 0,-1 1 0,1-1 0,-1 1 0,0 0 0,-1-1 0,1 1 0,-4-5 0,4 6-97,-1 1-1,1 0 1,0 0 0,-1 0-1,0 0 1,0 0 0,0 1-1,0-1 1,0 1-1,-1 0 1,1 0 0,-1 0-1,1 0 1,-1 1 0,0-1-1,-5-1 1,-5 2-6739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98 24575,'0'4'0,"1"22"0,-2 1 0,-8 49 0,3-42 0,-3 67 0,10 36 0,0-55 0,-2-38 0,2 50 0,-1-92 0,0 0 0,0 0 0,0 1 0,1-1 0,-1 0 0,1 0 0,-1 0 0,1 0 0,0 0 0,0-1 0,0 1 0,0 0 0,0 0 0,2 2 0,-2-3 0,1 1 0,0-1 0,1 1 0,-1-1 0,0 0 0,0 0 0,0 0 0,1-1 0,-1 1 0,0 0 0,1-1 0,2 1 0,312 40 0,-65-15 0,78 4 0,-306-29 0,-13-2 0,0 2 0,1-1 0,-1 2 0,20 4 0,-22-3 0,0-1 0,0 0 0,0 0 0,14 1 0,-20-3 0,-1 0 0,1 0 0,0-1 0,-1 1 0,1 0 0,-1-1 0,1 1 0,-1-1 0,1 0 0,-1 0 0,0 0 0,1 0 0,-1 0 0,0-1 0,0 1 0,0-1 0,0 1 0,0-1 0,0 0 0,0 0 0,1-2 0,3-5 0,0-1 0,-1 1 0,0-1 0,-1 0 0,4-12 0,10-55 0,-13 55 0,3-17 0,-3-1 0,2-46 0,-8-80 0,0 61 0,1 102 0,0 0 0,0 0 0,-1 0 0,1 0 0,-1 0 0,1 0 0,-1 0 0,0 1 0,0-1 0,0 0 0,0 0 0,-2-2 0,1 3 0,1 0 0,-1 0 0,0 1 0,0-1 0,0 1 0,0-1 0,0 1 0,0 0 0,0-1 0,0 1 0,-1 0 0,1 0 0,0 1 0,-6-2 0,-88-27 0,60 17 0,-1 1 0,-38-5 0,-52-10 0,90 17 0,-147-17 0,79 14 0,-114-11 0,211 22 0,0 0 0,-1-1 0,-14-5 0,15 5 0,0-1 0,-1 1 0,-11-2 0,-20 2 0,-20-2 0,47 2-1365,2 1-5461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24575,'-2'2'0,"-1"2"0,1 7 0,-2 4 0,0 6 0,-3 5 0,0 3 0,0 4 0,-1-1 0,0-4 0,1-4 0,3-4 0,1-1 0,1-4-8191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24575,'0'0'0,"0"-1"0,1 1 0,-1-1 0,0 1 0,0 0 0,0 0 0,1-1 0,-1 1 0,0 0 0,0-1 0,1 1 0,-1 0 0,0 0 0,1-1 0,-1 1 0,0 0 0,1 0 0,-1 0 0,0 0 0,1 0 0,-1-1 0,0 1 0,1 0 0,-1 0 0,1 0 0,11-2 0,-10 2 0,5-1 0,0 0 0,0 1 0,0 0 0,0 1 0,0-1 0,0 2 0,0-1 0,0 0 0,13 6 0,-18-6 0,1 0 0,-1 0 0,1 1 0,-1-1 0,0 1 0,1-1 0,-1 1 0,0 0 0,0 0 0,0 0 0,-1 0 0,1 0 0,0 0 0,-1 1 0,1-1 0,-1 0 0,0 1 0,0-1 0,0 1 0,0 0 0,0-1 0,-1 1 0,1 0 0,-1-1 0,0 1 0,1 0 0,-1 0 0,-1 3 0,1-4 0,0 1 0,-1-1 0,0 0 0,1 0 0,-1 0 0,0 1 0,0-1 0,0 0 0,0 0 0,0 0 0,-1 0 0,1-1 0,-1 1 0,1 0 0,-1 0 0,1-1 0,-1 1 0,0-1 0,0 0 0,0 1 0,0-1 0,0 0 0,-3 1 0,0 0 0,-1 0 0,1 0 0,-1 0 0,0-1 0,0 0 0,0 0 0,-9-1 0,22 7 0,1-1 0,9 13 0,-16-17 0,1 1 0,-1-1 0,0 1 0,0 0 0,0-1 0,-1 1 0,1 0 0,-1 0 0,1 0 0,-1-1 0,0 1 0,0 0 0,0 0 0,0 0 0,-1 0 0,1-1 0,-1 1 0,0 0 0,1 0 0,-1-1 0,0 1 0,-1-1 0,1 1 0,0-1 0,-1 1 0,0-1 0,1 0 0,-1 0 0,0 0 0,0 0 0,0 0 0,0 0 0,-1 0 0,-3 2 0,-36 15-1365,32-14-5461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24575,'17'29'0,"-11"-21"0,-1 0 0,-1 1 0,1 0 0,3 10 0,-7-14 0,1 0 0,0-1 0,0 1 0,0-1 0,0 0 0,1 0 0,-1 0 0,1 0 0,5 6 0,-5-8 0,0 0 0,0 1 0,0-1 0,0 0 0,0 0 0,1-1 0,-1 1 0,1-1 0,-1 0 0,1 0 0,-1 0 0,1 0 0,4 0 0,3 1 0,0-1 0,0-1 0,0 0 0,0 0 0,0-1 0,0 0 0,14-4 0,-23 4 0,1 0 0,-1-1 0,0 1 0,1-1 0,-1 1 0,0-1 0,0 0 0,0 0 0,0 0 0,0 0 0,0 0 0,-1 0 0,1 0 0,-1-1 0,0 1 0,1 0 0,-1-1 0,0 1 0,0-1 0,-1 0 0,1 1 0,0-5 0,1-2 0,-1 1 0,-1-1 0,1 1 0,-1-1 0,-1 1 0,-1-10 0,1 15 0,1 0 0,-1 0 0,0 0 0,0 0 0,-1 1 0,1-1 0,-1 0 0,1 0 0,-1 1 0,0-1 0,0 1 0,0-1 0,0 1 0,0 0 0,-1 0 0,1 0 0,-1 0 0,1 0 0,-1 1 0,-5-3 0,0 1 0,0 0 0,0 0 0,-1 1 0,1 0 0,-1 0 0,-11 0 0,17 2-68,0 0 0,0 0-1,0 1 1,0-1 0,0 1 0,0-1-1,0 1 1,0 0 0,1 0 0,-1 0-1,0 1 1,0-1 0,1 1 0,-1 0-1,1-1 1,-1 1 0,1 0 0,0 0-1,-4 4 1,-3 7-6758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24575,'4'0'-1329,"3"0"1329,2 4 653,3 3-653,2 4 223,1 2-223,2 2 112,-4 1-112,1-3 0,-3-1 0,-1 1 341,0 0-341,-3 1 0,3-1 0,-2-3-8191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24575,'-14'1'0,"0"0"0,0 1 0,0 1 0,0 0 0,0 1 0,0 1 0,1 0 0,0 1 0,0 0 0,-22 15 0,31-18 7,1 0 1,-1 0-1,1 0 0,0 1 0,0-1 1,0 1-1,-3 4 0,-15 31-363,12-23-711,4-6-5759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5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24575,'9'0'0,"0"-1"0,0 0 0,10-4 0,12-1 0,52-1 0,0 3 0,88 8 0,133 32 0,-282-33 0,341 68 38,-121-20-664,544 87 509,-455-73 117,-6 14 0,-161-34 187,36 9 331,-17-10-518,312 66 0,13-12 0,-287-55 0,215 49 0,-284-60 0,-53-9 0,19 6 0,-63-15 0,38 7 0,-37-10 0,-41-7 0,0-1 0,31 3 0,63-6-1365,-97-1-5461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0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509 280 24575,'-1'-2'0,"0"0"0,1 0 0,-1 1 0,0-1 0,0 0 0,-1 0 0,1 1 0,-3-4 0,0 0 0,-11-16 0,1 0 0,1-1 0,-18-43 0,26 52 0,0-1 0,-1 2 0,-15-23 0,18 30 0,-1 0 0,0 1 0,0-1 0,0 1 0,0 0 0,-1 0 0,0 0 0,1 1 0,-1-1 0,-1 1 0,-8-4 0,14 7 0,0 0 0,-1 0 0,1 0 0,0 0 0,-1-1 0,1 1 0,-1 0 0,1 0 0,0 0 0,-1 0 0,1 0 0,-1 0 0,1 0 0,0 0 0,-1 0 0,1 0 0,-1 0 0,1 1 0,0-1 0,-1 0 0,1 0 0,0 0 0,-1 0 0,1 1 0,0-1 0,-1 0 0,1 0 0,0 0 0,-1 1 0,1-1 0,-1 1 0,1 0 0,-1 0 0,1 0 0,-1 1 0,1-1 0,0 0 0,-1 0 0,1 1 0,0-1 0,0 0 0,0 2 0,0 4 0,0 0 0,3 13 0,1-1 0,0 4 0,1-1 0,1 1 0,1-1 0,18 41 0,36 46 0,-60-108 0,0 1 0,0-1 0,-1 1 0,1-1 0,0 1 0,-1-1 0,0 1 0,1 0 0,-1-1 0,0 1 0,0 0 0,0-1 0,0 1 0,0 0 0,0-1 0,0 1 0,0 0 0,-1-1 0,1 1 0,-1 0 0,0 1 0,0-1 0,-1 0 0,0 1 0,1-1 0,-1 0 0,0 0 0,0 0 0,-1 0 0,1-1 0,0 1 0,0 0 0,-6 1 0,-15 8 0,-1-1 0,-1-1 0,0-2 0,0 0 0,-41 5 0,41-10 0,16-1 0,0 0 0,1 0 0,-1 1 0,-11 3 0,1 1-341,-1-1 0,0-1-1,-34 3 1,41-6-6485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64 24575,'-1'0'0,"1"0"0,-1-1 0,0 1 0,0 0 0,1-1 0,-1 1 0,0 0 0,1-1 0,-1 1 0,0-1 0,1 1 0,-1-1 0,1 1 0,-1-1 0,0-1 0,-10-12 0,8 9 0,0 1 14,1 1-1,-1 0 0,0-1 0,0 1 1,0 1-1,0-1 0,-1 0 1,-5-3-1,7 6-87,0-1-1,1 0 1,-1 0 0,0 1 0,0-1-1,0 1 1,0-1 0,0 1 0,0 0-1,-1 0 1,1 0 0,0 0 0,0 0-1,0 1 1,0-1 0,0 0 0,0 1-1,0 0 1,-2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5.8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24575,'644'24'0,"-176"7"0,-162-12 0,-156-9 0,-7 4 0,152 35 0,21 24 0,-46-11 0,448 83-1650,101-21 388,-555-91 2193,-146-17-294,-51-6 292,57 6-514,117-7-415,-10-9 0,-219 0 0,1 2 0,-1 0 0,21 5 0,-20-3 0,1-1 0,24 2 0,99-6 0,-136 1 0,-1 0 0,1 0 0,0 0 0,0 0 0,0-1 0,0 1 0,-1 0 0,1 0 0,0-1 0,0 1 0,0 0 0,0-1 0,-1 0 0,1 1 0,-1 0 0,0 0 0,0 0 0,0 0 0,0-1 0,0 1 0,0 0 0,0 0 0,0 0 0,1-1 0,-1 1 0,0 0 0,0 0 0,0 0 0,0-1 0,0 1 0,0 0 0,0 0 0,0-1 0,0 1 0,0 0 0,0 0 0,-1 0 0,1-1 0,0 1 0,0 0 0,0 0 0,0-1 0,-2-1 0,0-1 0,0 1 0,0 0 0,0 0 0,-4-3 0,5 4 0,-127-101 0,70 57 0,-72-70 0,128 113 0,-6-7 0,8 9 0,0 0 0,0 0 0,0 0 0,0 0 0,0 0 0,0 0 0,0 0 0,1 0 0,-1 0 0,0 0 0,0 1 0,0-1 0,0 0 0,0 0 0,0 0 0,1 0 0,-1 0 0,0 0 0,0 0 0,0 0 0,0 0 0,0 0 0,1 0 0,-1 0 0,0-1 0,0 1 0,0 0 0,0 0 0,0 0 0,0 0 0,0 0 0,1 0 0,-1 0 0,0 0 0,0 0 0,0 0 0,0 0 0,0 0 0,0-1 0,0 1 0,0 0 0,0 0 0,1 0 0,-1 0 0,0 0 0,0 0 0,0-1 0,0 1 0,0 0 0,0 0 0,0 0 0,0 0 0,0 0 0,0 0 0,0-1 0,0 1 0,0 0 0,0 0 0,0 0 0,0 0 0,0 0 0,0 0 0,0-1 0,0 1 0,-1 0 0,1 0 0,0 0 0,0 0 0,0 0 0,6 1 0,0 0 0,0 1 0,-1 0 0,1 0 0,-1 0 0,1 1 0,6 4 0,36 27 0,79 73 0,-92-76 0,-29-25 0,0 0 0,0 0 0,0 1 0,-1-1 0,9 15 0,-12-19 0,-1 1 0,0-1 0,0 0 0,-1 0 0,1 1 0,0-1 0,-1 1 0,0-1 0,1 1 0,-1-1 0,0 3 0,0-3 0,-1-1 0,1 1 0,-1 0 0,1-1 0,-1 1 0,1 0 0,-1-1 0,0 1 0,0-1 0,0 1 0,0-1 0,0 0 0,0 1 0,0-1 0,0 0 0,-1 0 0,-1 2 0,-5 3 0,0-1 0,-1-1 0,1 1 0,-18 6 0,-40 8 0,32-10 0,-166 57 0,188-62 28,-1 0 0,-19 2 0,3 0-1477,17-2-5377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8.6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0 156 24575,'483'-6'-308,"-18"1"15,-197 4 293,643 2 0,-592 5-14,37 0-16,-109 3 19,-76-2 14,138 5-101,237 4-113,-4-17 1173,-514 2-962,1 2 0,-1 1 0,34 10 0,43 6 0,-84-17 0,26 8 0,5 1 0,27-6 0,-26-2 0,-38-2 0,21 6 0,-23-5 0,-1 0 0,24 2 0,-34-5 0,17-2 0,-19 2 0,1 0 0,-1 0 0,0 0 0,1 0 0,-1 0 0,0 0 0,1 0 0,-1-1 0,0 1 0,0 0 0,1 0 0,-1 0 0,0-1 0,0 1 0,0 0 0,1 0 0,-1-1 0,0 1 0,0 0 0,0 0 0,1-1 0,-1 0 0,0 1 0,0-1 0,0 1 0,0-1 0,-1 1 0,1-1 0,0 1 0,0-1 0,0 1 0,0-1 0,0 1 0,-1 0 0,1-1 0,0 1 0,0-1 0,-1 1 0,1-1 0,-1 1 0,-2-4 0,-1 0 0,1 0 0,-1 0 0,0 1 0,0 0 0,-1 0 0,-6-4 0,-36-16 0,33 17 0,-64-28 0,39 19 0,0-3 0,0-1 0,-38-27 0,60 35 0,-25-20 0,38 27 0,0 1 0,1-1 0,-1 1 0,1-1 0,0 0 0,0-1 0,-4-5 0,7 9 0,0 1 0,-1 0 0,1 0 0,0-1 0,0 1 0,0 0 0,0 0 0,0-1 0,0 1 0,-1 0 0,1 0 0,0-1 0,0 1 0,0 0 0,0-1 0,0 1 0,0 0 0,0 0 0,0-1 0,0 1 0,0 0 0,0-1 0,0 1 0,1 0 0,-1 0 0,0-1 0,0 1 0,0 0 0,0 0 0,0-1 0,0 1 0,1 0 0,-1 0 0,0-1 0,0 1 0,0 0 0,1 0 0,-1 0 0,0-1 0,0 1 0,1 0 0,-1 0 0,0 0 0,0 0 0,1 0 0,-1 0 0,0-1 0,1 1 0,-1 0 0,0 0 0,0 0 0,1 0 0,-1 0 0,0 0 0,1 0 0,-1 0 0,0 0 0,0 0 0,1 1 0,-1-1 0,0 0 0,1 0 0,23 6 0,-21-5 0,55 20 0,-2 3 0,55 31 0,-41-17 0,87 62 0,-155-98 0,0-1 0,0 1 0,0 0 0,0 0 0,0 0 0,0 0 0,0 0 0,2 4 0,-4-5 0,1-1 0,-1 1 0,0-1 0,0 1 0,0-1 0,0 0 0,0 1 0,0-1 0,0 1 0,0-1 0,0 1 0,0-1 0,0 1 0,0-1 0,0 1 0,0-1 0,0 0 0,0 1 0,-1-1 0,1 1 0,0 0 0,-1 0 0,0-1 0,0 1 0,1 0 0,-1 0 0,0-1 0,0 1 0,0 0 0,0-1 0,0 1 0,0-1 0,0 1 0,-2 0 0,-16 4 0,-1 0 0,0-1 0,-24 1 0,7-1 0,-242 35 0,179-20-1365,81-15-5461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1.0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0 287 24575,'169'0'-58,"332"-2"-522,-1-19 166,103-27 414,-169 29 0,-1 19 0,-288 1 0,680 24 0,-210-16 912,-434-9-772,-164-1-140,1-1 0,29-6 0,-28 4 0,36-3 0,-45 6 0,1 0 0,-1-1 0,0 0 0,0 0 0,0-1 0,0-1 0,15-7 0,-13 6 0,54-27 0,-58 28 0,1 1 0,-1 0 0,1 0 0,0 1 0,-1 0 0,13-1 0,-10 2 0,-1-1 0,1 0 0,18-6 0,10-5 0,1 0 0,-40 13 0,14-9 0,-13 9 0,-1 0 0,0 0 0,0-1 0,0 1 0,1 0 0,-1 0 0,0-1 0,0 1 0,0 0 0,0-1 0,0 1 0,0 0 0,0-1 0,0 1 0,1 0 0,-1-1 0,0 1 0,0 0 0,0 0 0,0-1 0,-1 1 0,1 0 0,0-1 0,0 1 0,0 0 0,0-1 0,0 1 0,0 0 0,0-1 0,0 1 0,-1 0 0,1 0 0,0-1 0,0 1 0,0 0 0,-1 0 0,1-1 0,0 1 0,0 0 0,-1 0 0,1 0 0,0 0 0,-1-1 0,1 1 0,0 0 0,0 0 0,-1 0 0,1 0 0,-9-4 0,1 0 0,-1 0 0,0 1 0,0 0 0,-14-2 0,4 1 0,-76-15 0,38 8 0,40 7 0,17 4 0,0 0 0,0 0 0,0 0 0,0-1 0,0 1 0,0 0 0,0 0 0,0 0 0,0 0 0,0 0 0,0 0 0,0 0 0,0 0 0,0 0 0,0 0 0,0 0 0,1 0 0,-1 0 0,0 0 0,0 0 0,0 0 0,0 0 0,0 0 0,0 0 0,0 0 0,0 0 0,0 0 0,0 0 0,0 0 0,0 0 0,0-1 0,0 1 0,0 0 0,-1 0 0,1 0 0,0 0 0,0 0 0,0 0 0,0 0 0,0 0 0,0 0 0,0 0 0,0 0 0,0 0 0,0 0 0,0 0 0,0 0 0,0 0 0,0 0 0,0 0 0,0 0 0,0 0 0,0 0 0,0 0 0,0 0 0,0 0 0,0 0 0,0 0 0,0 0 0,6-2 0,10 1 0,0 1 0,148 2 0,-163-2 0,0 0 0,1 0 0,-1 0 0,0 0 0,1 0 0,-1 0 0,0 1 0,0-1 0,1 1 0,-1-1 0,0 1 0,0-1 0,0 1 0,1-1 0,-1 1 0,0 0 0,0 0 0,0 0 0,0 0 0,0 0 0,-1 0 0,1 0 0,0 0 0,0 0 0,-1 0 0,1 0 0,0 0 0,-1 1 0,1-1 0,-1 0 0,0 0 0,1 1 0,-1-1 0,0 0 0,0 1 0,0-1 0,0 0 0,0 0 0,0 1 0,0-1 0,0 0 0,-1 1 0,1-1 0,0 0 0,-1 0 0,0 3 0,-1 1 0,-1 0 0,1-1 0,-1 1 0,0-1 0,0 1 0,0-1 0,-8 7 0,-31 24 0,15-14 0,13-8 0,-1-1 0,-1-1 0,0 0 0,0-1 0,-34 14 0,12-5 12,23-10-1389,4-4-5449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0 524 24575,'1'-1'0,"-1"0"0,0 0 0,0 0 0,1 0 0,-1 0 0,0 1 0,1-1 0,-1 0 0,1 0 0,-1 0 0,1 1 0,0-1 0,-1 0 0,1 0 0,0 1 0,0-1 0,-1 0 0,1 1 0,0-1 0,1 0 0,22-10 0,-17 8 0,91-29 0,-17 7 0,-67 19 0,0 0 0,0-1 0,20-13 0,-27 16 0,-1-1 0,-1 0 0,1-1 0,-1 1 0,0-1 0,0 0 0,-1-1 0,0 1 0,0-1 0,5-11 0,-4 6 0,-1 1 0,0-2 0,-1 1 0,0 0 0,1-22 0,-3 27 0,-2-1 0,1 1 0,-1 0 0,0 0 0,0 0 0,-1-1 0,0 1 0,0 1 0,-1-1 0,0 0 0,0 0 0,0 1 0,-7-9 0,-1 0 0,0 2 0,-1-1 0,0 1 0,-19-15 0,24 22 0,-1 0 0,1 1 0,-1 0 0,-13-7 0,19 11 0,0 1 0,1-1 0,-1 0 0,0 1 0,0 0 0,1-1 0,-1 1 0,0 0 0,0 0 0,0 0 0,1 0 0,-1 0 0,-2 1 0,3-1 0,0 1 0,-1-1 0,1 1 0,0 0 0,0-1 0,0 1 0,0 0 0,0 0 0,0 0 0,0-1 0,0 1 0,0 0 0,1 0 0,-1 0 0,0 1 0,1-1 0,-1 0 0,0 0 0,1 0 0,-1 3 0,-1 1 0,1 0 0,0 1 0,0-1 0,0 0 0,1 1 0,-1-1 0,1 1 0,1-1 0,-1 1 0,1-1 0,0 1 0,0-1 0,0 0 0,1 1 0,0-1 0,5 9 0,3 4 0,1 0 0,1-1 0,17 19 0,2 3 0,-6-6 0,-11-15 0,19 29 0,-30-40 0,0-1 0,1 0 0,-2 1 0,1 0 0,-1 0 0,0 0 0,-1 0 0,1 0 0,-1 7 0,-1-11 0,1 10 0,-1 1 0,0-1 0,-3 15 0,2-24 0,0 0 0,0 0 0,0 0 0,0 0 0,-1 0 0,1-1 0,-1 1 0,0-1 0,-1 1 0,1-1 0,0 1 0,-1-1 0,0 0 0,-5 4 0,-2 1-195,-1-1 0,0-1 0,0 0 0,-1 0 0,0-1 0,-20 6 0,9-5-6631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24575,'228'0'0,"-212"-1"0,0-1 0,0 0 0,0-1 0,0-1 0,0 0 0,26-11 0,-36 13 0,-1-1 0,0 0 0,1 0 0,-1 0 0,-1 0 0,1-1 0,0 0 0,-1 0 0,5-6 0,-6 7 0,-1-1 0,1 0 0,-1 1 0,0-1 0,-1 0 0,1 0 0,0 0 0,-1-1 0,0 1 0,0 0 0,-1-1 0,1 1 0,-1-7 0,1 1 0,-1-4 0,0 0 0,0 0 0,-1 0 0,-6-27 0,6 38 0,0 0 0,-1 0 0,1 0 0,-1 0 0,1 0 0,-1 1 0,0-1 0,0 0 0,0 1 0,-1 0 0,1-1 0,-1 1 0,1 0 0,-1 0 0,1 0 0,-1 1 0,0-1 0,-6-2 0,2 2 0,0 0 0,-1 0 0,1 0 0,-1 1 0,1 0 0,-16 1 0,7 0 0,8-1 0,-1 1 0,0 1 0,0-1 0,-10 4 0,18-4 0,0 0 0,1 0 0,-1 0 0,0 0 0,1 0 0,-1 0 0,1 1 0,-1-1 0,0 0 0,1 1 0,-1-1 0,1 0 0,-1 1 0,1-1 0,-1 1 0,1-1 0,-1 1 0,1-1 0,-1 1 0,1-1 0,-1 1 0,1-1 0,0 1 0,-1 0 0,1-1 0,0 1 0,0 0 0,0-1 0,-1 1 0,1-1 0,0 1 0,0 0 0,0 0 0,0-1 0,0 1 0,0 0 0,0-1 0,0 1 0,0 0 0,1-1 0,-1 1 0,0-1 0,0 1 0,1 0 0,1 4 0,1-1 0,-1 0 0,1 0 0,0 0 0,3 3 0,-2-2 0,16 16 0,0-1 0,2-1 0,0-1 0,30 19 0,-40-29 0,7 4 0,-9-5 0,15 11 0,-7-3 0,-9-8 0,-1 0 0,10 11 0,-16-16 0,0 1 0,0 0 0,0 0 0,0 0 0,0 0 0,-1 0 0,1 0 0,-1 0 0,0 1 0,0-1 0,1 5 0,-1-2 0,-1-1 0,0 1 0,0-1 0,0 1 0,-1 0 0,1-1 0,-1 1 0,-1-1 0,1 1 0,-1-1 0,-3 7 0,1-5 0,0 1 0,0-1 0,-1 0 0,0 0 0,-1-1 0,-11 12 0,6-8 0,0-1 0,-1 0 0,-1-1 0,1 0 0,-1-1 0,-1-1 0,1 0 0,-18 5 0,30-11-8,-11 4-444,-1 0-1,-16 1 1,18-4-6374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1 530 24575,'17'-1'0,"1"0"0,-1-1 0,24-6 0,50-19 0,-66 19 0,10-3 0,56-25 0,-81 30 0,1 1 0,-1-1 0,0-1 0,-1 0 0,1 0 0,-1-1 0,-1 0 0,0-1 0,11-12 0,-7 3 0,-1-1 0,0 0 0,10-26 0,-16 33 0,-1-1 0,0 0 0,-1 0 0,0 0 0,-1 0 0,0-22 0,-2 18 0,1 1 0,-3-22 0,2 34 0,-1-1 0,0 1 0,0 0 0,0 0 0,0 0 0,-1 0 0,1 0 0,-1 0 0,0 0 0,-3-4 0,3 7 0,0-1 0,0 0 0,0 1 0,0-1 0,0 1 0,0-1 0,0 1 0,0 0 0,-1 0 0,1 0 0,0 0 0,-1 0 0,1 1 0,-1-1 0,1 1 0,-1 0 0,1-1 0,-3 1 0,-3 0 0,1 1 0,-1-1 0,1 1 0,-14 4 0,19-5 0,1 1 0,-1 0 0,0-1 0,1 1 0,-1 0 0,1 0 0,-1 0 0,1 0 0,-1 0 0,1 0 0,-1 1 0,1-1 0,0 0 0,0 1 0,-2 1 0,2 0 0,-1 0 0,1 0 0,0 0 0,0 0 0,0 0 0,0 0 0,0 0 0,0 4 0,1 1 0,-1-1 0,1 1 0,1-1 0,0 1 0,0-1 0,4 15 0,0-9 0,1 1 0,1-1 0,0 0 0,1-1 0,19 23 0,-8-9 0,-1-5 0,-13-16 0,-1 0 0,1 1 0,4 8 0,0 0 0,-2 1 0,0 0 0,-1 0 0,8 30 0,-10-30 0,1 7 0,0 0 0,-2 1 0,1 25 0,-4-35 0,-1 51 0,1-62-85,-1 1 0,0-1-1,0 1 1,0-1 0,0 1-1,0-1 1,0 0 0,0 1-1,-1-1 1,1 0 0,-1 0-1,0 0 1,0 0 0,0 0-1,-3 2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201 144 24575,'-3'3'0,"0"0"0,0 1 0,0-1 0,1 1 0,0 0 0,-1 0 0,1 0 0,-2 6 0,-9 35 0,11-39 0,-39 212 0,16-74 0,5-34 0,-4 23 0,-16 52 0,38-176 0,-5 34 0,6-39 0,1 0 0,0 0 0,0 0 0,0 1 0,0-1 0,1 0 0,1 6 0,-2-9 0,1 0 0,-1 0 0,1 0 0,0 0 0,-1 0 0,1 0 0,0 0 0,-1-1 0,1 1 0,0 0 0,0 0 0,0-1 0,0 1 0,0-1 0,-1 1 0,1-1 0,0 1 0,0-1 0,0 0 0,0 1 0,1-1 0,0 0 0,5 1 0,-1 0 0,12-1 0,-4 1 0,325 15 0,-162-5 0,201 38 0,-327-40 0,19 4 0,112 7 0,-46-21 0,-133 0 0,0 1 0,0-1 0,-1 1 0,1-1 0,0 0 0,0 0 0,-1 0 0,1 0 0,-1-1 0,1 1 0,-1-1 0,0 1 0,1-1 0,-1 0 0,0 0 0,0 0 0,2-3 0,2-3 0,-1-1 0,1 0 0,5-14 0,-6 12 0,9-20 0,-3 0 0,0 0 0,11-57 0,5-100 0,-6-113 0,-10 125 0,-10 167 0,-1 4 0,1-1 0,-1 0 0,0 1 0,-1-7 0,1 11 0,0 0 0,0 0 0,0 0 0,0 0 0,-1 0 0,1 1 0,0-1 0,-1 0 0,1 0 0,0 0 0,-1 1 0,1-1 0,-1 0 0,1 0 0,-1 1 0,0-1 0,1 0 0,-1 1 0,0-1 0,1 1 0,-1-1 0,0 1 0,0-1 0,1 1 0,-1 0 0,0-1 0,0 1 0,0 0 0,0-1 0,1 1 0,-1 0 0,-1 0 0,-9 0 0,1 1 0,0 0 0,-11 2 0,-7 2 0,-36 1 0,-94-2 0,112-7 0,-1-1 0,-81-20 0,-177-60-3,60 15-335,-1 13 72,103 31-998,95 15-5056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24575,'0'23'0,"-2"-1"0,0 1 0,-1-1 0,-1 1 0,-12 34 0,11-40 0,1 0 0,1 1 0,0-1 0,0 32 0,3-48 0,0 10-151,-1-1-1,0 1 0,0 0 0,-1 0 1,-1-1-1,0 1 0,0-1 1,-10 18-1,7-17-6674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24575,'4'1'0,"-1"-1"0,1 1 0,-1 0 0,1 0 0,-1 0 0,1 0 0,-1 1 0,1 0 0,-1-1 0,0 1 0,0 0 0,0 1 0,4 3 0,5 5 0,16 19 0,-26-28 0,12 15 0,18 27 0,-28-38 0,0 0 0,-1 0 0,0 0 0,-1 0 0,1 1 0,-1-1 0,0 1 0,-1 0 0,2 7 0,-3-10 0,0 0 0,0 0 0,-1 0 0,1 0 0,-1 0 0,0 0 0,0-1 0,0 1 0,-1 0 0,1-1 0,-4 6 0,2-4 0,0 0 0,-1 0 0,0 0 0,0-1 0,0 0 0,-10 8 0,4-5 0,0-1 0,-1 0 0,1 0 0,-1-1 0,-1 0 0,-21 5 0,20-7 0,9-3 0,1 1 0,0-1 0,-1 1 0,1 0 0,0 0 0,-5 3 0,7-4 0,0 1 0,1-1 0,-1 1 0,0 0 0,1-1 0,-1 1 0,1 0 0,-1-1 0,1 1 0,-1 0 0,1 0 0,-1-1 0,1 1 0,0 0 0,-1 0 0,1 0 0,0 0 0,0 0 0,0-1 0,-1 1 0,1 0 0,0 0 0,0 0 0,0 0 0,1 0 0,-1 0 0,0 0 0,0-1 0,0 1 0,1 1 0,1 5 0,1-1 0,0 0 0,0 1 0,0-1 0,1-1 0,4 7 0,-2-4 0,-1 0 0,6 12 0,4 20 0,-11-28 0,0-1 0,0 0 0,1 0 0,10 15 0,-14-24-136,1 0-1,0 0 1,0 0-1,0 0 1,0 0-1,0-1 1,0 1-1,0 0 0,3 0 1,7 4-6690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9 24575,'0'0'0,"0"-1"0,0 1 0,0-1 0,-1 1 0,1 0 0,0-1 0,0 1 0,-1 0 0,1 0 0,0-1 0,0 1 0,-1 0 0,1 0 0,0-1 0,-1 1 0,1 0 0,0 0 0,-1 0 0,1-1 0,-1 1 0,1 0 0,0 0 0,-1 0 0,1 0 0,-1 0 0,-13-2 0,12 2 0,-8 0 0,-1 0 0,1 0 0,0 1 0,0 1 0,0 0 0,0 0 0,0 1 0,1 0 0,-17 8 0,16-7 0,1 2 0,-1-1 0,1 1 0,0 0 0,1 1 0,-1 0 0,1 0 0,1 1 0,-8 9 0,10-9 0,0-1 0,0 1 0,1 1 0,0-1 0,0 1 0,1-1 0,0 1 0,1 0 0,0 0 0,0 0 0,1 0 0,0 1 0,1-1 0,1 12 0,-1 12 0,-1-17 0,1 0 0,5 28 0,-4-39 0,0 0 0,0-1 0,1 1 0,0-1 0,0 0 0,0 0 0,0 1 0,1-1 0,0-1 0,4 7 0,-1-5 0,-1 0 0,1 1 0,0-2 0,1 1 0,11 6 0,4-1 0,0-1 0,1-1 0,25 6 0,-30-10-341,0 0 0,0-2-1,31 1 1,-34-3-6485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24575,'0'0'0,"0"0"0,11 8 0,3 3 0,1 0 0,23 12 0,-32-19 0,0-1 0,1 0 0,-1 0 0,1-1 0,0 0 0,0 0 0,0-1 0,0 0 0,9 0 0,-13-1-170,0 0-1,0 0 0,0-1 1,0 1-1,0-1 0,0 0 1,3-2-1,4-2-6655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166 142 24575,'-1'19'0,"0"-1"0,-2 0 0,-5 23 0,-18 52 0,15-60 0,-52 210 0,51-176 0,-7 115 0,19-34 0,1-12 0,-3-104 0,-8 39 0,6-58 0,3-10 0,-1 0 0,1 0 0,0 0 0,0 5 0,0-7 0,1-1 0,0 1 0,0 0 0,0-1 0,0 1 0,0-1 0,0 1 0,1-1 0,-1 1 0,0-1 0,0 1 0,0-1 0,0 1 0,1-1 0,-1 1 0,0-1 0,1 1 0,-1-1 0,0 1 0,1-1 0,-1 0 0,0 1 0,1-1 0,-1 0 0,1 1 0,-1-1 0,0 0 0,1 1 0,-1-1 0,1 0 0,-1 0 0,2 1 0,5 0 0,0 1 0,0-1 0,0 0 0,1-1 0,-1 0 0,9 0 0,6-1 0,282 5 0,24 0 0,-271-1 0,96 16 0,8 2 0,-93-19 0,36 4 0,-61-3 0,56-2 0,-55-1 0,-40 0 0,0-1 0,0 1 0,0-1 0,-1 1 0,1-1 0,0 0 0,-1-1 0,1 1 0,-1-1 0,1 1 0,-1-1 0,0 0 0,1 0 0,-1-1 0,0 1 0,0-1 0,-1 1 0,1-1 0,-1 0 0,1 0 0,-1 0 0,3-5 0,63-93 0,-62 90 0,0-1 0,0 0 0,6-20 0,9-41 0,-18 62 0,50-225 0,-44 168 0,1-82 0,-11-71 0,-1 70 0,2 137 0,-4-26 0,3 34 0,0 1 0,0-1 0,-1 0 0,0 1 0,0 0 0,-1-1 0,-3-5 0,4 8 0,0 1 0,0 0 0,0 0 0,0 0 0,0 0 0,0 0 0,-1 0 0,1 1 0,-1-1 0,1 1 0,-5-2 0,-4-1 0,-17-5 0,22 8 0,-72-16 0,23 6 0,-43-8 0,0 4 0,-118-4 0,-330 9 0,535 10-73,-24-1-250,0 2 0,0 1 0,-38 9 0,55-7-6503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24575,'0'8'0,"1"0"0,0-1 0,4 13 0,1 8 0,5 119 0,-12 3 0,-1-44 0,3-48-1365,-1-42-5461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24575,'0'-2'0,"1"0"0,0 0 0,0 0 0,0 0 0,0 0 0,1 0 0,-1 0 0,0 0 0,1 0 0,1-1 0,0-1 0,3-2 0,-1 1 0,0-1 0,1 2 0,0-1 0,0 0 0,1 1 0,-1 0 0,1 1 0,0 0 0,7-3 0,9-2 0,42-8 0,-60 15 0,-1 0 0,1 0 0,-1 1 0,0 0 0,1 0 0,-1 0 0,1 0 0,-1 1 0,5 0 0,-6 0 0,-1 0 0,1 0 0,0 1 0,-1-1 0,1 0 0,-1 1 0,0 0 0,1-1 0,-1 1 0,0 0 0,0 0 0,0 0 0,0 1 0,2 4 0,-1-2 0,0 0 0,0 0 0,-1 0 0,0 0 0,0 1 0,-1-1 0,1 1 0,0 7 0,-1-2 0,-1 0 0,0 0 0,-1 15 0,0-23 0,1 0 0,-1 0 0,1 0 0,-1 0 0,0-1 0,0 1 0,-1 0 0,1 0 0,0-1 0,-1 1 0,0-1 0,1 1 0,-1-1 0,-3 3 0,2-2 0,-1 0 0,0 0 0,-1 0 0,1 0 0,0-1 0,-1 1 0,-8 2 0,1-1 0,-1-1 0,0 0 0,0-1 0,0-1 0,-22 1 0,6-4 0,21 1 0,0 0 0,0 1 0,0 0 0,0 1 0,0-1 0,-9 3 0,16-3 0,0 1 0,0-1 0,0 0 0,0 1 0,0-1 0,0 1 0,1-1 0,-1 1 0,0 0 0,0-1 0,0 1 0,0 0 0,1 0 0,-1-1 0,0 1 0,1 0 0,-1 0 0,0 0 0,0 2 0,1-2 0,-1 1 0,1 0 0,0-1 0,-1 1 0,1 0 0,0-1 0,0 1 0,1 0 0,-1-1 0,0 1 0,1 2 0,1 4 0,1-1 0,0 0 0,1 0 0,4 8 0,18 24 0,2-2 0,45 49 0,-63-76-273,0 0 0,0-1 0,1 0 0,17 12 0,-14-14-6553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35 24575,'-1'-1'0,"1"0"0,0 0 0,0 0 0,-1-1 0,1 1 0,-1 0 0,1 0 0,-1 0 0,1 0 0,-1 0 0,0 0 0,0 0 0,1 0 0,-1 0 0,0 0 0,0 1 0,0-1 0,0 0 0,0 0 0,0 1 0,0-1 0,0 1 0,0-1 0,0 1 0,-2-1 0,-2-1 0,0 0 0,0 1 0,-1 0 0,-5-1 0,-23-1 0,-60 3 0,46 1 0,40-1 0,0 0 0,0 0 0,0 1 0,0 0 0,0 1 0,0-1 0,0 2 0,0-1 0,0 1 0,1 0 0,-1 1 0,1 0 0,0 0 0,0 0 0,1 1 0,-8 7 0,0 1 0,1 1 0,1 0 0,1 1 0,0 0 0,-12 21 0,21-30 0,-1-1 0,1 1 0,0 0 0,1 0 0,-1-1 0,1 1 0,0 0 0,1 0 0,-1 0 0,1 0 0,1 7 0,0 5 0,2 0 0,6 23 0,-8-36 0,1 0 0,0 0 0,0 0 0,1 0 0,-1 0 0,1 0 0,0 0 0,0-1 0,1 0 0,7 8 0,3 0 0,28 20 0,-39-30 0,6 4 14,1-1-1,-1 1 0,1-2 0,0 0 1,1 0-1,-1 0 0,0-1 1,18 2-1,1-2-508,-1-1 0,31-3 0,-44 1-6331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24575,'81'0'18,"669"-10"-1231,140-12-1527,1 21 890,-584 1 1408,48-22 894,-44 0 4676,-245 22-4482,58-3-645,151-14-1,2 15 0,-197 2 0,761 1 0,-837-1 0,-1 0 0,1 0 0,-1 0 0,0-1 0,1 0 0,-1 0 0,1 0 0,-1 0 0,4-2 0,-6 3 0,0-1 0,0 1 0,-1-1 0,1 0 0,0 1 0,0-1 0,-1 0 0,1 0 0,0 1 0,-1-1 0,1 0 0,-1 0 0,1 0 0,-1 0 0,0 1 0,1-1 0,-1 0 0,0 0 0,0 0 0,1 0 0,-1 0 0,0 0 0,0 0 0,0 0 0,0 0 0,0 0 0,0 0 0,-1 0 0,1 0 0,0 0 0,0 0 0,-1 0 0,1 0 0,-1 0 0,1 0 0,-1 1 0,0-2 0,-2-3 0,1 1 0,-1-1 0,-1 1 0,1 0 0,-1 0 0,0 0 0,1 1 0,-6-4 0,-39-24 0,32 20 0,-8-3 0,0 1 0,-1 1 0,-1 0 0,-27-7 0,43 17 0,1 0 0,-1 1 0,0 0 0,-1 0 0,1 1 0,-13 1 0,33-1 0,-1 1 0,0-1 0,1 2 0,-1-1 0,0 1 0,1 1 0,15 6 0,66 33 0,-81-37 0,9 4 0,-9-4 0,-1-1 0,1 1 0,-1 1 0,14 11 0,-21-16 0,-1 0 0,0 1 0,1-1 0,-1 1 0,0 0 0,0-1 0,0 1 0,0 0 0,0-1 0,0 1 0,0 0 0,-1 0 0,1 0 0,-1 0 0,1 0 0,-1 0 0,0 0 0,0 0 0,0 0 0,0 0 0,0 0 0,0 0 0,-1 0 0,1 0 0,0 0 0,-1 0 0,0-1 0,1 1 0,-1 0 0,0 0 0,0 0 0,0-1 0,-2 4 0,-1 0 0,0 0 0,-1 0 0,1 0 0,-1 0 0,0-1 0,-1 0 0,1 0 0,-12 6 0,-3-1 0,0-1 0,-1-2 0,-33 8 0,0 0 0,-14 3-341,1-3 0,-2-3-1,-127 5 1,165-15-6485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86 552 24575,'2'0'0,"-1"1"0,1-1 0,-1 0 0,0 1 0,1-1 0,-1 1 0,0 0 0,0-1 0,1 1 0,-1 0 0,0 0 0,0-1 0,0 1 0,0 0 0,0 0 0,0 0 0,0 0 0,0 1 0,-1-1 0,1 0 0,1 3 0,1 2 0,0 1 0,4 12 0,-2-4 0,-2 1 0,0 1 0,0-1 0,-2 0 0,0 1 0,-2 26 0,-18 99 0,15-122 0,-19 86 0,-47 134 0,62-212 0,-7 43 0,15-70 0,0 0 0,0 0 0,0-1 0,0 1 0,0 0 0,0 0 0,0-1 0,0 1 0,0 0 0,1 0 0,-1-1 0,0 1 0,0 0 0,1-1 0,-1 1 0,0 0 0,1-1 0,-1 1 0,1 0 0,0 0 0,0 0 0,0 0 0,1 0 0,-1 0 0,1 0 0,-1 0 0,0 0 0,1-1 0,0 1 0,1 0 0,5 1 0,-1 0 0,1-1 0,10 0 0,-13 0 0,175 3 0,-27-2 0,153 20 0,-4 16 0,-122-6 0,106 17 0,1-19 0,-260-28 0,1-1 0,38 6 0,-65-7 0,1 1 0,0-1 0,-1 0 0,1 0 0,0 0 0,0 0 0,-1 0 0,1 0 0,0 0 0,0-1 0,-1 1 0,1 0 0,0-1 0,-1 0 0,1 1 0,-1-1 0,1 0 0,-1 0 0,1 0 0,-1 0 0,1 0 0,-1 0 0,0 0 0,0 0 0,0-1 0,1 1 0,-1 0 0,0-1 0,-1 1 0,1-1 0,0 1 0,0-1 0,-1 0 0,1 1 0,0-3 0,1-5 0,0-1 0,0 0 0,-1 0 0,0-19 0,-1 28 0,3-68 0,15-89 0,26-69 0,-22 118 0,-9 27 0,-3-1 0,-3-162 0,-6 242 0,-2 0 0,1 0 0,0 1 0,-1-1 0,1 0 0,-1 0 0,0 0 0,0 0 0,0 0 0,0 1 0,-3-6 0,1 5 0,0 0 0,0 0 0,0 0 0,0 0 0,0 0 0,-1 0 0,1 1 0,-5-2 0,-291-150 0,247 133 0,-1 2 0,-59-13 0,-114-15 0,136 30 0,-326-63 0,100 29 0,314 51 0,-77-9 0,64 8 0,0 1 0,0 0 0,-18 4 0,30-4 0,1 1 0,-1 0 0,0 0 0,1 1 0,-1-1 0,1 1 0,-1-1 0,1 1 0,0 0 0,-1 0 0,1 0 0,0 0 0,0 0 0,1 0 0,-1 1 0,0-1 0,1 0 0,-3 5 0,-1 3 0,0 1 0,1 0 0,-4 13 0,-7 50 0,3-13 0,-24 57-35,-3 17 158,34-111-486,0 1-1,2-1 1,-1 41 0,5-51-6463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24575,'-1'21'0,"0"-1"0,-1 0 0,-1 0 0,-8 26 0,-1-8 0,-20 44 0,-3 2 0,4 1 0,-37 159 0,51-172-1365,13-57-5461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 24575,'7'0'0,"0"-1"0,1 1 0,7-3 0,4-1 0,261-20 0,2 22 0,-232 2 0,-38 0 0,-3-1 0,1 1 0,-1 1 0,1 0 0,-1 0 0,14 4 0,-21-5 0,0 1 0,-1 0 0,1-1 0,-1 1 0,1 0 0,-1 0 0,1 0 0,-1 0 0,0 0 0,1 0 0,-1 0 0,0 1 0,0-1 0,0 0 0,0 1 0,0-1 0,0 1 0,0-1 0,0 1 0,-1-1 0,1 1 0,-1 0 0,1-1 0,-1 1 0,1 0 0,-1-1 0,0 1 0,0 0 0,0 0 0,0-1 0,0 1 0,0 0 0,-1 3 0,-1 3 0,0-1 0,-1 1 0,0 0 0,0-1 0,-7 12 0,-1 0 0,0-2 0,-1 1 0,-1-2 0,-1 0 0,0 0 0,-1-1 0,-17 13 0,24-23 0,-1 1 0,0-1 0,-1 0 0,1-1 0,-1 0 0,0-1 0,0 0 0,-17 3 0,-2-1 0,-54 0 0,12-5 0,-82 5 0,104 1 0,-74 4 0,122-10 0,-22 2 0,23-2 0,-1 0 0,1 0 0,0 0 0,-1 0 0,1 0 0,-1 0 0,1 0 0,-1 0 0,1 0 0,0 1 0,-1-1 0,1 0 0,0 0 0,-1 0 0,1 1 0,0-1 0,-1 0 0,1 1 0,0-1 0,-1 0 0,1 0 0,0 1 0,0-1 0,-1 1 0,1-1 0,0 0 0,0 1 0,0-1 0,-1 0 0,1 1 0,0-1 0,0 1 0,0-1 0,0 1 0,0-1 0,0 0 0,0 1 0,0-1 0,0 1 0,0-1 0,0 0 0,0 1 0,0-1 0,1 1 0,-1-1 0,0 1 0,3 4 0,1 0 0,0 0 0,0 0 0,0 0 0,0-1 0,9 7 0,-1 0 0,100 103 0,-100-99 0,0 1 0,-1 0 0,0 0 0,-1 1 0,-1 0 0,8 25 0,-14-36-112,0 4-201,0 0-1,1-1 1,9 16 0,-7-17-6513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24575,'-5'0'0,"0"1"0,0 0 0,1 0 0,-1 0 0,1 0 0,-1 1 0,1-1 0,-1 1 0,1 0 0,-7 5 0,-5 4 0,-19 18 0,15-13 0,4-2 0,-1 0 0,2 1 0,-24 30 0,30-33 0,1 1 0,0 0 0,1 0 0,0 1 0,1 0 0,-5 17 0,-3 7 0,-3 12 0,16-43 0,-1-1 0,1 1 0,1-1 0,-1 1 0,1 12 0,1-15 0,0 0 0,0 0 0,0 0 0,0 0 0,1 0 0,-1-1 0,1 1 0,0 0 0,0-1 0,1 1 0,-1-1 0,1 0 0,-1 0 0,7 5 0,3 2 0,0-1 0,21 13 0,-22-16 0,1 0 0,-1-1 0,1-1 0,0 0 0,13 3 0,-1-2 0,40 3 0,-19-6-1365,-28-2-5461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24575,'8'0'0,"0"-1"0,14-3 0,3 0 0,347-27-290,5 25-1495,-323 6 1391,1000 20 123,-533 4-369,-488-22 646,416 35 777,88 68 1811,-515-101-2597,78 23 3,-32-7 0,46 17 0,-74-22 0,227 87 0,18-7 0,-246-82 0,-24-7 0,0-1 0,0 0 0,1-2 0,0 0 0,25 2 0,-14-3 0,40 7 0,-17-1 0,92 6 0,-93-9 0,17 1 0,-41-4 0,0 1 0,0 2 0,26 8 0,-50-13 0,0 0 0,0 1 0,0-1 0,-1 0 0,1 0 0,0 0 0,0 1 0,0-1 0,0 0 0,0 0 0,-1-1 0,1 1 0,0 0 0,0 0 0,0 0 0,0 0 0,-1-1 0,1 1 0,2-1 0,-3 0 0,0 1 0,1-1 0,-1 1 0,0-1 0,0 1 0,1-1 0,-1 1 0,0-1 0,0 0 0,0 1 0,1-1 0,-1 1 0,0-1 0,0 0 0,0 1 0,0-1 0,0 1 0,0-1 0,0 0 0,-1 1 0,1-1 0,-1-4 0,-1 0 0,0 0 0,0 0 0,0 0 0,-5-5 0,-12-21 0,-3 1 0,0 2 0,-2 0 0,-27-24 0,43 45 0,5 6 0,4 5 0,5 5 0,1 0 0,11 12 0,4 5 0,-15-16 0,8 10 0,20 36 0,-32-50 0,0 0 0,0 0 0,-1 0 0,1 1 0,-1 0 0,-1-1 0,0 1 0,1 0 0,-2-1 0,1 15 0,-2-19 0,1 0 0,0 1 0,-1-1 0,0 0 0,0 0 0,1 1 0,-1-1 0,0 0 0,-1 0 0,1 0 0,0 0 0,-1 0 0,1 0 0,-1 0 0,1-1 0,-1 1 0,0 0 0,0-1 0,0 0 0,0 1 0,0-1 0,0 0 0,0 0 0,0 0 0,-4 1 0,-5 1 0,0 0 0,0-1 0,1 0 0,-15 0 0,21-2 0,-233 3-153,169-4-1059,49 1-5614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2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1537 0 24575,'-11'3'0,"-1"0"0,1 1 0,1 0 0,-14 7 0,6-3 0,-122 58 0,3 6 0,-174 123 0,246-146 0,1 3 0,3 3 0,-68 78 0,122-125 0,-2 1 0,1 0 0,1 0 0,0 0 0,0 1 0,-7 14 0,-25 53 0,8-20 0,26-47 0,-2 2 0,1 0 0,1 0 0,0 0 0,1 1 0,0 0 0,0 0 0,-1 16 0,3-11 0,-7 23 0,5-25 0,-3 31 0,7-36 0,-14 133 0,12-132 0,0 0 0,-2 0 0,1 0 0,-9 18 0,-16 43 0,7-17 0,15-36 0,0 1 0,1-1 0,1 1 0,-2 33 0,-1-1 0,5-44 0,0 1 0,-4 8 0,3-10 0,1-1 0,0 1 0,-2 13 0,4-11 0,0-8 0,0 1 0,0 0 0,0-1 0,-1 1 0,1 0 0,-2 3 0,2-6 0,0 0 0,0 1 0,0-1 0,0 0 0,0 0 0,0 0 0,0 0 0,0 0 0,0 0 0,-1 0 0,1 0 0,0 0 0,0 0 0,0 0 0,0 0 0,0 0 0,0 0 0,0 0 0,0 0 0,0 0 0,0 0 0,-1 0 0,1 0 0,0 0 0,0 0 0,0 0 0,0 0 0,0 0 0,0 0 0,0 0 0,0 0 0,0 0 0,0 0 0,-1 0 0,1 0 0,0 0 0,0 0 0,0 0 0,0 0 0,0 0 0,0 0 0,0 0 0,0 0 0,0-1 0,0 1 0,0 0 0,0 0 0,0 0 0,0 0 0,0 0 0,0 0 0,0 0 0,-1 0 0,1 0 0,0 0 0,0 0 0,0-1 0,0 1 0,0 0 0,0 0 0,0 0 0,0 0 0,-4-10 0,1 3 0,-13-17 0,6 10 0,1-1 0,0 0 0,-12-30 0,10 13 0,-23-46 0,27 62 0,0 0 0,-6-26 0,9 26 0,-1 0 0,-15-31 0,15 36 0,0 1 0,1-1 0,0 0 0,1 0 0,-2-12 0,5 27 0,1 2 0,1 0 0,-1 1 0,1-1 0,4 10 0,1-3 0,12 13 0,-3-3 0,-6-8 0,1-1 0,1 0 0,1-1 0,25 23 0,-33-33 0,0 0 0,-1-1 0,1 1 0,6 2 0,-5-3 0,-1 1 0,1-1 0,5 5 0,-10-6 0,0 0 0,-1-1 0,1 1 0,0 0 0,0-1 0,0 1 0,0 0 0,0-1 0,0 1 0,1-1 0,-1 0 0,0 1 0,0-1 0,0 0 0,0 0 0,0 1 0,1-1 0,-1 0 0,0 0 0,0 0 0,0-1 0,1 1 0,-1 0 0,0 0 0,0-1 0,0 1 0,0 0 0,0-1 0,0 1 0,0-1 0,0 0 0,0 1 0,0-1 0,0 0 0,0 1 0,0-1 0,0 0 0,0 0 0,0-1 0,10-10 0,10-14 0,-12 14 0,16-17 0,5 2 0,1 1 0,36-22 0,72-39 0,-90 57 0,-21 13 0,284-186 0,-292 191-198,0 0-1,1 0 1,28-10 0,-39 18-374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8:0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24575,'30'0'0,"56"11"0,27 13 0,-60-12 0,641 123-1639,6-22-707,-443-73 2071,78 10-161,305 54-931,-487-75 843,242 54 1899,-318-62 986,139 56 0,-133-41-2045,186 91-142,76 92-174,-240-149 0,49 23 0,-140-87 0,0-1 0,1 0 0,0-1 0,0-1 0,24 2 0,-2 1 0,158 25 0,-168-28 0,-12-1 0,1 0 0,-1 0 0,0 2 0,0-1 0,17 8 0,162 63 0,-168-65 0,-19-6 0,1 0 0,0-1 0,0 0 0,0 0 0,12 1 0,-13-2 0,6 0 0,0-1 0,-1 0 0,1-1 0,18-3 0,-29 4 0,0-1 0,-1 1 0,1-1 0,-1 0 0,1 1 0,-1-1 0,1 0 0,-1 0 0,1 0 0,-1 0 0,0 0 0,1-1 0,-1 1 0,0 0 0,2-3 0,-2 1 0,1 0 0,-1 1 0,0-1 0,0 0 0,0 0 0,0 0 0,-1 0 0,1-4 0,0-3 0,-1 1 0,0-1 0,-1 0 0,-2-16 0,-1 12 0,0-1 0,-1 1 0,-1 0 0,0 0 0,0 1 0,-2-1 0,-12-18 0,-8-4 0,-36-39 0,60 71 0,-1-1 0,0 0 0,-8-5 0,6 8 0,7 7 0,7 10 0,-7-14 0,58 92 0,2 4 0,-57-92 0,3 7 0,0 1 0,5 16 0,-10-26 0,0 1 0,0 0 0,-1 0 0,1-1 0,-1 1 0,0 0 0,0 0 0,0 0 0,0-1 0,-1 1 0,0 0 0,-1 7 0,-1-4 0,0-1 0,0 1 0,-1 0 0,0-1 0,0 0 0,0 0 0,-1 0 0,0-1 0,0 1 0,-11 8 0,7-8 0,1 0 0,-1-1 0,0 0 0,-1-1 0,1 0 0,-1 0 0,-14 2 0,-19 4 0,-2-3 0,1-1 0,-60-1 0,92-4-273,0 0 0,1 1 0,-1 0 0,-14 5 0,13-3-6553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3.84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1034 24575,'10'0'0,"-1"-1"0,0 0 0,13-5 0,15-1 0,-8 3-22,458-78-442,-272 25 358,-5-20 115,-141 44-9,-1-2 0,93-65 0,67-68 583,30 14-583,11 25 0,-88 57 0,-60 28 98,17-9-1561,-115 43-5363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4.65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1 24575,'3'0'0,"-1"1"0,1 0 0,0-1 0,-1 1 0,1 0 0,-1 1 0,1-1 0,-1 0 0,1 1 0,3 3 0,5 2 0,160 80 8,8-8-44,-76-35-216,623 276-1246,-478-208 966,-10 12 566,-215-111 431,253 139 1346,0-29-1811,-192-87 0,109 64 0,-10-3 0,-98-62 0,-11-5 0,-50-17-1365,-8-1-5461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5.63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1 828 24575,'5'-1'0,"0"1"0,-1-1 0,1 0 0,0 0 0,0-1 0,-1 0 0,5-2 0,6-1 0,189-63 7,-101 35-184,694-224-2410,-716 231 2578,102-36-454,-141 45 728,-1-1-1,49-30 0,-30 11 689,88-53 530,-6 24-1483,-98 47 0,5-1 0,79-20 0,-120 39-72,-7 1-20,1-1 0,-1 1-1,1 0 1,-1 0-1,0-1 1,1 1 0,-1-1-1,0 1 1,0-1 0,1 0-1,-1 1 1,0-1-1,2-1 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6.44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 24575,'1'1'0,"-1"1"0,1-1 0,-1 0 0,1 1 0,0-1 0,-1 0 0,1 0 0,0 0 0,0 0 0,0 0 0,0 0 0,0 0 0,0 0 0,0 0 0,1 0 0,-1 0 0,2 0 0,-2 0 0,64 40 0,93 43 0,-149-80 0,610 287-2376,-478-227 1721,362 156-401,-357-164 2204,228 54-1,-216-74 645,-100-23-1792,34 10 0,2-1-1365,-63-14-5461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49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1074 24575,'3'0'0,"0"0"0,0 1 0,0-1 0,1 1 0,-1 0 0,3 1 0,12 4 0,299 64 0,7-27 0,-55-33 0,-129-7 0,104 1 0,-209-5 0,0-3 0,62-13 0,-78 13 0,47-13 0,105-42 0,-153 52 0,219-88 0,-206 82 0,44-18 0,77-46 0,-99 45 0,62-50 0,-104 74 0,-1-1 0,0-1 0,0 0 0,-1 0 0,9-14 0,-13 17 0,-1 0 0,0 0 0,-1 0 0,0-1 0,0 1 0,0-1 0,-1 0 0,0 0 0,-1 0 0,1-10 0,0-34 0,-6-55 0,3 97 16,-1 0 0,0 0 0,0 0 0,-1 0 0,0 0 0,-1 1 0,0 0-1,0-1 1,-1 1 0,-1 1 0,1-1 0,-14-14 0,9 12-439,-1 0 1,-24-18-1,16 16-2069,-29-15 0,-10-1 2252,-2 3 1,-88-26-1,-40 6 6266,-277-15-5288,21 52-738,402 11 0,-1 2 0,1 2 0,-1 2 0,2 1 0,-1 2 0,2 2 0,0 2 0,-49 26 0,48-21 0,2 2 0,0 2 0,-35 30 0,66-47 0,0 1 0,0 1 0,1-1 0,0 1 0,1 0 0,0 0 0,0 1 0,1 0 0,0 0 0,1 0 0,0 1 0,1-1 0,0 1 0,0 0 0,-1 21 0,3-10 0,0 1 0,1 0 0,2-1 0,0 1 0,2-1 0,10 40 0,-9-46 0,1-1 0,0 0 0,1 0 0,1 0 0,0-1 0,1 0 0,18 21 0,-6-12 0,2 0 0,49 39 0,-6-14 0,-33-25 0,0 2 0,42 41 0,-69-58 0,0 0 0,0 0 0,5 11 0,6 8 0,-2-8-1365,-2-2-5461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51.4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983 168 24575,'-106'-1'0,"-117"3"0,194 0 0,0 2 0,0 1 0,1 1 0,-1 1 0,1 2 0,1 1 0,0 1 0,-45 25 0,38-16 0,1 3 0,0 0 0,2 2 0,1 1 0,-49 56 0,63-63 0,-23 34 0,32-41 0,1 0 0,0 0 0,1 0 0,-7 23 0,12-35 0,-8 28 0,2 1 0,-4 31 0,10-51 0,-1 0 0,1 0 0,0 0 0,1 0 0,0 0 0,1 0 0,0-1 0,0 1 0,1 0 0,0-1 0,5 10 0,8 9 0,2-1 0,1-1 0,31 33 0,-42-49 0,14 15 0,1-1 0,1-1 0,1 0 0,54 34 0,-19-23 0,1-2 0,1-3 0,1-2 0,2-4 0,0-2 0,91 15 0,3-8-260,1-8 0,260-1 0,-354-21 260,0-3 0,0-3 0,-1-2 0,0-4 0,-1-2 0,76-32 0,-112 38 130,-1-1 0,33-20 0,-51 26-91,0-1 0,0 1 0,-1-1 0,0-1 0,0 0 0,0 0 0,-1 0 0,-1-1 0,9-14 0,19-35-39,23-46 0,-44 78 0,-2-1 0,10-31 0,-13 33 0,-2 0 0,0 0 0,-2-1 0,-1 0 0,0-32 0,-3 33 0,-2 0 0,0 0 0,-2 0 0,-1 0 0,-1 1 0,-1 0 0,-1 0 0,-1 1 0,-19-36 0,1 14 0,-2 2 0,-50-57 0,67 88 0,0 0 0,-2 0 0,1 1 0,-1 1 0,-1 1 0,0 0 0,0 0 0,-1 2 0,-20-8 0,-8 1 0,-1 1 0,-56-8 0,-143-11 0,157 23 0,-188-11 0,118 21 0,121 1 0,0 2 0,-47 11 0,39-5 0,16-4 0,-36 12 0,54-13 0,0 1 0,0 0 0,0 0 0,0 1 0,1 1 0,-13 12 0,-8 6 0,8-6-1365,13-12-5461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6:33:21.3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368 1405 24575,'3'1'0,"-1"-1"0,1 1 0,-1-1 0,1 1 0,-1 0 0,0 0 0,1 0 0,1 2 0,13 4 0,13-1 0,45 6 0,-15-4 0,218 33 0,-103-16 0,344 21 0,-75-1 0,-377-37 0,118 15 0,170 22 0,-165-20 0,100 16 0,18-2 0,-288-37 0,451 25 0,0-26 0,-277-2 0,808 1 0,-983-1 0,1 0 0,-1-1 0,25-7 0,56-20 0,-37 10 0,-21 6 0,106-24 0,-111 29 0,0 0 0,0-3 0,40-17 0,-62 21 0,-1-1 0,0-1 0,0 0 0,-1-1 0,0 0 0,22-23 0,-14 10 0,-2-1 0,30-47 0,-27 33 0,-2-1 0,-2-2 0,-1 1 0,-3-2 0,-1 0 0,9-51 0,-6-9 0,5-154 0,-21 86 0,-2 146 0,-1 0 0,-1 0 0,-1 0 0,-16-45 0,17 60 0,0-1 0,-1 1 0,0-1 0,-1 1 0,0 1 0,-1-1 0,1 1 0,-1 0 0,-13-10 0,9 10 0,1 0 0,-1 1 0,-1 0 0,1 1 0,-1 1 0,0 0 0,-18-5 0,-142-35 0,54 15 0,56 13 0,0 4 0,-91-10 0,-47 14 0,8 1 0,-318-6 0,182-4 0,257 12 0,-24-2 0,-161-9 0,-489 14-532,416 4 379,-69-11 153,159-2 348,137 8-125,-54-8-98,-40 0-136,-188 11 11,193 2 0,152 0 0,1 1 0,-58 13 0,33 1 0,-68 26 0,77-23 0,21-6 0,0 2 0,-49 29 0,4 0 0,54-33 0,-123 67 0,114-59 0,1 2 0,-41 36 0,-57 67 0,67-61 0,37-37 0,1 0 0,-31 46 0,43-54 0,2 1 0,0 1 0,1-1 0,1 2 0,-8 28 0,-33 188 0,50-236 0,-2 13 0,0 1 0,1-1 0,1 0 0,0 1 0,1-1 0,0 0 0,1 1 0,7 22 0,0-7 0,2 1 0,2-2 0,0 1 0,2-2 0,26 37 0,-35-57 0,0 0 0,1 0 0,0-1 0,0 0 0,13 8 0,43 24 0,-60-37 0,75 47 39,-54-32-507,0-1 0,52 24 0,-57-33-6358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6:33:24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731 1303 24575,'0'2'0,"0"-1"0,0 0 0,1 0 0,-1 0 0,0 0 0,1 0 0,-1 0 0,0 0 0,1 0 0,0 0 0,-1 0 0,1 0 0,-1 0 0,1 0 0,0 0 0,0-1 0,1 2 0,18 12 0,-11-9 0,39 26 0,91 53 0,63 5 0,9-16 0,-185-64 0,51 14 0,154 25 0,82-17 0,-196-25 0,152-13 0,-240 5 0,1-2 0,37-9 0,30-11 0,54-16 0,-104 25 0,54-24 0,-57 19 0,56-27 0,-80 37 0,-1-1 0,33-27 0,-47 34 0,-1 1 0,0-1 0,-1 0 0,1-1 0,-1 1 0,1-1 0,-1 1 0,-1-1 0,5-9 0,-4 6 0,-1-1 0,0 1 0,0-1 0,-1 1 0,0-15 0,1-19 0,-3 1 0,-1-1 0,-10-49 0,6 61 0,-1 1 0,-2 0 0,-1 0 0,-1 1 0,-19-34 0,3 13 0,-44-62 0,18 46 0,-4 2 0,-1 3 0,-90-71 0,97 91 0,-82-50 0,93 67 0,-1 2 0,-82-29 0,-280-53 0,336 88 0,-438-74 0,369 77 0,-199 9 0,301 5 0,0 1 0,1 2 0,-1 1 0,1 2 0,0 1 0,1 1 0,0 2 0,1 1 0,0 2 0,1 1 0,0 1 0,2 2 0,0 0 0,1 2 0,1 1 0,1 1 0,-24 30 0,-121 182 0,152-207 0,2-4 0,1 0 0,1 1 0,2 1 0,0 0 0,2 1 0,1 0 0,1 1 0,1 0 0,2 0 0,-3 41 0,6-29 0,3 0 0,1 1 0,1-1 0,11 43 0,-7-55 0,1 0 0,1 0 0,1-1 0,2-1 0,0 0 0,24 36 0,-8-25 0,1 0 0,1-3 0,64 57 0,-91-88 0,275 242 0,-150-144 0,-115-91 0,86 57 0,-86-60-1365,-1-1-5461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5:40:51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811 391 24575,'-1'-2'0,"0"1"0,0-1 0,0 1 0,0 0 0,-1-1 0,1 1 0,0 0 0,-1 0 0,1 0 0,-1 0 0,-2-2 0,-21-7 0,15 6 0,-22-7 0,-36-8 0,-10-3 0,47 12 0,0 2 0,-1 1 0,1 1 0,-1 2 0,0 1 0,-1 2 0,1 1 0,-37 4 0,60-2 0,0-1 0,0 1 0,0 1 0,0 0 0,1 0 0,0 0 0,-1 1 0,1 0 0,1 1 0,-1 0 0,-13 11 0,12-7 0,1-1 0,0 1 0,1 0 0,0 0 0,1 1 0,-1 0 0,2 0 0,-9 21 0,-30 96 0,36-98 0,2 0 0,-5 47 0,9 196 0,4-237 0,2 1 0,1-1 0,2 1 0,22 64 0,-23-86 0,0-1 0,0 1 0,1-1 0,16 22 0,-16-27 0,0 0 0,0 0 0,1-1 0,0 0 0,0 0 0,0-1 0,15 8 0,-7-6 0,0 0 0,0-2 0,1 0 0,23 5 0,71 7 0,-60-11 0,107 11 0,-135-18 0,0 0 0,0-1 0,-1-2 0,1 0 0,22-7 0,-27 5 0,0-1 0,0 0 0,-1-2 0,0 0 0,20-13 0,-25 12 0,0 0 0,-1 0 0,0-1 0,0 0 0,-1-1 0,-1-1 0,11-15 0,1-9 0,-1-1 0,25-71 0,-32 76 0,13-36 0,-3-1 0,-3-1 0,-3-1 0,12-112 0,-15-198 0,-12 351 67,8-50-1,0-12-1564,-9 78-5328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0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3425 938 24575,'123'-65'0,"-51"25"0,108-42 0,5 22 0,-84 28 0,368-104-538,-364 113 359,1 4 0,167-9 0,-203 26 133,1 4 1,0 3-1,102 19 0,-27 12 579,188 71 0,-297-94-491,2-2 0,-1-1-1,1-2 1,75 5 0,-79-13-45,0 0 1,-1-2-1,1-2 0,-1-1 0,65-18 0,13-16-552,200-97 1,89-88 326,-318 173 120,42-24-72,-96 59 567,2 2-1,40-14 0,-15 11-230,1 2-1,87-11 0,-104 23-155,1 1 0,0 2 0,69 9 0,-40 3 0,89 26 0,426 141-821,-110-58-2114,14-45 651,19-33 1258,4-32-333,-282-16 1171,0-11-1,265-52 0,-131 16 975,-277 46-524,0 4 0,105 10 0,-127-1-262,1 2 0,-2 4 0,1 2 0,97 38 0,106 71 793,-4 21-110,230 173-1770,-24 42 110,189 261 500,-59 53-409,-538-602 699,190 218 747,-223-259 940,2-1-1,2-1 1,0-2-1,2-1 1,59 33-1,25 11-2081,183 143 0,-220-144 194,-3 2-1,123 146 1,-120-113-2,-4 3 0,117 214 0,-158-247 246,-4 2 0,-2 0 0,-4 2 0,-4 2 0,24 143 0,-41-172 862,-3 1 0,-2-1 1,-9 92-1,-2-77-636,-2 0 1,-30 93-1,-74 147 175,-21-9-1952,-37 39 1284,122-250 452,-111 141 0,-61 11-41,-17-18 0,186-170 0,8-8-32,-272 254-444,295-270 1284,1 1 0,2 0 0,-24 40-1,-43 94-520,-79 230-513,28 59-999,10-27 1318,125-412-93,0 2 0,-1-2 0,1 1 0,-2 0 0,-8 12 0,13-22 0,-1 0 0,1 0 0,-1 0 0,1 0 0,-1-1 0,0 1 0,0 0 0,0-1 0,0 0 0,0 1 0,-1-1 0,1 0 0,0 0 0,-1 0 0,1 0 0,0 0 0,-1-1 0,1 1 0,-1-1 0,1 0 0,-1 0 0,1 1 0,-5-2 0,-9 0 0,1-1 0,-16-4 0,-76-18 0,-52-13-317,-218-50-1281,-10 20 1611,323 60-233,-101 1-1,122 8 110,0 2 1,0 2 0,-52 14-1,38-3 111,-77 33 0,-51 36 0,170-78 0,-358 191-1640,49-24 319,125-79 1305,-381 129 1,393-170 15,30-14-47,16-8 1627,-172 18 1,-116 1 128,29-3-879,183-24-1113,-135 14-794,-4-14 416,-182-21-1137,0-21-1530,47 1 1581,346 13 1574,-418-14-54,71-10 336,-44-3 12,266 21 1099,-390 37-1,353 20-126,90-12-664,104-22 1426,-2-6 1,-127-7-1,-73-30-3035,-688-170-2409,912 174 3219,-112-46 0,151 49 271,2-2-1,0-3 0,-69-50 1,-31-49-369,-28-60-1403,-38-78 979,-238-375-1267,39-33 638,261 398 1377,33 40-430,27 38 545,24 38 488,-68-198 3137,105 253-211,-8-54-2651,30 113-741,-110-587 2946,106 517-2897,-31-278 1608,33 0-1423,15 339-168,3 1 1,2 0-1,2 0 0,3 1 0,2 0 0,27-66 0,-27 87 81,35-57-1,28-23 330,-23 35-324,219-361-3113,-217 342 2397,149-267-119,-25-16-686,-143 286 979,56-121 2524,-78 184-1516,1 1 1,1 1-1,1 0 0,1 2 0,31-31 0,66-44-302,-8 6-158,-77 64-151,-2-2 0,0-2 0,-3 0 0,27-43 0,15-46 0,-42 72 0,3 0 0,42-55 0,-54 85 0,0 2 0,37-32 0,46-23 0,-56 42 0,35-24 0,-36 27 0,-1-3 0,53-48 0,-84 68 0,3-3 0,1 0 0,24-18 0,-32 28 0,0 1 0,0 0 0,1 0 0,-1 1 0,1 0 0,0 0 0,9-1 0,2 0 0,251-70 0,-232 61 0,70-26 0,-104 35 0,0 0 0,0 1 0,0-2 0,0 1 0,0 0 0,-1-1 0,1 1 0,3-6 0,14-14 0,7 2 0,7-5 0,20-32 0,-13 12 0,-38 43 0,0-1 0,0 0 0,0 1 0,1 0 0,0 0 0,0 0 0,-1 1 0,1-1 0,1 1 0,-1 0 0,0 1 0,1-1 0,-1 1 0,0 0 0,1 0 0,-1 1 0,11 0 0,19 1 0,-16 0 0,0-1 0,0-1 0,1 0 0,23-6 0,-30 2 185,8-3-112,-21 8-124,1 0 1,-1 0-1,1 0 0,-1 0 0,1 0 1,0 0-1,-1 0 0,1 0 1,-1 0-1,1 0 0,-1 0 0,1 1 1,-1-1-1,1 0 0,-1 0 1,1 0-1,-1 1 0,1-1 0,-1 0 1,1 1-1,-1-1 0,1 0 0,-1 1 1,0-1-1,1 1 0,-1-1 1,0 0-1,1 1 0,-1-1 0,0 1 1,1 0-1,2 9-6775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24575,'7'102'0,"-3"-48"0,1-1 0,1 27 0,-6-77 0,0 0 0,0 0 0,1 0 0,-1 0 0,1 0 0,-1 0 0,3 6 0,-2-8 0,-1 0 0,1 1 0,0-1 0,0 0 0,0 0 0,0 0 0,0 0 0,0 0 0,0-1 0,0 1 0,0 0 0,0 0 0,0-1 0,0 1 0,1-1 0,-1 1 0,0-1 0,0 1 0,1-1 0,1 1 0,2-1 0,-1 1 0,1 0 0,-1-1 0,1 0 0,-1 0 0,1-1 0,0 1 0,-1-1 0,0 0 0,1 0 0,-1 0 0,0-1 0,1 0 0,-1 0 0,0 0 0,6-4 0,0-1 0,-1 1 0,2 0 0,-1 1 0,1 0 0,-1 1 0,1 0 0,0 0 0,1 1 0,12-2 0,-19 5 0,0 0 0,0-1 0,0 0 0,0 0 0,0-1 0,-1 1 0,1-1 0,-1 0 0,1 0 0,-1-1 0,0 1 0,0-1 0,0 0 0,0 0 0,0-1 0,0 1 0,-1-1 0,0 1 0,0-1 0,0 0 0,0 0 0,0-1 0,-1 1 0,0 0 0,0-1 0,0 0 0,-1 1 0,1-1 0,-1 0 0,0 0 0,0 0 0,-1-6 0,-2-81 0,2 82 0,0 33 0,1-9 0,-1-1 0,-1 1 0,0 0 0,-1-1 0,-4 18 0,2-15 0,0 1 0,1-1 0,-1 30 0,5 53 0,0-42 0,-1 115-1365,0-156-5461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5:40:53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815 429 24575,'-6'-11'0,"-1"0"0,0 1 0,0 0 0,-1 0 0,-12-12 0,2 6 0,-35-26 0,44 36 0,0 1 0,-1 0 0,0 0 0,0 1 0,0 0 0,-1 0 0,1 1 0,-20-2 0,9 2 0,-2 1 0,1 2 0,-29 2 0,44-1 0,-1 1 0,1-1 0,-1 1 0,1 1 0,0 0 0,0 0 0,0 0 0,0 1 0,1 0 0,-1 0 0,-5 5 0,-3 4 0,1-1 0,1 2 0,-16 19 0,19-20 0,1 0 0,1 1 0,-10 21 0,-16 47 0,15-34 0,-52 135 0,35-88 0,10-27 0,-17 75 0,34-103 0,2-1 0,2 1 0,-1 62 0,5-74 0,2 0 0,2 0 0,0 0 0,2 0 0,1 0 0,1-1 0,14 35 0,-10-36 0,16 27 0,-22-45 0,0 1 0,1-1 0,0-1 0,1 1 0,-1-1 0,15 11 0,-9-9 0,1-1 0,1 0 0,0-1 0,0-1 0,0 0 0,0-1 0,1-1 0,0 0 0,19 2 0,16 0 0,74-1 0,15-10 0,-117 3 0,-1-1 0,0-2 0,0 0 0,30-11 0,-36 9 0,1-1 0,-1-1 0,-1 0 0,24-19 0,47-52 0,-58 50 0,-2-2 0,-1-1 0,36-63 0,43-117 0,-101 209 0,54-145 0,-12-7 0,-36 121 0,-1-1 0,3-63 0,-9-74 0,-2 116 0,1 48-30,-10-431-1305,9 425-5491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24575,'20'-34'0,"-14"23"0,1-1 0,11-14 0,58-64 0,-74 88 0,0 0 0,0 0 0,1 0 0,-1 0 0,1 1 0,-1-1 0,1 1 0,-1 0 0,1 0 0,0 0 0,0 0 0,-1 0 0,1 0 0,3 0 0,-4 1 0,0 0 0,0 0 0,-1 0 0,1 0 0,0 0 0,0 0 0,0 0 0,-1 1 0,1-1 0,0 1 0,0-1 0,-1 1 0,1 0 0,0 0 0,-1 0 0,1 0 0,-1 0 0,1 0 0,-1 0 0,1 0 0,-1 0 0,0 1 0,2 1 0,23 39 0,-14-22 0,17 21 0,-25-35 0,1 0 0,-1 0 0,-1 0 0,1 0 0,-1 1 0,0-1 0,0 1 0,-1 0 0,0 0 0,0 0 0,-1 0 0,0 0 0,1 12 0,-2 1 0,1 11 0,-6 57 0,4-82 0,0-1 0,0 0 0,0 0 0,-1 0 0,0 0 0,0 0 0,-1-1 0,-4 9 0,0-5 0,1 0 0,-1-1 0,-13 11 0,-18 16 0,15-12 0,-1-2 0,-53 35 0,76-55 0,-10 6 0,0 1 0,-17 13 0,28-20 0,0 1 0,-1-1 0,1 0 0,0 0 0,-1 1 0,1-1 0,0 0 0,0 1 0,-1-1 0,1 0 0,0 1 0,0-1 0,0 0 0,-1 1 0,1-1 0,0 1 0,0-1 0,0 0 0,0 1 0,0-1 0,0 1 0,0-1 0,0 0 0,0 1 0,0 0 0,0-1 0,0 0 0,1 1 0,-1-1 0,0 1 0,0-1 0,1 0 0,-1 0 0,1 1 0,-1-1 0,0 0 0,1 1 0,-1-1 0,1 0 0,-1 0 0,1 0 0,-1 0 0,1 1 0,23 1 0,-23-2 0,18 0 0,32-5 0,8-1 0,-50 5 0,0 1 0,0-1 0,-1 0 0,1-1 0,-1 0 0,1-1 0,8-3 0,59-22 0,-65 25 0,0 1 0,-1-1 0,1 2 0,0 0 0,14 0 0,-13 2-1365,-3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24575,'1062'0'0,"-1031"1"0,46 9 0,13 0 0,-58-9 0,88 7 0,107 8 0,-117-12 0,-11 0 0,67 5 0,2 5 0,-67-6 0,83 2 0,80 10 0,-147-7 0,177 0 0,-208-14-1365,-75 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4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24575,'0'12'0,"-1"-1"0,-1 1 0,0-1 0,0 1 0,-7 16 0,0 1 0,-146 462 0,149-475 0,-10 28 0,15-40 0,0 0 0,0 0 0,1 0 0,-1 0 0,1 0 0,0 1 0,0-1 0,1 6 0,0-10 0,-1 0 0,0 1 0,1-1 0,-1 0 0,0 0 0,1 1 0,-1-1 0,0 0 0,1 0 0,-1 0 0,0 0 0,1 0 0,-1 1 0,1-1 0,-1 0 0,0 0 0,1 0 0,-1 0 0,1 0 0,-1 0 0,1-1 0,16 1 0,-7-1 0,-11 6-1365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24575,'5'3'0,"279"129"0,-271-124 0,0 0 0,-1 1 0,16 14 0,-26-21 0,1 0 0,-1 0 0,1 0 0,0 0 0,-1 0 0,1-1 0,0 1 0,0-1 0,0 0 0,0 1 0,5 0 0,-8-2-18,1 0 1,-1 0-1,0 0 0,0 0 0,0 0 1,1 0-1,-1 0 0,0 0 0,0 0 1,0 1-1,1-1 0,-1 0 0,0 0 1,0 0-1,0 0 0,0 0 0,1 1 1,-1-1-1,0 0 0,0 0 0,0 0 1,0 1-1,0-1 0,0 0 0,0 0 1,1 1-1,-1 0-868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24575,'0'0'0,"0"10"0,-45 158 0,9-35 0,19-54-682,-10 154-1,26-215-6143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14 24575,'2'-4'0,"-1"4"0,-1 0 0,0 0 0,0-1 0,0 1 0,0 0 0,0 0 0,1-1 0,-1 1 0,0 0 0,0 0 0,1-1 0,-1 1 0,0 0 0,0 0 0,1 0 0,-1 0 0,0-1 0,0 1 0,1 0 0,-1 0 0,0 0 0,1 0 0,-1 0 0,1 0 0,6-2 0,0 1 0,0 0 0,0 0 0,0 1 0,0 0 0,1 0 0,-1 0 0,0 1 0,0 0 0,0 1 0,9 2 0,-10-2 0,0 1 0,0-1 0,-1 1 0,1 0 0,-1 0 0,0 1 0,0-1 0,0 1 0,-1 0 0,1 1 0,-1-1 0,0 1 0,6 8 0,-9-11 0,0 1 0,0 0 0,0-1 0,0 1 0,0 0 0,-1 0 0,1 0 0,-1 0 0,1-1 0,-1 1 0,0 0 0,-1 0 0,1 0 0,0 0 0,-1 0 0,1 0 0,-1 0 0,0-1 0,-2 5 0,-1 3 0,-1-1 0,0 1 0,-1-1 0,-6 8 0,5-8 0,-1 0 0,1-1 0,-2 0 0,1 0 0,-1-1 0,0 0 0,-14 8 0,17-12 0,0 1 0,0-2 0,0 1 0,-1 0 0,1-1 0,-1-1 0,0 1 0,1-1 0,-1 0 0,0 0 0,0-1 0,0 0 0,-11-1 0,44 38 0,39 36 0,-19-22 0,-29-31 0,1-2 0,1 0 0,35 25 0,-53-41-76,1-1 1,0 0-1,0 0 0,0 0 0,0 0 0,0 0 0,0 0 0,0 0 1,0-1-1,0 1 0,0-1 0,0 0 0,0 1 0,1-1 1,-1 0-1,0 0 0,2-1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24575,'0'10'0,"3"53"0,-8 93 0,-1-29 0,6-123 0,0 1 0,0-1 0,0 0 0,1 0 0,-1 0 0,1 0 0,0 1 0,1-1 0,-1 0 0,3 4 0,-3-6 0,0-1 0,0 1 0,0-1 0,1 1 0,-1-1 0,1 0 0,-1 1 0,1-1 0,-1 0 0,1 0 0,0 0 0,0 0 0,-1 0 0,1 0 0,0-1 0,0 1 0,0-1 0,0 1 0,0-1 0,0 0 0,0 0 0,0 1 0,3-2 0,-1 1 0,1-1 0,-1 1 0,1-1 0,-1-1 0,0 1 0,0 0 0,0-1 0,0 0 0,0 0 0,0 0 0,0-1 0,0 1 0,3-4 0,4-4 0,0 0 0,15-19 0,-6 2 0,-1-1 0,-1 0 0,-1-2 0,-2 0 0,0 0 0,-3-2 0,17-60 0,-28 85 0,-4 18 0,-9 51 0,3 0 0,-1 64 0,9-99 60,3 38 0,-1-56-225,0 0 0,1-1 0,-1 1 0,2-1 0,0 1 0,0-1 0,0 0 0,7 11 0,2-2-6661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2 0,0 4 0,0 12 0,1 13 0,2 15 0,1 12 0,3 5 0,1 3 0,1-6 0,0-8 0,-1-12 0,0-12 0,-2-10 0,-2-8-8191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24575,'0'0'0,"2"0"0,4 0 0,5 1 0,6 0 0,5 2 0,6 1 0,1 1 0,-1-1 0,-2 0 0,-5 0 0,-3-1 0,-5-2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1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239 244 24575,'-4'116'0,"-23"127"0,24-218 0,-5 37 0,-21 81 0,2-16 0,0-3 0,-40 161 0,58-229 0,-1 94 0,5-55 0,-5-11 0,-1 16 0,10 113 0,2-108 0,-2-102 0,1-1 0,1 1 0,-1-1 0,0 1 0,1-1 0,-1 1 0,2 2 0,-2-4 0,0-1 0,1 1 0,-1-1 0,0 1 0,1-1 0,-1 1 0,0-1 0,1 1 0,-1-1 0,1 0 0,-1 1 0,1-1 0,-1 0 0,1 1 0,-1-1 0,1 0 0,-1 1 0,1-1 0,-1 0 0,1 0 0,0 0 0,-1 0 0,1 0 0,-1 1 0,1-1 0,0 0 0,-1 0 0,1 0 0,-1-1 0,1 1 0,0 0 0,-1 0 0,1 0 0,0-1 0,25-7 0,-18 5 0,-1 1 0,1-1 0,0 1 0,0 1 0,0 0 0,16-1 0,30 5 0,135 4 0,258 20 0,-359-19 0,354 13-1055,1-21 695,-239-2 449,1173 1 1237,-1375 2-1326,0-1 0,-1 0 0,1-1 0,0 1 0,0 0 0,0 0 0,0-1 0,-1 1 0,1-1 0,0 0 0,0 1 0,-1-1 0,1 0 0,-1 0 0,1 0 0,-1 0 0,3-2 0,-3 1 0,0 1 0,0-1 0,0 1 0,0-1 0,0 0 0,-1 0 0,1 1 0,-1-1 0,1 0 0,-1 0 0,0 0 0,1 0 0,-1 0 0,0 0 0,0 1 0,-1-1 0,1-3 0,-3-17 0,-11-35 0,-2-19 0,2-81 0,6 51 0,-4-20-342,-19-218-57,22-4 1028,3 154-517,1-92-112,6 190 0,-2 70 0,-7-37 0,0 7 0,5-66 0,1 27 0,2 94 0,0 0 0,0 0 0,0 0 0,0 0 0,0 0 0,-1 0 0,1 0 0,0 1 0,0-1 0,-1 0 0,1 0 0,0 0 0,-1 0 0,1 0 0,-1 1 0,1-1 0,-1 0 0,0 0 0,1 1 0,-1-1 0,0 0 0,1 1 0,-3-2 0,2 2 0,0 0 0,-1-1 0,1 1 0,0 0 0,-1 0 0,1 0 0,0 0 0,-1 0 0,1 0 0,-1 0 0,1 0 0,0 0 0,-1 1 0,-1 0 0,-5 2 0,0 1 0,0 0 0,-14 10 0,22-14 0,-7 4 0,0 0 0,0 0 0,0 0 0,-1-1 0,1 0 0,-12 2 0,7-2 0,-1-2 0,0 1 0,-18-1 0,-306 8 0,1 13 0,296-20 0,-59 6 0,-308 14 0,13-28 0,55 1 0,204-1 0,17 1 0,-285 4 0,192 2 0,207-1-170,0 0-1,0 1 0,0-1 1,0 1-1,0 0 0,0 0 1,-6 3-1,0 1-6655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24575,'0'0'0,"2"0"0,7 1 0,7 0 0,7 0 0,7-2 0,3-3 0,1-2 0,-3-1 0,-6 1 0,-7 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0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24575,'0'0'0,"0"0"0,3 0 0,2 1 0,5-1 0,7 0 0,8 0 0,5-2 0,5 0 0,4-1 0,-1 0 0,-6 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2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24575,'0'0'0,"2"0"0,49-3 0,0-2 0,59-15 0,-105 19 0,-2 1 0,29-6 0,45-15 0,-68 18 0,0 0 0,0-1 0,0 0 0,-1-1 0,0 0 0,0 0 0,0-1 0,-1 0 0,13-12 0,-19 16 0,1 0 0,-1 0 0,1 0 0,-1 0 0,1-1 0,-1 1 0,0 0 0,0-1 0,0 1 0,-1-1 0,1 1 0,-1-1 0,1-4 0,-1 5 0,0 0 0,0 1 0,0-1 0,0 1 0,-1-1 0,1 1 0,-1-1 0,1 1 0,-1-1 0,0 1 0,1-1 0,-1 1 0,0 0 0,0-1 0,0 1 0,0 0 0,0 0 0,0 0 0,0 0 0,-1 0 0,1 0 0,0 0 0,0 0 0,-3-1 0,-3-1 0,0 0 0,0 1 0,-1-1 0,1 2 0,-1-1 0,-12-1 0,4 2 0,1 1 0,-22 2 0,31-2 0,-1 1 0,1 0 0,0 0 0,0 1 0,0 0 0,0 0 0,0 0 0,-7 5 0,12-6 0,1-1 0,-1 1 0,0-1 0,1 1 0,0-1 0,-1 1 0,1-1 0,-1 1 0,1 0 0,0-1 0,-1 1 0,1 0 0,0-1 0,0 1 0,0 0 0,0 0 0,-1-1 0,1 1 0,0 0 0,0-1 0,0 1 0,0 0 0,1 0 0,-1-1 0,0 1 0,0 0 0,0-1 0,0 1 0,1 0 0,-1-1 0,0 1 0,1 0 0,0 0 0,2 4 0,-1 0 0,1 0 0,5 4 0,-7-7 0,94 103 0,19 25 0,-101-113 0,-1 2 0,0 0 0,-1 0 0,-1 1 0,13 35 0,-21-48 0,0-1 0,-1 0 0,0 0 0,0 1 0,0-1 0,-1 0 0,0 8 0,0-11 0,0 0 0,-1 0 0,0 0 0,1 0 0,-1 0 0,0 0 0,-1 0 0,1-1 0,0 1 0,-1 0 0,0-1 0,1 1 0,-1-1 0,0 1 0,0-1 0,-4 3 0,-2 2 0,0-2 0,-1 1 0,1-1 0,-1-1 0,-11 5 0,-49 14 0,10-5 0,54-15-1365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26 24575,'1'185'-943,"-10"906"-367,7-953 1824,0 27 963,-7-31-1192,-2 19-308,9 385 23,4-283 0,-3-173 0,2 84 0,1-148 0,6 26 0,-4-26 0,2 26 0,-3 181 0,-5-126 0,2 619 0,0-716 0,0 0 0,0 0 0,0 0 0,0 0 0,1 1 0,-1-1 0,1 0 0,-1 0 0,1 0 0,0-1 0,0 1 0,-1 0 0,2 0 0,-1 0 0,2 3 0,-1-4 0,0 0 0,-1 1 0,1-1 0,0 0 0,0 0 0,0 0 0,0 0 0,0 0 0,0-1 0,0 1 0,0-1 0,0 1 0,1-1 0,-1 0 0,3 0 0,86 0 0,-12-1 0,539 37-2538,-104-3 988,-198-24 1003,-109-4 255,-202-5 292,200 2 688,-153-4-66,97-17-1,32-23 2082,81-14-2410,33 33-290,3 22-332,-182 2 1,-6 0 328,100 0 0,-2-15 0,-147 9 109,-61 5-94,1 0 1,0 0-1,-1 0 0,1 0 1,-1 0-1,1-1 0,-1 1 1,1 0-1,-1 0 0,1 0 1,-1 0-1,1-1 0,-1 1 1,1 0-1,-1 0 0,0-1 1,1 1-1,-1 0 0,1-1 1,-1 1-1,0-1 0,1 1 1,-1 0-1,0-1 0,0 1 1,1-1-1,-1 1 0,0-1 1,0 1-1,1-1 0,-1 1 0,0-1 1,0 1-1,0-1 0,0 1 1,0-1-1,0 1 0,0-2 1,-1-1-33,1 0 0,-1 0 1,0 0-1,0 0 0,-2-4 1,0-1 63,1 2-47,-85-265 0,-67-582-845,74 365 836,40 194 9,27 170 0,-17-242 807,22 226-758,-5-151-51,13-232 2,1 219 0,5 165 0,-1-52 0,-5 190 0,0-1 0,0 1 0,-1-1 0,1 1 0,0-1 0,0 1 0,-1-1 0,1 1 0,-1-1 0,1 1 0,-1 0 0,0-1 0,1 1 0,-1 0 0,0 0 0,0-1 0,0 1 0,0 0 0,0 0 0,-2-1 0,1 0 0,-1 1 0,0 0 0,1 0 0,-1 0 0,0 1 0,1-1 0,-1 1 0,0-1 0,0 1 0,-4 0 0,-164 2 0,103 0 0,-254 23 0,58-1 0,-235 18-2918,-415 57 1951,634-83 1068,94-15 2962,59-1-2281,-76-2-843,100-8 61,-5-1 0,-116 10 65,115 2-1495,96-1-5396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24575,'100'1'0,"14"0"0,537 20-4417,109 1 5577,-399-13 2097,-270 1-3257,13 0 0,14 2 0,16 0 0,221-10 0,-179-4 0,-104 1 0,96 4 0,-7 19 0,-156-21-58,19 3-377,1 1-1,34 11 0,-43-10-6390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24575,'105'0'0,"11"0"0,819 0-5489,605 0 10492,-882 0-5882,-645 0-5947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24575,'1'-1'0,"0"0"0,0 0 0,1 1 0,-1-1 0,0 0 0,0 0 0,1 1 0,-1-1 0,0 1 0,1-1 0,2 0 0,-1 0 0,91-34 0,92-50 0,-65 18 0,-120 67 0,-1-1 0,1 1 0,0-1 0,-1 1 0,1 0 0,0 0 0,0-1 0,-1 1 0,1 0 0,0 0 0,0 0 0,-1 0 0,1 0 0,0 0 0,0 0 0,1 0 0,-2 0 0,1 0 0,-1 1 0,0-1 0,1 0 0,-1 0 0,1 1 0,-1-1 0,0 0 0,0 1 0,1-1 0,-1 0 0,0 1 0,1-1 0,-1 1 0,0-1 0,0 0 0,0 1 0,1-1 0,-1 1 0,0 0 0,1 3 0,-1 0 0,0 0 0,0 0 0,0 0 0,-1 5 0,1-4 0,-3 22 0,-1-1 0,-1 0 0,-2 0 0,-11 31 0,-48 97 0,-2-37 0,43-76 0,13-19-1365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24575,'0'0'0,"5"-3"0,217-117 0,-203 110 0,-12 7 0,-11 8 0,-18 12 0,2 0 0,0 2 0,1 1 0,0 0 0,2 1 0,-20 33 0,27-38 0,1 1 0,0 0 0,2 1 0,0 0 0,1 0 0,0 1 0,2-1 0,0 1 0,-2 37 0,6-31 0,1 0 0,1-1 0,9 46 0,-7-55 0,0 0 0,1 0 0,0-1 0,2 0 0,-1 0 0,2 0 0,11 17 0,-15-27 0,-1 1 0,1-1 0,0 0 0,1 1 0,-1-2 0,0 1 0,1 0 0,0-1 0,0 0 0,0 0 0,0-1 0,1 1 0,-1-1 0,1 0 0,-1-1 0,1 1 0,-1-1 0,1 0 0,0-1 0,0 1 0,0-1 0,-1 0 0,1-1 0,0 1 0,0-1 0,0 0 0,-1-1 0,1 1 0,-1-1 0,1 0 0,5-3 0,0-1 0,0-1 0,-1 0 0,0 0 0,0-1 0,-1 0 0,0-1 0,-1 0 0,1 0 0,-2-1 0,12-17 0,-13 16 0,0 1 0,0-1 0,-2 0 0,1-1 0,-1 1 0,-1-1 0,0 1 0,-1-1 0,0 0 0,-1 0 0,0-13 0,-2 8 0,-1 0 0,-1 0 0,0 1 0,-2 0 0,0-1 0,0 2 0,-2-1 0,-13-24 0,6 15 0,-2 1 0,-1 0 0,-1 1 0,-24-24 0,34 38 0,-2 0 0,1 1 0,-1 0 0,-19-11 0,26 17 0,0 0 0,0 0 0,0 1 0,-1 0 0,1-1 0,0 1 0,-1 1 0,1-1 0,-1 0 0,1 1 0,-1 0 0,1 0 0,-1 0 0,1 0 0,-1 0 0,1 1 0,-1-1 0,1 1 0,-1 0 0,1 0 0,-6 3 0,4-1-273,0 1 0,0 0 0,0 0 0,-7 7 0,-17 23-6553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24575,'0'0'0,"1"-2"0,76-56 0,-34 26 0,10-10 0,-17 14 0,59-38 0,-92 64 0,15-6 0,-18 8 0,1 0 0,-1 0 0,1-1 0,-1 1 0,1 0 0,-1 0 0,0 0 0,1 0 0,-1 0 0,1 0 0,-1 0 0,1 0 0,-1 1 0,0-1 0,1 0 0,-1 0 0,1 0 0,-1 0 0,1 0 0,-1 1 0,0-1 0,1 0 0,-1 0 0,0 1 0,1-1 0,-1 0 0,0 1 0,1-1 0,-1 0 0,0 1 0,0-1 0,1 0 0,-1 1 0,0-1 0,0 1 0,0-1 0,0 0 0,1 1 0,-1 0 0,0 6 0,1 1 0,-1-1 0,0 0 0,-1 1 0,0-1 0,0 0 0,0 0 0,-4 11 0,0 1 0,-70 261 0,70-264 0,-3 13-1365,3-7-5461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2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24575,'21'-19'0,"1"1"0,29-18 0,-23 16 0,21-15 0,80-55 0,-123 88 0,-4 7 0,-5 11 0,2-14 0,-33 106 0,-57 119 0,75-191-120,-7 16-295,2 1 0,-15 59 0,29-78-6411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3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24575,'51'-3'0,"62"-10"0,-49 5 0,391-33 0,-285 28 0,28-1 0,44 0 0,29 0 0,742 13 0,-457 2 0,-305 6 0,-58 1 0,-163-4 0,9 1 0,40 0 0,-67-4 0,0 0 0,23 6 0,-6-2 0,-9-3-49,-16-2-71,0 0 0,0 1 1,0-1-1,0 1 1,0 0-1,0 0 0,0 0 1,-1 0-1,1 0 1,5 4-1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24575,'7'25'0,"2"32"0,3 92 0,-12 60 0,-1-109 0,1-23 0,0-76 0,0-1 0,0 1 0,0-1 0,1 1 0,-1-1 0,0 1 0,0-1 0,1 1 0,-1-1 0,0 0 0,1 1 0,-1-1 0,0 1 0,1-1 0,-1 0 0,0 1 0,1-1 0,-1 0 0,1 1 0,0-1 0,13 7 0,-10-6 0,27 13 0,27 12 0,2-3 0,71 19 0,50-9 0,3-14 0,-113-12 0,480 21 0,-295-37 0,-36-1 0,3 4 0,-133 3 0,-20 3 0,31-1 0,-94 0 0,-1 0 0,1 0 0,-1 0 0,0-1 0,0 0 0,0 0 0,0-1 0,0 0 0,0 0 0,0 0 0,6-6 0,-6 4 0,0 0 0,-1 0 0,1-1 0,-1 0 0,-1 0 0,1 0 0,-1-1 0,0 0 0,3-8 0,17-45 0,27-109 0,-42 135 0,-7 25 0,54-237 0,-55 242 0,0-3 0,0 1 0,-1 0 0,0-10 0,0 15 0,0-1 0,0 0 0,0 1 0,-1-1 0,1 1 0,-1-1 0,1 1 0,-1-1 0,1 1 0,-1-1 0,0 1 0,0 0 0,0-1 0,0 1 0,0 0 0,0 0 0,0 0 0,-3-3 0,-20-11 0,-50-23 0,-31-5 0,95 39 0,-80-28 0,-1 3 0,-164-28 0,141 41 0,-223-2 0,34 25 0,-58-1 0,214-5 0,-294 42 0,436-42-119,1-1-6,1 1 1,0-1-1,-1 1 1,1 0-1,0 0 0,0 0 1,0 1-1,0-1 1,-4 3-1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24575,'123'8'0,"-55"-2"0,58 4 0,132 28 0,-186-23 0,331 53 0,-43-48 0,1-19 0,-188-1 0,-170 0-1365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24575,'-4'59'0,"2"-44"0,1 0 0,0-1 0,1 1 0,4 23 0,-4-36 0,0 0 0,1 0 0,-1 0 0,1-1 0,0 1 0,-1 0 0,1-1 0,0 1 0,0 0 0,0-1 0,0 1 0,1-1 0,-1 0 0,0 1 0,0-1 0,1 0 0,-1 0 0,3 2 0,-1-2 0,0 1 0,0-1 0,1 0 0,-1 0 0,0 0 0,0-1 0,1 1 0,-1-1 0,6 0 0,2 0 0,1-2 0,-1 1 0,0-1 0,0-1 0,11-4 0,-10 3 0,0-2 0,0 1 0,0-2 0,-1 1 0,11-9 0,-22 15 0,0-1 0,0 1 0,1 0 0,-1 0 0,0 0 0,0 0 0,0 0 0,0 0 0,0 0 0,1 0 0,-1 0 0,0 0 0,0 0 0,0 0 0,0 0 0,0 0 0,0 0 0,1 0 0,-1 0 0,0 0 0,0 0 0,0 0 0,0 0 0,0 0 0,1 0 0,-1 0 0,0 0 0,0 0 0,0 0 0,0 0 0,0 0 0,1 0 0,-1 0 0,0 0 0,0 1 0,0-1 0,0 0 0,0 0 0,0 0 0,0 0 0,0 0 0,0 0 0,1 0 0,-1 1 0,0-1 0,0 0 0,0 0 0,0 0 0,0 0 0,0 0 0,0 1 0,0-1 0,0 0 0,1 11 0,-1-9 0,0 31 27,-5 37-1,3-47-309,0 1-1,1-1 0,1 0 1,6 39-1,-3-50-6542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24575,'17'0'0,"-8"0"0,1 0 0,0 1 0,0 0 0,-1 1 0,15 4 0,-24-6 0,1 0 0,-1 1 0,1-1 0,0 0 0,-1 1 0,1-1 0,-1 1 0,1-1 0,-1 1 0,1-1 0,-1 1 0,1-1 0,-1 1 0,1-1 0,-1 1 0,0 0 0,1-1 0,-1 1 0,0-1 0,0 1 0,1 0 0,-1-1 0,0 1 0,0 0 0,0 0 0,0-1 0,0 1 0,0 0 0,0 3 0,-1 0 0,1-1 0,-1 1 0,-1 4 0,0-3 0,-70 244 0,71-247 0,1 1 0,-1-1 0,0 1 0,1-1 0,-1 1 0,1 0 0,0 3 0,0-5 0,0 0 0,1-1 0,-1 1 0,0 0 0,0-1 0,1 1 0,-1 0 0,0-1 0,1 1 0,-1 0 0,1-1 0,-1 1 0,0-1 0,1 1 0,0-1 0,-1 1 0,1-1 0,-1 1 0,1-1 0,-1 1 0,1-1 0,0 0 0,-1 0 0,1 1 0,0-1 0,0 0 0,-1 0 0,2 1 0,6 0 0,0 0 0,0 0 0,0-1 0,0 0 0,0 0 0,0 0 0,12-4 0,56-15 0,-72 18 0,29-10-1365,-7 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24575,'0'0'0,"0"0"0,0 0 0,1-1 0,0 0 0,0 0 0,1 0 0,-1 0 0,0 0 0,1 0 0,2 0 0,-2 0 0,11-7 0,-10 6 0,1 0 0,-1 0 0,1 0 0,0 0 0,0 0 0,0 1 0,0 0 0,0-1 0,7 0 0,-10 3 0,-1 0 0,0-1 0,0 1 0,0-1 0,1 1 0,-1 0 0,0-1 0,0 1 0,0 0 0,0-1 0,0 1 0,0 0 0,0-1 0,0 1 0,0 0 0,0-1 0,-1 1 0,1 0 0,0 0 0,-1 1 0,-10 39 26,8-33-225,1 0 0,0 0 1,0 0-1,0 1 0,1-1 1,0 13-1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24575,'0'0'0,"0"0"0,8-3 0,4-1 0,0 0 0,1 2 0,-1-1 0,1 2 0,22-1 0,-35 2 0,0 0 0,1 0 0,-1 0 0,1 1 0,-1-1 0,1 0 0,-1 0 0,0 0 0,1 0 0,-1 1 0,1-1 0,-1 0 0,0 0 0,1 1 0,-1-1 0,0 0 0,1 1 0,-1-1 0,0 0 0,1 1 0,-1-1 0,0 1 0,0-1 0,0 0 0,1 1 0,-1-1 0,0 1 0,0-1 0,0 1 0,0-1 0,0 1 0,0-1 0,0 0 0,0 1 0,0-1 0,0 1 0,-3 20 0,2-16 0,-4 21-17,2-15-432,1 0-1,-1 20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24575,'0'0'0,"0"0"0,7-1 0,18-5 0,-1-2 0,43-17 0,-66 25 0,-1-1 0,0 1 0,1 0 0,-1 0 0,0-1 0,1 1 0,-1 0 0,0 0 0,1 0 0,-1-1 0,0 1 0,1 0 0,-1 0 0,1 0 0,-1 0 0,0 0 0,1 0 0,-1 0 0,1 0 0,-1 0 0,0 0 0,1 0 0,-1 0 0,0 0 0,1 0 0,-1 1 0,1-1 0,-1 0 0,0 0 0,1 0 0,-1 0 0,0 1 0,1-1 0,-1 0 0,0 0 0,0 1 0,1-1 0,-1 1 0,1 0 0,-1 1 0,0 0 0,0-1 0,1 1 0,-1 0 0,0-1 0,-1 4 0,1 0 0,-6 34 50,4-32-286,1 0 0,-1 1 1,2-1-1,-1 1 0,2 14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3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24575,'15'0'0,"1"-2"0,-1 0 0,0-1 0,0 0 0,0-1 0,-1-1 0,1-1 0,-1 0 0,-1 0 0,1-1 0,-1-1 0,0-1 0,0 0 0,-1 0 0,11-12 0,-22 20 0,3-2 0,-1-1 0,0 0 0,0 1 0,6-10 0,-9 12 0,1 0 0,-1 0 0,1 0 0,-1 0 0,0 0 0,1-1 0,-1 1 0,0 0 0,0 0 0,0 0 0,0-1 0,0 1 0,0 0 0,0 0 0,0 0 0,-1-1 0,1 1 0,0 0 0,-1 0 0,1 0 0,-1 0 0,1-1 0,-1 1 0,-1-2 0,-1-1 0,-1-1 0,0 1 0,0 0 0,0 0 0,-1 0 0,-8-6 0,10 8 0,0 0 0,0 1 0,-1-1 0,1 1 0,0 0 0,0 0 0,-1 0 0,1 0 0,-1 0 0,1 1 0,-1-1 0,-6 1 0,-10 3 0,-28 6 0,39-7 0,0 0 0,1 1 0,0 0 0,-1 1 0,-12 8 0,20-12 0,0 1 0,0 0 0,1-1 0,-1 1 0,1 0 0,-1-1 0,1 1 0,-1 0 0,1 0 0,-1 0 0,1-1 0,-1 1 0,1 0 0,0 0 0,0 0 0,-1 0 0,1 0 0,0 0 0,0 0 0,0 0 0,0-1 0,0 1 0,0 0 0,0 0 0,0 0 0,1 0 0,-1 0 0,0 0 0,0 0 0,1 0 0,-1-1 0,1 1 0,-1 0 0,1 1 0,3 4 0,0 0 0,0-1 0,8 9 0,-9-10 0,22 22 0,1-2 0,1 0 0,46 29 0,10 9 0,-81-61 0,-1 1 0,1-1 0,0 1 0,-1-1 0,1 1 0,-1 0 0,0 0 0,1 0 0,-1 0 0,0-1 0,1 4 0,-2-3 0,1-1 0,-1 0 0,0 1 0,0-1 0,0 0 0,0 1 0,0-1 0,0 1 0,-1-1 0,1 0 0,0 1 0,-1-1 0,1 0 0,-1 0 0,1 1 0,-1-1 0,1 0 0,-1 0 0,-1 2 0,-2 2 0,0-1 0,0 1 0,-1-1 0,1 0 0,-1-1 0,0 1 0,0-1 0,0 0 0,-9 4 0,2-2 0,1-1 0,0 0 0,-23 4 0,19-6 0,0-1 0,-28-2 0,11 0 0,30 2-1365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24575,'311'15'-65,"-155"-4"-904,154 11-514,-6 0 1168,594 16 191,-567-27-581,79 0 850,-234-11 78,340 8 227,-37 19 2378,-35-8-2813,-67 2-15,-50-1 0,75-18 0,-248-3 0,-152 1 9,0 0 1,0 0-1,0 1 0,0-1 0,0 0 1,-1 1-1,1-1 0,0 1 0,0-1 0,0 1 1,0 0-1,2 1 0,-3-1-92,0 0 1,0 0-1,0 0 1,0 1-1,0-1 1,0 0-1,0 0 1,-1 0-1,1 1 1,-1-1-1,1 0 1,-1 1-1,1-1 1,-1 0-1,0 1 1,1-1-1,-1 3 1,0 8-6744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5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326 280 24575,'-6'4'0,"2"2"0,0 0 0,0 0 0,0 1 0,1-1 0,0 1 0,-4 9 0,4-6 0,-53 161 0,13 7 0,8-36 0,-16 31 0,29-102 0,20-67 0,1 0 0,-1 1 0,1-1 0,0 1 0,1 0 0,-1 5 0,1-9 0,0 0 0,0 1 0,0-1 0,0 0 0,0 0 0,1 0 0,-1 0 0,0 0 0,1 0 0,-1 0 0,1 0 0,-1 0 0,1 0 0,0 0 0,-1 0 0,1 0 0,0 0 0,0 0 0,0 0 0,-1-1 0,1 1 0,0 0 0,0-1 0,0 1 0,0 0 0,2 0 0,6 2 0,-1-1 0,1 0 0,0 0 0,0-1 0,12 1 0,-17-2 0,327 8 0,-139-8 0,100 13 0,-23-1 0,460-23-703,-477 6 872,250-17 328,-324-1-456,-122 13-43,62-19 0,-98 23 2,0-1 0,37-19 0,-48 22 0,-1-1 0,-1-1 0,1 1 0,-1-1 0,0-1 0,0 1 0,-1-1 0,0-1 0,7-9 0,3-10 0,-1-1 0,-1-1 0,-1 0 0,9-35 0,26-126 0,-41 154 0,4-61 0,-11 79 0,0 0 0,-1 1 0,-1 0 0,0-1 0,-8-27 0,4 27 0,0 1 0,-1 0 0,0 0 0,-14-22 0,15 30 0,0 0 0,-1 1 0,0 0 0,-1 0 0,1 0 0,-2 1 0,1 0 0,-18-10 0,-2 1 0,-1 2 0,-1 1 0,0 2 0,0 0 0,-62-11 0,-164-7 0,-104 13 0,131 8 0,-487-11-962,496 24 482,-272 41-1,315-16 446,-235 70 0,394-95-47,1 1 0,0 0 0,0 2 0,1 0 0,-25 16 0,15-4-5624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24575,'0'0'0,"3"5"0,6 12 0,2 7 0,0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24575,'0'0'0,"0"0"0,0 0 0,0 0 0,0 0 0,0 0 0,0 0 0,0-5 0,2-6 0,0 0-8191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24575,'0'0'0,"0"0"0,0-1 0,0-2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24575,'0'0'0,"0"0"0,0-2 0,0-2 0,0-3 0,0 1 0,0-2 0,0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0,2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24575,'0'0'0,"0"0"0,-2 0 0,0 0 0,-1 0 0,1 4 0,5 6 0,2 7 0,2 1-8191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0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1283 815 24575,'1'-1'0,"0"0"0,-1 1 0,1-1 0,0 0 0,0 1 0,0-1 0,-1 1 0,1 0 0,0-1 0,0 1 0,0 0 0,1-1 0,5-2 0,319-124-313,112-19-1680,-343 123 1611,1 3-1,172-11 1,-191 28 382,1 4 0,-1 3 0,-1 3 0,1 4 0,-1 3 0,-1 3 0,-1 4 0,74 31 0,-59-12 0,-2 4 0,-2 4 0,87 64 0,-144-92-15,189 120-579,-190-126 569,1-1-1,0-1 0,0-1 0,1-2 1,1-1-1,44 7 0,-39-12-64,0-1 1,61-4-1,-40-5-447,83-19-1,86-40 61,223-122-831,-11-34 299,-36 18 871,-93 63-76,12 22-256,-224 91 234,137-21 1,-158 38 164,0 5 0,114 3 0,-113 8 71,1 4 0,-2 3 0,1 4 0,-2 3 0,0 3 0,-1 3 0,80 40 0,306 185 0,-284-150 0,435 229 0,24-51 0,-226-147 0,-123-42 0,-7 14 0,-213-74 0,109 65 0,-131-66 0,-2 2 0,0 2 0,43 44 0,-39-27 0,-2 1 0,-3 3 0,58 97 0,73 184 0,-30-24 0,-3-4 0,14-8 0,58 54 0,12-6 0,-160-251 0,17 25 57,148 242 501,-193-298-459,-2 1 0,-4 2 0,39 132 0,-52-130-57,-3 0 0,-2 0 1,-1 76-1,-9-47 144,-21 157 1,-45 95 185,-21-7-202,-112 429 544,93-391-559,-35-12-167,84-252-86,-5-2 1,-5-3-1,-5-3 1,-5-3 0,-160 170-1,118-159-212,-6-5 0,-4-6 0,-5-5 0,-4-7-1,-261 134 1,272-169 310,-3-5 0,-2-6 0,-2-6 0,-1-6 0,-2-6 0,-248 22 0,-172-43-1,1-41 8,-51-1-91,-179 49-163,5 45 106,746-58 140,-484 34-60,1-34-1,-209-54 72,155 7-158,-423 16 121,942 28 26,-277-9-169,2-24 701,252 20-311,1-4 0,-91-33 1,113 30-166,1-3 1,1-1-1,-89-59 1,72 32-37,1-3 0,3-2 0,3-4-1,2-1 1,-53-74 0,18 5 38,-137-249 0,120 163-28,-99-273 0,139 284-174,-72-337 0,37-156-1096,40-12 1386,27 254-210,-17-58-79,-27 4-109,37 296 320,-26-138 309,58 261-254,-3-177 1,21 162 28,4 0 0,31-142 0,-4 97 76,54-145 0,-31 139-153,6 2-1,8 4 1,121-191-1,-162 293 388,3 1 1,52-57-1,-67 86-308,1 0-1,1 1 1,0 1 0,1 0-1,0 2 1,48-23 0,5 8-2231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5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1656 24575,'0'0'0,"0"-1"0,0 1 0,1 0 0,-1-1 0,0 1 0,0 0 0,0-1 0,0 1 0,0 0 0,1-1 0,-1 1 0,0 0 0,0-1 0,1 1 0,-1 0 0,0 0 0,0-1 0,1 1 0,-1 0 0,0 0 0,1-1 0,7-3 0,0 0 0,0 0 0,0 0 0,0 1 0,10-2 0,0-1 0,365-110 47,56-21-736,-200 49 557,237-78-975,-38 57 612,5 23-942,-192 38 1323,-227 44 114,523-100 0,5 20 0,460 4 0,-539 72 0,260-10 0,-384-1 0,405-17 0,167 36-478,0 64 1,-4 66 2194,-865-121-925,0-2-1,1-3 0,54-2 0,-99-2-791,-4 0 0,0 0 0,1 0 0,-1-1 0,0 1 0,6-3 0,-9 3 0,0-1 0,0 1 0,0 0 0,0-1 0,0 0 0,0 1 0,0-1 0,0 1 0,-1-1 0,1 0 0,0 0 0,-1 1 0,1-1 0,0 0 0,-1 0 0,1 0 0,-1 0 0,1 0 0,-1 0 0,0 0 0,1 0 0,-1 0 0,0 0 0,0 0 0,1 0 0,-1 0 0,0-2 0,0-5 0,-1 0 0,0 0 0,0 0 0,0 0 0,-1 0 0,0 0 0,-1 1 0,1-1 0,-2 1 0,1-1 0,-1 1 0,-5-7 0,-6-8 0,-2 0 0,-25-24 0,-298-290 0,173 192 0,160 138 0,0 1 0,0 1 0,-12-7 0,15 10 0,5 4 0,8 5 0,247 187 0,-35-29 0,-171-124 0,-2 2 0,51 59 0,-98-101 0,15 17 0,0 1 0,22 36 0,-35-50 0,0-1 0,0 1 0,0 0 0,-1 0 0,0 0 0,0 0 0,-1 0 0,0 1 0,0-1 0,0 0 0,-1 1 0,0-1 0,0 1 0,0-1 0,-1 0 0,-2 9 0,0-6 0,-1 0 0,0-1 0,0 1 0,-1-1 0,0 1 0,-1-1 0,1-1 0,-12 12 0,-7 4 0,-30 24 0,-48 28 0,-170 97 0,229-149-115,-48 32 359,82-48-457,0 0-1,0 1 1,0 0-1,1 1 1,0 0-1,-12 18 1,7-6-6613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564 646 24575,'0'0'0,"1"5"0,15 68 0,4 28 0,5 57-428,-1 55-1286,-7 50 739,-11 41-1216,-12 31 1070,-14 28-1100,-103 712-1473,-53-5 3475,39-256 502,23 3-1100,88-583 1089,5-41 89,4-38 815,7-67-623,-12 170 5585,22-249-5797,0 0 0,0 0 0,1 1-1,1-1 1,3 11 0,-4-15-192,1 1 0,1-1-1,-1 0 1,1 0 0,0 0 0,0-1 0,1 1 0,-1 0-1,8 6 1,4 2 29,1-1-1,0-1 0,1 0 1,0-1-1,30 13 0,-3-5-297,1-1 0,1-2 0,0-3 0,55 9-1,-8-9-295,114 0-1,328-38-737,2-46-1218,-320 40 2353,919-106-3213,-515 67 1682,-313 29-1065,-4-6 5980,-251 40-2550,-31 6 1089,-1-1 3650,-20 3-5535,-1 0-1,0-1 1,0 1 0,0 0 0,0 0-1,0 0 1,0 0 0,0 0-1,0-1 1,0 1 0,0 0 0,0 0-1,0 0 1,0 0 0,0-1 0,0 1-1,0 0 1,0 0 0,0 0-1,0 0 1,0-1 0,0 1 0,0 0-1,0 0 1,0 0 0,0 0 0,0 0-1,0-1 1,0 1 0,0 0-1,0 0 1,0 0 0,0 0 0,-1 0-1,1-1 1,0 1 0,-1-2 26,-3-11-45,0 1 0,-2-18 0,4 23 0,-29-199 0,11 30-387,-3-49-1163,0-46 616,-22-571-3974,22-8 3547,20-1503-2247,5 2105 3967,-1 34-23,-1 36 645,1 77-579,-9-231 2874,7 317-2797,-1-1-1,-1 1 1,0 0 0,-1 0 0,0 0 0,-1 0-1,-1 1 1,0 0 0,-16-26 0,3 14-404,-2 1 1,0 0-1,-2 1 0,-1 2 1,-50-38-1,18 21-58,-111-56 0,48 40 180,-210-67 1,-142-1-1725,-217 2 1162,-8 67 438,444 54-266,194 4-199,1 1-1,-70 17 1,72-7-2885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24575,'0'0'0,"1"2"0,14 6 0,34 6 0,56 4 0,66-6 0,60-15-3276,49-18 2769,27-16-2083,5-8 2590,-6-4 0,-26 3 0,-44 7 0,-55 10-3277,-57 11 4736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24575,'0'0'0,"2"-1"0,7-4 0,24-6 0,47-13 0,57-13 0,54-10 0,45-9-2856,31-4 2856,12-4-2915,0 0 2915,-20-1 0,-32 4 0,-37 7 0,-42 9 0,-43 10 0,-39 12-2420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0 692 24575,'0'0'0,"11"-2"0,28-5 0,53-13 0,61-13 0,51-16 0,34-14-3276,14-15 2699,-1-9 577,-20 3 0,-34 8 0,-42 9 0,-42 12 19,-39 13-19,-31 13-4357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0 768 24575,'0'0'0,"2"-1"0,13-4 0,34-8 0,47-17 0,54-17 0,44-15-2932,33-12 2932,26-14-2211,14-13 2211,4-8 0,13-17-3053,-42 14 3058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24575,'12'594'-983,"8"261"-1250,-18 3-1379,0-93 1998,34 849 1597,-23-1143-269,5 284-1313,27 759 1343,45-508 2381,-68-881-99,-15-97-1487,1 0 1,14 33-1,-3-20-3899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0 608 24575,'4'-1'0,"-1"1"0,1-1 0,-1 0 0,1 0 0,-1 0 0,5-2 0,9-3 0,252-75 4,200-54-991,240-10-1057,-268 59 2059,42-20-811,-419 92 732,1 2 0,87-3 0,-125 15 55,1 1 1,-1 1-1,31 7 1,-39-5-6,1 1 1,-1 1 0,0 1 0,-1 1 0,19 10 0,-19-8 14,-1 2 0,0-1 0,-1 2 0,0 0 0,16 20 0,-13-12-41,-1 2 0,0 0 0,15 30 0,-6-1-32,-2 1 1,-3 1-1,19 69 0,13 94-159,-15 38-207,-13 34-1087,-12 34 1143,-8 360-636,-15 6-731,2-180 1140,32 1857-947,1-33 1583,-28-2142 686,2 393 2694,1-551-2605,5 111 2291,-3-115-2431,1 0 0,15 53 0,-15-70-6819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24575,'2'-2'0,"0"0"0,1 0 0,-1 0 0,1 1 0,0-1 0,-1 1 0,1 0 0,0 0 0,0 0 0,5-1 0,3-1 0,18 0 0,-20 2 0,232-8 14,3 15-167,-233-5 132,531 31-797,1 14-502,204 16 248,-261-62 1881,-4-43 396,-280 9-1353,-156 23-6539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86 188 24575,'0'0'0,"0"0"0,0 0 0,0 0 0,0 0 0,0 0 0,0 5 0,-13 301 0,-39 146 0,48-407 0,-13 198 0,20-57 0,-2-175 0,0 1 0,0-1 0,1 1 0,1-1 0,0 0 0,1 0 0,0 0 0,7 14 0,-3-11 0,1-1 0,0 0 0,0-1 0,1 1 0,19 16 0,-25-26 0,3 4 0,0 0 0,0 1 0,7 9 0,-12-14 0,0 0 0,0 1 0,-1-1 0,1 0 0,-1 1 0,0-1 0,0 1 0,0 0 0,0-1 0,-1 1 0,1 0 0,-1 4 0,-1 9 0,1-12 0,-1-1 0,1 1 0,0 0 0,1-1 0,-1 1 0,2 5 0,-1-8 0,0 0 0,-1-1 0,1 1 0,0 0 0,0-1 0,0 1 0,0-1 0,1 1 0,-1-1 0,0 0 0,1 1 0,-1-1 0,0 0 0,1 0 0,0 0 0,-1 0 0,1 0 0,0 0 0,-1-1 0,3 2 0,11 2 0,0-1 0,0 0 0,0-1 0,1 0 0,-1-1 0,21-2 0,-23 1 0,189-11 0,1-12 0,-160 17 0,145-21 0,202-56 0,-339 69 0,55-23 0,-85 28 0,-1-1 0,0 0 0,-1-2 0,0 0 0,23-20 0,-34 24 0,0-1 0,0 1 0,-1-2 0,0 1 0,-1-1 0,0 0 0,0 0 0,-1 0 0,-1-1 0,6-17 0,0-10 0,8-67 0,-16 96 0,23-214 0,-4-340 0,-29 443 0,3 76 0,5 41 0,-1-1 0,0 0 0,0 1 0,0-1 0,0 1 0,-1 0 0,1-1 0,-1 1 0,0 0 0,0 0 0,0 0 0,0 0 0,-1 1 0,1-1 0,-1 0 0,1 1 0,-7-4 0,-1-1 0,-1 1 0,0 0 0,0 0 0,-12-3 0,-18-5 0,-74-15 0,-49 1 0,97 18 0,-236-43 0,-24-4 0,315 55 0,-129-18 0,100 16 0,-59 2 0,93 2-97,0 1-1,0-1 1,0 1-1,0 1 1,0-1-1,0 1 1,1 0-1,-1 1 1,1-1-1,-1 1 1,1 1-1,0-1 0,-9 7 1,-2 8-6729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119 261 24575,'0'0'0,"0"8"0,0 0 0,-1 0 0,0 0 0,0 0 0,-1-1 0,0 1 0,-4 11 0,-24 43 0,1-2 0,19-33 0,1 1 0,1 0 0,-8 52 0,14-62 0,1 0 0,0 1 0,2-1 0,0 0 0,1 0 0,1 0 0,6 22 0,-8-35 0,1 0 0,-1-1 0,1 1 0,1 0 0,-1-1 0,1 0 0,0 1 0,0-1 0,0 0 0,0 0 0,6 4 0,-2-3 0,-1 0 0,1 0 0,0-1 0,0 0 0,0-1 0,13 5 0,16 4 0,63 12 0,40-4 0,-69-12 0,120-3 0,-177-5 0,0-2 0,0 1 0,1-1 0,-1-1 0,-1-1 0,1 0 0,0 0 0,-1-1 0,0-1 0,0 0 0,0-1 0,-1 0 0,0 0 0,0-1 0,-1-1 0,0 0 0,-1 0 0,10-13 0,2-6 0,-2 0 0,20-39 0,25-66 0,-6 12 0,-38 88 0,-16 28 0,0 0 0,-1 0 0,0-1 0,0 1 0,0-1 0,0 0 0,-1 0 0,0 0 0,0 0 0,1-12 0,-2 9 0,-1 0 0,0 1 0,-1-1 0,-3-17 0,3 21 0,-1 1 0,0-1 0,0 1 0,0-1 0,0 1 0,-1 0 0,1 0 0,-1 0 0,0 0 0,-6-6 0,-10-7 0,0 1 0,-1 1 0,-1 1 0,0 1 0,-35-17 0,7 9 0,-81-25 0,72 29 0,0 3 0,-1 2 0,-98-6 0,146 17-273,0 1 0,1 1 0,-1 0 0,-18 4 0,7 2-6553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24575,'1'-11'0,"0"0"0,1 0 0,0 0 0,1 0 0,0 0 0,1 1 0,6-15 0,3-8 0,-10 28 0,0 7 0,3 13 0,-5-11 0,32 116-150,19 131 0,0 129-347,-26-44 497,-18 0 0,5 6 0,29-2 0,-38-314 0,2-1 0,0 1 0,18 40 0,-20-57-1233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33 139 24575,'-3'0'0,"-1"0"0,1 1 0,0-1 0,-1 1 0,-4 1 0,7-2 0,1 0 0,-1 0 0,1 0 0,0 0 0,-1 1 0,1-1 0,-1 0 0,1 0 0,0 1 0,-1-1 0,1 0 0,0 1 0,-1-1 0,1 1 0,0-1 0,-1 0 0,1 1 0,0-1 0,-1 1 0,1 0 0,0 0 0,0-1 0,0 1 0,0 0 0,0 0 0,1-1 0,-1 1 0,0 0 0,0-1 0,0 1 0,1 0 0,-1-1 0,0 1 0,1-1 0,-1 1 0,0 0 0,1-1 0,0 1 0,2 3 0,0-1 0,1 1 0,-1-1 0,1 0 0,0-1 0,-1 1 0,1-1 0,9 5 0,0-2 0,22 7 0,-21-8 0,-1-1 0,1 0 0,0-1 0,21 1 0,-30-3 0,0 0 0,0-1 0,0 1 0,-1-1 0,1 0 0,0 0 0,0-1 0,-1 1 0,1-1 0,-1 0 0,1 0 0,-1-1 0,0 1 0,0-1 0,0 0 0,5-5 0,-6 5 0,-1 0 0,1 0 0,-1 0 0,0-1 0,0 1 0,0-1 0,0 1 0,-1-1 0,1 0 0,-1 0 0,0 0 0,0 0 0,0 0 0,-1 0 0,1 0 0,-1 0 0,0 0 0,0 0 0,-1 0 0,0-4 0,0 2 0,-1 0 0,1 0 0,-1 0 0,-1 0 0,1 1 0,-1-1 0,0 1 0,0-1 0,0 1 0,-1 0 0,0 1 0,-7-9 0,6 9 0,1 1 0,-1 0 0,0 0 0,0 0 0,0 0 0,0 1 0,0 0 0,-1 0 0,1 0 0,0 1 0,-1 0 0,0 0 0,1 0 0,-1 1 0,1-1 0,-1 1 0,0 1 0,1-1 0,-12 3 0,17-3 0,-1 0 0,1 0 0,0 1 0,0-1 0,-1 0 0,1 0 0,0 0 0,0 0 0,0 1 0,-1-1 0,1 0 0,0 0 0,0 0 0,0 1 0,0-1 0,-1 0 0,1 0 0,0 0 0,0 1 0,0-1 0,0 0 0,0 0 0,0 1 0,0-1 0,0 0 0,0 1 0,0-1 0,0 0 0,0 0 0,0 1 0,0-1 0,0 0 0,0 0 0,0 1 0,0-1 0,0 1 0,5 10 0,-4-9 0,5 8 0,0 1 0,1-1 0,0-1 0,11 13 0,38 32 0,-38-39 0,-2 0 0,0 2 0,22 30 0,-35-43 0,0 1 0,-1-1 0,0 1 0,0 0 0,0-1 0,0 1 0,-1 0 0,0 0 0,0 0 0,0 0 0,0 11 0,-2-9 0,1 1 0,-2-1 0,1 0 0,-1 1 0,0-1 0,0 0 0,-5 11 0,0-5 0,0-1 0,-1 0 0,0 0 0,-1 0 0,0-1 0,-1-1 0,0 1 0,-13 8 0,7-7 58,-37 19 0,36-21-552,1-1 1,-21 17-1,25-16-6332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3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1 866 24575,'0'-3'0,"0"1"0,1-1 0,-1 1 0,1-1 0,-1 0 0,1 1 0,0-1 0,0 1 0,1 0 0,-1-1 0,3-3 0,1-1 0,0 1 0,11-10 0,9-4 0,0 1 0,2 1 0,37-19 0,-28 17 0,348-192-53,19 36-784,-234 120 906,284-54 1,187 18-1809,-261 59 1579,622 23 0,-386 63 160,-5 33 0,-348-39 0,322 100 0,-351-72-379,156 47-442,-372-117 821,344 101 0,-10 26 0,-5 36-255,-19-9 19,-238-119 412,504 232 3640,137 13-3307,-709-278-509,228 77 0,-4 14 0,-103-31 0,75 33 0,-185-84 0,-26-12 0,1-1 0,0 1 0,0-1 0,0-1 0,0 1 0,0-1 0,1 0 0,7 1 0,-14-3 0,-1 0 0,1 0 0,0-1 0,0 1 0,0 0 0,-1 0 0,1 0 0,0 0 0,0-1 0,-1 1 0,1 0 0,0-1 0,-1 1 0,1 0 0,0-1 0,-1 1 0,1-1 0,-1 1 0,1-1 0,0-1 0,0 1 0,0 0 0,0-1 0,0 1 0,0-1 0,-1 0 0,1 1 0,-1-1 0,1 0 0,-1-1 0,1-3 0,-1 1 0,0-1 0,0 1 0,0 0 0,-2-8 0,-2-4 0,-1 0 0,-1 0 0,0 1 0,-13-24 0,-40-61 0,50 86 0,-72-111 0,-126-151 0,176 242 0,-1 1 0,-65-52 0,128 121 0,193 237 0,-196-240 0,59 72 0,-63-73 0,29 50 0,-46-68 0,0 0 0,-1 1 0,0 0 0,-2 0 0,1 0 0,2 17 0,-6-24 0,0 1 0,-1-1 0,1 1 0,-1-1 0,-1 1 0,0-1 0,0 0 0,0 1 0,-1-1 0,0 0 0,-1 1 0,1-1 0,-8 12 0,2-7 0,0 0 0,-1-1 0,0 0 0,-1 0 0,0-1 0,-20 15 0,2-5 0,-50 28 0,29-23 0,-57 20 0,-55 11 0,-7 2 0,161-55-29,-7 2-1307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1824 24575,'905'-926'-3677,"-488"574"5746,-304 275-360,-7 6-1810,-18 4 101,103-69 0,-83 67 0,82-51 0,-177 114 120,-13 6-163,0 0 1,1 0-1,-1 0 1,0 0 0,1 0-1,-1 0 1,0 0-1,1 0 1,-1 0-1,0 0 1,1 1 0,-1-1-1,0 0 1,1 0-1,-1 0 1,0 0 0,1 0-1,-1 1 1,0-1-1,0 0 1,1 0-1,-1 0 1,0 1 0,0-1-1,1 0 1,-1 0-1,0 1 1,0-1-1,0 0 1,0 1 0,1-1-1,-1 0 1,0 1-1,0-1 1,2 8-6784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24575,'90'69'0,"13"10"-546,267 223-3723,174 176 2836,-207-187 880,-312-269 548,239 180 984,-168-133-777,677 467 3294,-673-475-1789,-81-52-2650,-10-5-5883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142 703 24575,'-16'396'61,"1"-95"-791,13 285 569,1-45 147,-52 33 14,11-259-71,30 3 950,13-124-843,-1-192-36,0 0 0,0 0 0,0 0 0,0 0 0,1 0 0,-1 0 0,0 0 0,1 0 0,0 0 0,-1 0 0,1-1 0,0 1 0,0 0 0,0 0 0,0 0 0,0-1 0,0 1 0,1-1 0,-1 1 0,1-1 0,-1 1 0,1-1 0,-1 0 0,1 0 0,0 0 0,-1 0 0,1 0 0,2 1 0,12 3 0,-1 0 0,1 0 0,20 2 0,-28-6 0,416 72-1547,-185-33 995,-43-7-1232,1554 220-4503,-892-168 5469,-616-63 753,423 33 574,-183-16-348,157 2 3419,-623-41-3345,-4 1 304,0-1 0,23-3 0,-34 3-447,0 0 0,0-1 1,0 1-1,0 0 0,0-1 0,0 1 0,0-1 0,0 1 0,0-1 0,0 0 1,0 1-1,0-1 0,-1 0 0,1 0 0,0 1 0,0-1 0,-1 0 0,1 0 1,-1 0-1,1 0 0,-1 0 0,2-2 0,-1-1 179,0-1-1,0 1 1,0-1 0,0-5 0,0 2-319,25-322 1171,-25-2-3084,-34-324-2456,7 193 3262,23 390 632,-7-193-346,18 3 1224,2 173 121,4 1 1,28-95 0,67-169-602,-108 349 134,35-103 934,61-193 96,-17-4 1353,-76 289-2006,11-63 541,-14 65-643,0 0 1,0 1 0,-1-1-1,-2-13 1,1 22-233,0 0 0,0 0 1,0 1-1,0-1 0,-1 1 0,0-1 1,1 1-1,-1 0 0,-5-6 0,0 1-43,0-1 0,-10-7 0,-10-7-9,-1 2 0,0 2 0,-2 0 0,0 2 0,-37-16 0,31 19 0,-1 1 0,-55-11 0,-193-31-836,-2 14-136,253 37 955,-589-70-2893,-89 15 2429,632 53-412,-681-40-1991,-405 19 3957,172 29 6847,928-8-7920,18 1 0,25 3 0,-31-7 0,33 4 0,-40-2 0,-90 8 0,149-1 0,-1 0 0,1 1 0,-1-1 0,1 0 0,-1 1 0,1 0 0,0 0 0,-1-1 0,1 1 0,0 1 0,-1-1 0,1 0 0,0 0 0,0 1 0,0 0 0,-3 3 0,3-2 0,0 0 0,0 0 0,0 0 0,0 0 0,1 1 0,-1-1 0,1 1 0,0-1 0,0 1 0,1 0 0,-1 4 0,-3 42 0,4 78 0,1-58 0,0 2 0,6 270 0,-3-182-1365,-4-148-5461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261 408 24575,'0'92'0,"-1"154"0,-15-2 0,-38 157 0,7-56 0,-27 112 0,22-152 0,43-238 0,3 1 0,4 94 0,2-160 0,0 0 0,0 0 0,1 0 0,-1-1 0,0 1 0,1 0 0,-1 0 0,1 0 0,-1-1 0,1 1 0,2 3 0,-3-4 0,1 0 0,0 0 0,0-1 0,1 1 0,-1 0 0,0 0 0,0 0 0,0-1 0,0 1 0,1-1 0,-1 1 0,0-1 0,1 1 0,-1-1 0,0 0 0,3 1 0,22 1 0,39-1 0,11 0 0,71 18 0,-73-8 0,164 20-193,247 38-369,-151-8 87,442 83-1465,-344-55 2739,-351-68 1184,-61-15-1905,0 0-1,0-2 1,0 0 0,40 2-1,-50-6-77,-4 0 0,-1 0 0,1 0 0,-1-1 0,0 1 0,8-3 0,-11 2 0,0 1 0,0-1 0,0 0 0,0-1 0,0 1 0,0 0 0,0 0 0,-1-1 0,1 1 0,0-1 0,-1 0 0,1 1 0,-1-1 0,0 0 0,0 0 0,1 0 0,0-2 0,4-13 0,0 1 0,0-1 0,-2 0 0,0-1 0,2-25 0,-4 29 0,26-343-538,-8 65 91,21-9 447,28-3 0,-9 105-1,52-204-118,-84 242 111,-7-1 0,1-261 0,-23 369 573,-10-72-1,9 115-564,-1 0 0,0 0 0,0 1 0,-1-1 0,-7-11 0,11 20 0,-1 1 0,0 0 0,0 0 0,0 0 0,1 0 0,-1 0 0,0 0 0,0 0 0,-1 0 0,1 1 0,0-1 0,0 0 0,0 1 0,0-1 0,-1 0 0,-1 0 0,-3 0 0,1 0 0,0 0 0,-7 1 0,1-1 0,-305-20-378,45 4-404,-454-28-1711,-75-7 2049,711 46 345,-139-14 3646,120 1-2875,38 5-695,-152-32 23,212 43 0,0 0 0,1 1 0,-17-3 0,24 5 0,0 0 0,-1 0 0,1 0 0,0 0 0,0 0 0,0 0 0,-1 1 0,1-1 0,0 1 0,0-1 0,0 1 0,0 0 0,0 0 0,0 0 0,0 0 0,0 0 0,-2 3 0,-2 1 0,1 1 0,0 0 0,1 0 0,-1 1 0,-3 7 0,-16 37 0,14-27 0,-74 170 0,58-131 0,17-42-1365,4-5-5461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24575,'-1'23'0,"0"-1"0,-2 0 0,-1 0 0,-8 27 0,-34 84 0,33-98 0,8-22 0,-65 184 0,16 5 0,27-28 0,3-33 0,0-4 0,24-133 0,-5 29 0,2-1 0,2 57 0,1-87 0,1-1 0,-1 1 0,1 0 0,-1 0 0,1-1 0,-1 1 0,1 0 0,0-1 0,0 1 0,0-1 0,0 1 0,0-1 0,0 1 0,0-1 0,0 0 0,1 0 0,-1 1 0,1-1 0,-1 0 0,1 0 0,-1 0 0,1-1 0,2 2 0,4 1 0,-1-1 0,1 1 0,0-2 0,8 2 0,-3-1 0,50 9 0,224 47 0,-270-54 0,356 84 0,-345-83 0,1-2 0,-1 0 0,0-2 0,47-5 0,-65 3 0,1-1 0,-1 0 0,0 0 0,0-1 0,-1-1 0,1 1 0,-1-2 0,1 1 0,-1-1 0,-1-1 0,1 0 0,-1 0 0,0 0 0,0-1 0,-1 0 0,0-1 0,0 0 0,0 0 0,-1 0 0,-1-1 0,1 0 0,-2 0 0,1 0 0,-1 0 0,4-14 0,2-15 0,-2 0 0,6-74 0,-9-81 0,-5 152 0,-1-330 0,0 118 0,1 250 0,1 1 0,-2-1 0,1 1 0,0-1 0,0 1 0,-1-1 0,1 1 0,-1-1 0,0 1 0,0-1 0,0 1 0,0 0 0,0-1 0,0 1 0,-1 0 0,1 0 0,-1 0 0,0 0 0,1 0 0,-1 0 0,0 0 0,0 1 0,0-1 0,0 1 0,-1-1 0,1 1 0,0 0 0,-1 0 0,1 0 0,0 0 0,-1 0 0,-4 0 0,-41-8 0,-83-6 0,54 8 0,-152-10 0,51 5 0,-20 0-1365,171 12-5461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24575,'-2'27'0,"0"1"0,-8 31 0,-1 4 0,-11 69 0,21-127 0,0-1 0,0 1 0,0-1 0,0 1 0,1-1 0,-1 9 0,1-12 0,0 0 0,1 0 0,-1 0 0,0 0 0,0-1 0,1 1 0,-1 0 0,1 0 0,-1 0 0,0 0 0,1 0 0,0-1 0,-1 1 0,1 0 0,-1 0 0,1-1 0,0 1 0,0 0 0,-1-1 0,1 1 0,0-1 0,0 1 0,0-1 0,0 1 0,0-1 0,-1 0 0,1 1 0,0-1 0,0 0 0,0 0 0,0 0 0,2 1 0,54 1 0,-7-1 0,96 20 0,-86-10 0,-56-10 0,0 0 0,0-1 0,0 1 0,0-1 0,0 0 0,0 0 0,4 0 0,-7-1 0,0 1 0,0 0 0,0-1 0,0 1 0,0-1 0,0 1 0,0-1 0,0 1 0,0-1 0,0 1 0,0-1 0,-1 0 0,1 1 0,0-1 0,-1 0 0,1 0 0,0 0 0,-1 0 0,1 0 0,-1 1 0,1-1 0,-1 0 0,0 0 0,1 0 0,-1 0 0,0 0 0,1-2 0,1-16 0,-1 0 0,-1 0 0,-3-32 0,1 11 0,2 16 0,-1-20 0,1 40 0,-1 1 0,0-1 0,1 1 0,-1-1 0,0 1 0,-1-1 0,1 1 0,0 0 0,-4-4 0,4 5 0,-1 0 0,0 0 0,0 0 0,0 0 0,0 1 0,0-1 0,0 1 0,-1 0 0,1 0 0,0 0 0,-4-2 0,-31-6 0,24 5 0,-10-1-1365,3 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97 24575,'1'179'0,"-4"244"0,-8-299 0,-26 121 0,14-104 0,7-32 0,-13 81 0,16-129 0,-11 63 0,18-97 0,-1 12 0,6-36 0,1 0 0,0 0 0,0-1 0,0 1 0,0 0 0,1 0 0,-1 0 0,1 0 0,-1 0 0,3 3 0,-2-4 0,0-1 0,0 0 0,0 1 0,0-1 0,0 0 0,0 0 0,0 0 0,0 0 0,1 0 0,-1 0 0,1 0 0,-1 0 0,1 0 0,-1 0 0,1-1 0,-1 1 0,1-1 0,-1 1 0,1-1 0,0 0 0,2 1 0,20 2 0,1-1 0,0-1 0,-1-1 0,29-3 0,-31 1 0,311-33-982,-194 17 726,335-33-5,3 28 0,-400 21 361,94-15 1,-78 12 1441,-46 3-1525,-45 2-17,1 0 0,-1 0 0,1-1 0,-1 1 0,1-1 0,-1 1 0,0-1 0,1 0 0,-1 0 0,0 0 0,0 0 0,4-3 0,-4 2 0,1-1 0,-1 1 0,0-1 0,0 0 0,0 1 0,0-1 0,-1 0 0,1 0 0,1-4 0,7-20 0,-1 0 0,-1 0 0,-1-1 0,6-55 0,-4-120 0,-9 200 0,0-269-184,7-204-238,-1 285 1028,-5 166-606,1 1 0,8-34 0,2-16 0,-10 62 0,-1 3 0,0 0 0,-1 1 0,0-11 0,0 17 0,0 0 0,-1 0 0,1 1 0,0-1 0,-1 0 0,1 0 0,-1 1 0,0-1 0,0 0 0,1 1 0,-1-1 0,0 0 0,0 1 0,-1-1 0,1 1 0,0 0 0,0-1 0,-1 1 0,1 0 0,-3-2 0,-1 1 0,0 0 0,-1 1 0,1-1 0,0 1 0,-1 1 0,1-1 0,-1 1 0,1-1 0,-1 2 0,-5 0 0,-204 27 0,61-5 0,-163-4 0,-1-20 0,103-1 0,194 3 0,-24 4 0,4 0 0,-90 17 0,92-13 0,-1-2 0,-42 1 0,-75-8 107,66-1-1579,73 1-5354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24575,'0'-1'0,"0"1"0,0-1 0,0 1 0,1-1 0,-1 1 0,0 0 0,1-1 0,-1 1 0,0 0 0,1-1 0,-1 1 0,0 0 0,1 0 0,-1-1 0,1 1 0,-1 0 0,1 0 0,-1 0 0,1-1 0,17-5 0,0 0 0,34-7 0,-29 9 0,105-21-322,148-8 0,137 14-251,689 29-1376,-1065-8 1802,139 9-292,-123-5 525,63 15-1,-109-20 53,0 1-1,1 1 0,-1-1 1,0 1-1,0 0 1,0 1-1,-1 0 1,1 0-1,-1 0 1,0 1-1,0 0 0,0 0 1,-1 0-1,1 1 1,-1 0-1,-1 0 1,1 0-1,-1 1 1,0-1-1,3 8 1,10 23 113,-2 1 0,20 75 0,2 85-442,-14 91-70,-19 3 15,4 86 93,-1-301 373,4 0 0,21 77 0,-32-152-209,2 7 16,0-1-1,0 1 1,-1 1-1,0 10 0,-1-17-26,0 0-1,-1 0 1,1 0-1,-1 1 0,0-1 1,0 0-1,0 0 0,0 0 1,0 0-1,-1-1 0,0 1 1,1 0-1,-1 0 0,0-1 1,0 1-1,-3 2 0,-3 1 1,1 1 0,-1-1 0,-1 0 0,-12 6 0,-44 18 0,-10-3-410,-144 33-1,-86-6-409,-496 28 576,493-73 229,289-10-6276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138 205 24575,'-1'12'0,"0"0"0,0 0 0,-1-1 0,0 1 0,-1-1 0,-1 1 0,-5 13 0,-2-4 0,0 0 0,-1 0 0,-1-1 0,-31 36 0,43-56 0,1 1 0,-1 0 0,1 0 0,-1 0 0,0 0 0,0-1 0,1 1 0,-1 0 0,0-1 0,0 1 0,0-1 0,0 1 0,0-1 0,0 1 0,0-1 0,0 0 0,0 1 0,0-1 0,0 0 0,-1 1 0,2-2 0,0 1 0,-1 0 0,1 0 0,0 0 0,-1 0 0,1 0 0,0-1 0,0 1 0,0 0 0,-1 0 0,1-1 0,0 1 0,0 0 0,0 0 0,-1 0 0,1-1 0,0 1 0,0 0 0,0-1 0,0 1 0,0 0 0,0 0 0,0-1 0,0-13 0,2 4 0,1 0 0,0 0 0,1 1 0,0-1 0,0 1 0,8-13 0,40-49 0,-13 19 0,-19 23 0,-5 5 0,31-36 0,-45 59 0,0 0 0,0 0 0,0 0 0,0 0 0,0 0 0,0 0 0,0 1 0,0-1 0,0 0 0,1 1 0,-1-1 0,0 1 0,0-1 0,3 0 0,-3 1 0,-1 1 0,1-1 0,0 0 0,-1 0 0,1 0 0,-1 1 0,1-1 0,0 0 0,-1 1 0,1-1 0,-1 0 0,1 1 0,-1-1 0,1 1 0,-1-1 0,1 0 0,-1 1 0,0 0 0,1-1 0,-1 1 0,0-1 0,1 1 0,-1-1 0,0 1 0,0 0 0,0-1 0,1 1 0,-1-1 0,0 1 0,0 0 0,0 1 0,2 14 0,0 1 0,-1 0 0,-3 32 0,1-13 0,0-21 0,0-10 0,1 0 0,0 0 0,0 0 0,0 0 0,1 0 0,-1 0 0,3 6 0,-3-11 0,0 1 0,1-1 0,-1 1 0,0-1 0,0 1 0,1-1 0,-1 0 0,0 1 0,1-1 0,-1 1 0,1-1 0,-1 0 0,0 1 0,1-1 0,-1 0 0,1 1 0,-1-1 0,1 0 0,-1 0 0,1 0 0,-1 1 0,1-1 0,-1 0 0,1 0 0,-1 0 0,1 0 0,-1 0 0,1 0 0,-1 0 0,1 0 0,0 0 0,-1 0 0,1 0 0,-1-1 0,1 1 0,-1 0 0,1 0 0,-1 0 0,1-1 0,-1 1 0,0 0 0,1-1 0,0 1 0,3-3 0,0 0 0,0 1 0,6-8 0,135-146 0,-73 74 0,-19 18-1365,-45 52-5461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24575,'9'-1'0,"0"0"0,0-1 0,0 0 0,0 0 0,0-1 0,-1-1 0,12-4 0,-9 2 0,199-82 0,148-65 0,-215 85 94,-1 0-1654,-45 28-3019,174-41 3849,-142 53 4117,159-16 1,136 35-3388,-273 10 0,-129 0 0,0 0 0,23 4 0,-33-2 0,1-1 0,-1 2 0,0 0 0,-1 1 0,13 5 0,70 43 0,29 13 0,12-3 0,-123-56 0,-11-6 0,1 0 0,0 1 0,0-1 0,0 0 0,0 0 0,0 0 0,0-1 0,1 1 0,-1 0 0,0-1 0,0 0 0,4 1 0,-6-1 0,1 0 0,-1-1 0,0 1 0,1 0 0,-1 0 0,0 0 0,1-1 0,-1 1 0,0 0 0,1-1 0,-1 1 0,0 0 0,1 0 0,-1-1 0,0 1 0,0-1 0,0 1 0,1 0 0,-1-1 0,0 1 0,0 0 0,0-1 0,0 1 0,0-1 0,0 1 0,0-1 0,1 1 0,-1 0 0,0-1 0,-1 1 0,1-1 0,-2-16 0,1 14 0,-6-22 0,-1-1 0,-15-33 0,-28-47 0,46 96 0,2 4 0,0 0 0,-1 1 0,1-1 0,-1 1 0,-9-10 0,11 13 0,-1 0 0,0 0 0,0 0 0,0 0 0,0 0 0,0 1 0,0-1 0,0 1 0,0 0 0,-1 0 0,1 0 0,-1 1 0,-3-1 0,3 0 0,1 1 0,-1 0 0,0 0 0,0 0 0,0 0 0,0 1 0,0 0 0,0-1 0,1 1 0,-6 2 0,8-2 0,0 0 0,0-1 0,0 1 0,0 0 0,0 0 0,0-1 0,0 1 0,0 0 0,0 0 0,0 0 0,0 0 0,1 0 0,-1 0 0,0 0 0,1 1 0,-1-1 0,1 0 0,-1 0 0,1 0 0,0 1 0,-1-1 0,1 0 0,0 0 0,0 1 0,0-1 0,0 0 0,0 0 0,0 1 0,0-1 0,1 0 0,-1 0 0,0 1 0,1-1 0,-1 0 0,2 2 0,0 4 0,1 0 0,1-1 0,0 1 0,-1-1 0,2 0 0,6 7 0,34 33 0,-19-20 0,-22-22 0,39 43 0,-37-40 0,-1 0 0,0 1 0,-1-1 0,8 17 0,-11-22 0,0 1 0,-1-1 0,1 0 0,0 0 0,-1 0 0,0 1 0,0-1 0,0 0 0,0 1 0,0-1 0,0 0 0,0 0 0,-1 1 0,1-1 0,-2 4 0,1-3 0,-1 0 0,0-1 0,1 1 0,-1 0 0,0 0 0,0-1 0,0 0 0,-1 1 0,-4 3 0,-3 1 0,-1-1 0,1 0 0,-1 0 0,-19 7 0,-161 46-1365,159-51-5461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93 24575,'0'15'0,"1"28"0,-3-1 0,-8 53 0,-10 86 0,9-57 0,-45 192 0,30-199 0,-4 16 0,23-93 0,-2 56 0,9 133 0,1-102 0,-1-123 0,0 1 0,0 0 0,1-1 0,0 0 0,0 1 0,0-1 0,0 1 0,3 5 0,-3-7 0,1-1 0,0 1 0,0 0 0,0-1 0,0 1 0,0-1 0,0 0 0,0 0 0,1 0 0,-1 0 0,1 0 0,5 3 0,-2-3 0,0 1 0,1-1 0,-1 0 0,1 0 0,-1 0 0,1-1 0,6 0 0,50 0 0,-41-2 0,178 0 3,120-2-126,1171-10-2373,-1182 14 2302,39-16 383,-90 2 81,-130 11 1297,-126 2-1517,0 0-1,0 0 1,1 0-1,-1 0 1,0-1-1,0 1 1,0-1-1,1 0 1,-1 1-1,0-1 1,0 0-1,0 0 1,2-2-1,-2 1-44,-1 1 1,0-1-1,0 1 0,0-1 0,0 0 0,0 1 0,0-1 0,-1 0 0,1 0 0,0 0 0,-1 1 0,0-1 0,1 0 0,-1 0 0,0 0 0,0 0 0,0-2 0,-11-170-5,7 128 0,-8-72 0,-10-151 0,20 18 0,5 185 0,21-115 0,23-23 0,-21 98 0,-12 52 0,-4 14 0,7-52 0,-16 89 0,-1 0 0,0 0 0,0 1 0,0-1 0,0 0 0,0 0 0,-1 0 0,1 0 0,-2-3 0,1 5 0,1 0 0,-1 0 0,0 0 0,1-1 0,-1 1 0,0 0 0,0 0 0,0 0 0,0 0 0,0 1 0,0-1 0,0 0 0,0 0 0,0 1 0,0-1 0,-1 0 0,1 1 0,0-1 0,0 1 0,-1 0 0,1-1 0,-2 1 0,-10-2 0,-1 1 0,1 0 0,-23 1 0,-44 9 0,-96 22 22,37-5-418,-183 20-541,-399 6 0,-48-51 394,367-4 249,200-4 3107,-7-1-2541,159 8-272,-57 1 0,91 1-1365,3 2-5461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24575,'-5'5'0,"-4"4"0,-5 5 0,-2 3 0,-12 3 0,-4 6 0,-5 2 0,-1 0 0,0 0 0,2-3 0,4-6 0,5-1 0,6-1 0,5-3 0,5-5-8191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51 142 24575,'1'18'0,"-1"-10"0,0 0 0,0 0 0,0 0 0,-1-1 0,0 1 0,0 0 0,-1-1 0,-5 15 0,-3-2 0,0 1 0,-9 25 0,18-37 0,1-9 0,0 1 0,1-1 0,-1 0 0,0 0 0,0 0 0,0 0 0,0 0 0,0 0 0,1 0 0,-1 0 0,0 0 0,0 0 0,0 0 0,0 0 0,0 0 0,1 0 0,-1 0 0,0 0 0,0 0 0,0 0 0,0 0 0,1 0 0,-1 0 0,0 0 0,0 0 0,0 0 0,0 0 0,0 0 0,1 0 0,-1 0 0,0-1 0,0 1 0,16-13 0,118-137 0,-50 52 0,-68 82-77,-5 4-567,18-24 0,-20 21-6182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24575,'5'-1'0,"0"1"0,0-1 0,0 0 0,1-1 0,-1 1 0,0-1 0,-1 0 0,8-4 0,-7 4 0,160-91 0,-82 44 0,286-138-518,15 29-1,-207 97 519,-60 22 0,-27 15 874,-59 18-711,-1 0-163,-1 1 0,38 0 0,63 5 0,-78 0 0,66 5 0,-96-3 0,0 1 0,-1 1 0,29 10 0,-19-4 0,44 23 0,-60-25 0,-1 0 0,0 1 0,-1 1 0,0 0 0,12 12 0,0 3 0,1-2 0,1 0 0,2-2 0,0-1 0,1-2 0,60 28 0,-70-37 0,41 16 0,97 27 0,-117-42 0,1-3 0,52 3 0,-92-9 0,2-1 0,0 0 0,0 0 0,1 0 0,-1 0 0,5-2 0,-8 2 0,0-1 0,0 1 0,0 0 0,0-1 0,0 1 0,0-1 0,0 1 0,0-1 0,0 0 0,0 1 0,0-1 0,0 0 0,-1 0 0,1 0 0,0 0 0,-1 1 0,1-1 0,-1 0 0,1 0 0,-1 0 0,1 0 0,-1 0 0,1 0 0,-1 0 0,0-2 0,1-4 0,-1 1 0,0-1 0,-1 1 0,1-1 0,-1 1 0,-1 0 0,1-1 0,-1 1 0,0 0 0,-4-7 0,1 0 0,-71-160 0,71 166 0,4 12 0,4 13 0,0-7 0,1-1 0,1 1 0,-1-1 0,9 12 0,28 36 0,-2-2 0,-36-52 0,-1 1 0,0-1 0,0 1 0,0 0 0,0 0 0,-1-1 0,1 1 0,-1 0 0,0 9 0,-1-11 0,0 0 0,0 0 0,0 0 0,0 0 0,-1 0 0,0 0 0,1 0 0,-1 0 0,0 0 0,0 0 0,-1-1 0,1 1 0,-1 0 0,1-1 0,-1 1 0,-4 4 0,-2 0 0,-1 1 0,1-2 0,-2 1 0,1-1 0,-19 9 0,-51 17 0,77-31 0,-134 39 0,53-16 0,67-19-1365,5 0-5461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24575,'0'433'0,"-15"-210"0,8-141 0,-5 4 0,-22 90 0,5-41 0,12-54 0,8-41 0,1 0 0,-4 72 0,14 91 0,-2-201 0,0 1 0,0-1 0,1 0 0,-1 1 0,1-1 0,-1 0 0,1 0 0,0 1 0,0-1 0,2 4 0,-2-5 0,0 0 0,0 0 0,1 0 0,-1 0 0,0 0 0,0 0 0,1 0 0,-1 0 0,0 0 0,1-1 0,-1 1 0,1 0 0,-1-1 0,1 1 0,0-1 0,2 1 0,20 1 0,-1-2 0,36-2 0,-12 0 0,206-11 0,129-8 25,-167 13-783,-67 1 605,201-13-5,92 3 1168,-432 17-1004,0 0 0,0-1 1,-1 0-1,1 0 0,10-3 0,-16 3-6,1 0 0,-1-1 0,0 1 0,0-1-1,0 1 1,0-1 0,0 0 0,0 0 0,-1-1-1,1 1 1,-1 0 0,1-1 0,-1 0 0,0 1 0,0-1-1,2-5 1,6-13 0,-1-1 0,10-42 0,-13 45 0,19-80 0,-4 0 0,-4-2 0,7-192 0,-24-103 0,-2 152 0,2 240 0,0 1 0,0-1 0,0 1 0,-1-1 0,1 1 0,-1-1 0,0 1 0,0-1 0,0 1 0,-2-4 0,2 5 0,-1 1 0,1-1 0,0 1 0,-1-1 0,1 1 0,-1-1 0,0 1 0,1 0 0,-1-1 0,0 1 0,0 0 0,0 0 0,0 1 0,0-1 0,0 0 0,0 1 0,0-1 0,0 1 0,-4-1 0,-31-2 0,-67 3 0,47 2 0,-1178 1-1736,797-4 2107,421 1-7197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0,0 0-8191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2.xml"/><Relationship Id="rId13" Type="http://schemas.openxmlformats.org/officeDocument/2006/relationships/image" Target="../media/image90.png"/><Relationship Id="rId18" Type="http://schemas.openxmlformats.org/officeDocument/2006/relationships/customXml" Target="../ink/ink157.xml"/><Relationship Id="rId26" Type="http://schemas.openxmlformats.org/officeDocument/2006/relationships/customXml" Target="../ink/ink162.xml"/><Relationship Id="rId3" Type="http://schemas.openxmlformats.org/officeDocument/2006/relationships/image" Target="../media/image85.png"/><Relationship Id="rId21" Type="http://schemas.openxmlformats.org/officeDocument/2006/relationships/image" Target="../media/image105.png"/><Relationship Id="rId7" Type="http://schemas.openxmlformats.org/officeDocument/2006/relationships/image" Target="../media/image87.png"/><Relationship Id="rId12" Type="http://schemas.openxmlformats.org/officeDocument/2006/relationships/customXml" Target="../ink/ink154.xml"/><Relationship Id="rId17" Type="http://schemas.openxmlformats.org/officeDocument/2006/relationships/image" Target="../media/image92.png"/><Relationship Id="rId25" Type="http://schemas.openxmlformats.org/officeDocument/2006/relationships/customXml" Target="../ink/ink161.xml"/><Relationship Id="rId2" Type="http://schemas.openxmlformats.org/officeDocument/2006/relationships/customXml" Target="../ink/ink149.xml"/><Relationship Id="rId16" Type="http://schemas.openxmlformats.org/officeDocument/2006/relationships/customXml" Target="../ink/ink156.xml"/><Relationship Id="rId20" Type="http://schemas.openxmlformats.org/officeDocument/2006/relationships/customXml" Target="../ink/ink158.xml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51.xml"/><Relationship Id="rId11" Type="http://schemas.openxmlformats.org/officeDocument/2006/relationships/image" Target="../media/image89.png"/><Relationship Id="rId24" Type="http://schemas.openxmlformats.org/officeDocument/2006/relationships/customXml" Target="../ink/ink160.xml"/><Relationship Id="rId5" Type="http://schemas.openxmlformats.org/officeDocument/2006/relationships/image" Target="../media/image86.png"/><Relationship Id="rId15" Type="http://schemas.openxmlformats.org/officeDocument/2006/relationships/image" Target="../media/image91.png"/><Relationship Id="rId23" Type="http://schemas.openxmlformats.org/officeDocument/2006/relationships/image" Target="../media/image83.png"/><Relationship Id="rId28" Type="http://schemas.openxmlformats.org/officeDocument/2006/relationships/customXml" Target="../ink/ink163.xml"/><Relationship Id="rId10" Type="http://schemas.openxmlformats.org/officeDocument/2006/relationships/customXml" Target="../ink/ink153.xml"/><Relationship Id="rId19" Type="http://schemas.openxmlformats.org/officeDocument/2006/relationships/image" Target="../media/image93.png"/><Relationship Id="rId31" Type="http://schemas.openxmlformats.org/officeDocument/2006/relationships/image" Target="../media/image108.png"/><Relationship Id="rId4" Type="http://schemas.openxmlformats.org/officeDocument/2006/relationships/customXml" Target="../ink/ink150.xml"/><Relationship Id="rId9" Type="http://schemas.openxmlformats.org/officeDocument/2006/relationships/image" Target="../media/image88.png"/><Relationship Id="rId14" Type="http://schemas.openxmlformats.org/officeDocument/2006/relationships/customXml" Target="../ink/ink155.xml"/><Relationship Id="rId22" Type="http://schemas.openxmlformats.org/officeDocument/2006/relationships/customXml" Target="../ink/ink159.xml"/><Relationship Id="rId27" Type="http://schemas.openxmlformats.org/officeDocument/2006/relationships/image" Target="../media/image106.png"/><Relationship Id="rId30" Type="http://schemas.openxmlformats.org/officeDocument/2006/relationships/customXml" Target="../ink/ink16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0.png"/><Relationship Id="rId18" Type="http://schemas.openxmlformats.org/officeDocument/2006/relationships/customXml" Target="../ink/ink173.xml"/><Relationship Id="rId26" Type="http://schemas.openxmlformats.org/officeDocument/2006/relationships/customXml" Target="../ink/ink177.xml"/><Relationship Id="rId39" Type="http://schemas.openxmlformats.org/officeDocument/2006/relationships/image" Target="../media/image970.png"/><Relationship Id="rId21" Type="http://schemas.openxmlformats.org/officeDocument/2006/relationships/image" Target="../media/image880.png"/><Relationship Id="rId34" Type="http://schemas.openxmlformats.org/officeDocument/2006/relationships/customXml" Target="../ink/ink181.xml"/><Relationship Id="rId42" Type="http://schemas.openxmlformats.org/officeDocument/2006/relationships/customXml" Target="../ink/ink185.xml"/><Relationship Id="rId7" Type="http://schemas.openxmlformats.org/officeDocument/2006/relationships/image" Target="../media/image810.png"/><Relationship Id="rId2" Type="http://schemas.openxmlformats.org/officeDocument/2006/relationships/customXml" Target="../ink/ink165.xml"/><Relationship Id="rId16" Type="http://schemas.openxmlformats.org/officeDocument/2006/relationships/customXml" Target="../ink/ink172.xml"/><Relationship Id="rId29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7.xml"/><Relationship Id="rId11" Type="http://schemas.openxmlformats.org/officeDocument/2006/relationships/image" Target="../media/image830.png"/><Relationship Id="rId24" Type="http://schemas.openxmlformats.org/officeDocument/2006/relationships/customXml" Target="../ink/ink176.xml"/><Relationship Id="rId32" Type="http://schemas.openxmlformats.org/officeDocument/2006/relationships/customXml" Target="../ink/ink180.xml"/><Relationship Id="rId37" Type="http://schemas.openxmlformats.org/officeDocument/2006/relationships/image" Target="../media/image960.png"/><Relationship Id="rId40" Type="http://schemas.openxmlformats.org/officeDocument/2006/relationships/customXml" Target="../ink/ink184.xml"/><Relationship Id="rId45" Type="http://schemas.openxmlformats.org/officeDocument/2006/relationships/image" Target="../media/image1000.png"/><Relationship Id="rId5" Type="http://schemas.openxmlformats.org/officeDocument/2006/relationships/image" Target="../media/image800.png"/><Relationship Id="rId15" Type="http://schemas.openxmlformats.org/officeDocument/2006/relationships/image" Target="../media/image850.png"/><Relationship Id="rId23" Type="http://schemas.openxmlformats.org/officeDocument/2006/relationships/image" Target="../media/image890.png"/><Relationship Id="rId28" Type="http://schemas.openxmlformats.org/officeDocument/2006/relationships/customXml" Target="../ink/ink178.xml"/><Relationship Id="rId36" Type="http://schemas.openxmlformats.org/officeDocument/2006/relationships/customXml" Target="../ink/ink182.xml"/><Relationship Id="rId10" Type="http://schemas.openxmlformats.org/officeDocument/2006/relationships/customXml" Target="../ink/ink169.xml"/><Relationship Id="rId19" Type="http://schemas.openxmlformats.org/officeDocument/2006/relationships/image" Target="../media/image870.png"/><Relationship Id="rId31" Type="http://schemas.openxmlformats.org/officeDocument/2006/relationships/image" Target="../media/image930.png"/><Relationship Id="rId44" Type="http://schemas.openxmlformats.org/officeDocument/2006/relationships/customXml" Target="../ink/ink186.xml"/><Relationship Id="rId4" Type="http://schemas.openxmlformats.org/officeDocument/2006/relationships/customXml" Target="../ink/ink166.xml"/><Relationship Id="rId9" Type="http://schemas.openxmlformats.org/officeDocument/2006/relationships/image" Target="../media/image820.png"/><Relationship Id="rId14" Type="http://schemas.openxmlformats.org/officeDocument/2006/relationships/customXml" Target="../ink/ink171.xml"/><Relationship Id="rId22" Type="http://schemas.openxmlformats.org/officeDocument/2006/relationships/customXml" Target="../ink/ink175.xml"/><Relationship Id="rId27" Type="http://schemas.openxmlformats.org/officeDocument/2006/relationships/image" Target="../media/image910.png"/><Relationship Id="rId30" Type="http://schemas.openxmlformats.org/officeDocument/2006/relationships/customXml" Target="../ink/ink179.xml"/><Relationship Id="rId35" Type="http://schemas.openxmlformats.org/officeDocument/2006/relationships/image" Target="../media/image950.png"/><Relationship Id="rId43" Type="http://schemas.openxmlformats.org/officeDocument/2006/relationships/image" Target="../media/image990.png"/><Relationship Id="rId8" Type="http://schemas.openxmlformats.org/officeDocument/2006/relationships/customXml" Target="../ink/ink168.xml"/><Relationship Id="rId3" Type="http://schemas.openxmlformats.org/officeDocument/2006/relationships/image" Target="../media/image790.png"/><Relationship Id="rId12" Type="http://schemas.openxmlformats.org/officeDocument/2006/relationships/customXml" Target="../ink/ink170.xml"/><Relationship Id="rId17" Type="http://schemas.openxmlformats.org/officeDocument/2006/relationships/image" Target="../media/image860.png"/><Relationship Id="rId25" Type="http://schemas.openxmlformats.org/officeDocument/2006/relationships/image" Target="../media/image900.png"/><Relationship Id="rId33" Type="http://schemas.openxmlformats.org/officeDocument/2006/relationships/image" Target="../media/image940.png"/><Relationship Id="rId38" Type="http://schemas.openxmlformats.org/officeDocument/2006/relationships/customXml" Target="../ink/ink183.xml"/><Relationship Id="rId20" Type="http://schemas.openxmlformats.org/officeDocument/2006/relationships/customXml" Target="../ink/ink174.xml"/><Relationship Id="rId41" Type="http://schemas.openxmlformats.org/officeDocument/2006/relationships/image" Target="../media/image98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0.xml"/><Relationship Id="rId13" Type="http://schemas.openxmlformats.org/officeDocument/2006/relationships/image" Target="../media/image138.png"/><Relationship Id="rId18" Type="http://schemas.openxmlformats.org/officeDocument/2006/relationships/customXml" Target="../ink/ink195.xml"/><Relationship Id="rId26" Type="http://schemas.openxmlformats.org/officeDocument/2006/relationships/customXml" Target="../ink/ink199.xml"/><Relationship Id="rId3" Type="http://schemas.openxmlformats.org/officeDocument/2006/relationships/image" Target="../media/image133.png"/><Relationship Id="rId21" Type="http://schemas.openxmlformats.org/officeDocument/2006/relationships/image" Target="../media/image142.png"/><Relationship Id="rId7" Type="http://schemas.openxmlformats.org/officeDocument/2006/relationships/image" Target="../media/image135.png"/><Relationship Id="rId12" Type="http://schemas.openxmlformats.org/officeDocument/2006/relationships/customXml" Target="../ink/ink192.xml"/><Relationship Id="rId17" Type="http://schemas.openxmlformats.org/officeDocument/2006/relationships/image" Target="../media/image140.png"/><Relationship Id="rId25" Type="http://schemas.openxmlformats.org/officeDocument/2006/relationships/image" Target="../media/image144.png"/><Relationship Id="rId2" Type="http://schemas.openxmlformats.org/officeDocument/2006/relationships/customXml" Target="../ink/ink187.xml"/><Relationship Id="rId16" Type="http://schemas.openxmlformats.org/officeDocument/2006/relationships/customXml" Target="../ink/ink194.xml"/><Relationship Id="rId20" Type="http://schemas.openxmlformats.org/officeDocument/2006/relationships/customXml" Target="../ink/ink19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89.xml"/><Relationship Id="rId11" Type="http://schemas.openxmlformats.org/officeDocument/2006/relationships/image" Target="../media/image137.png"/><Relationship Id="rId24" Type="http://schemas.openxmlformats.org/officeDocument/2006/relationships/customXml" Target="../ink/ink198.xml"/><Relationship Id="rId5" Type="http://schemas.openxmlformats.org/officeDocument/2006/relationships/image" Target="../media/image134.png"/><Relationship Id="rId15" Type="http://schemas.openxmlformats.org/officeDocument/2006/relationships/image" Target="../media/image139.png"/><Relationship Id="rId23" Type="http://schemas.openxmlformats.org/officeDocument/2006/relationships/image" Target="../media/image143.png"/><Relationship Id="rId10" Type="http://schemas.openxmlformats.org/officeDocument/2006/relationships/customXml" Target="../ink/ink191.xml"/><Relationship Id="rId19" Type="http://schemas.openxmlformats.org/officeDocument/2006/relationships/image" Target="../media/image141.png"/><Relationship Id="rId4" Type="http://schemas.openxmlformats.org/officeDocument/2006/relationships/customXml" Target="../ink/ink188.xml"/><Relationship Id="rId9" Type="http://schemas.openxmlformats.org/officeDocument/2006/relationships/image" Target="../media/image136.png"/><Relationship Id="rId14" Type="http://schemas.openxmlformats.org/officeDocument/2006/relationships/customXml" Target="../ink/ink193.xml"/><Relationship Id="rId22" Type="http://schemas.openxmlformats.org/officeDocument/2006/relationships/customXml" Target="../ink/ink197.xml"/><Relationship Id="rId27" Type="http://schemas.openxmlformats.org/officeDocument/2006/relationships/image" Target="../media/image14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3.xml"/><Relationship Id="rId13" Type="http://schemas.openxmlformats.org/officeDocument/2006/relationships/image" Target="../media/image151.png"/><Relationship Id="rId18" Type="http://schemas.openxmlformats.org/officeDocument/2006/relationships/customXml" Target="../ink/ink208.xml"/><Relationship Id="rId26" Type="http://schemas.openxmlformats.org/officeDocument/2006/relationships/customXml" Target="../ink/ink213.xml"/><Relationship Id="rId3" Type="http://schemas.openxmlformats.org/officeDocument/2006/relationships/image" Target="../media/image146.png"/><Relationship Id="rId21" Type="http://schemas.openxmlformats.org/officeDocument/2006/relationships/image" Target="../media/image153.png"/><Relationship Id="rId7" Type="http://schemas.openxmlformats.org/officeDocument/2006/relationships/image" Target="../media/image148.png"/><Relationship Id="rId12" Type="http://schemas.openxmlformats.org/officeDocument/2006/relationships/customXml" Target="../ink/ink205.xml"/><Relationship Id="rId17" Type="http://schemas.openxmlformats.org/officeDocument/2006/relationships/image" Target="../media/image83.png"/><Relationship Id="rId25" Type="http://schemas.openxmlformats.org/officeDocument/2006/relationships/image" Target="../media/image155.png"/><Relationship Id="rId2" Type="http://schemas.openxmlformats.org/officeDocument/2006/relationships/customXml" Target="../ink/ink200.xml"/><Relationship Id="rId16" Type="http://schemas.openxmlformats.org/officeDocument/2006/relationships/customXml" Target="../ink/ink207.xml"/><Relationship Id="rId20" Type="http://schemas.openxmlformats.org/officeDocument/2006/relationships/customXml" Target="../ink/ink2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02.xml"/><Relationship Id="rId11" Type="http://schemas.openxmlformats.org/officeDocument/2006/relationships/image" Target="../media/image150.png"/><Relationship Id="rId24" Type="http://schemas.openxmlformats.org/officeDocument/2006/relationships/customXml" Target="../ink/ink212.xml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154.png"/><Relationship Id="rId10" Type="http://schemas.openxmlformats.org/officeDocument/2006/relationships/customXml" Target="../ink/ink204.xml"/><Relationship Id="rId19" Type="http://schemas.openxmlformats.org/officeDocument/2006/relationships/customXml" Target="../ink/ink209.xml"/><Relationship Id="rId4" Type="http://schemas.openxmlformats.org/officeDocument/2006/relationships/customXml" Target="../ink/ink201.xml"/><Relationship Id="rId9" Type="http://schemas.openxmlformats.org/officeDocument/2006/relationships/image" Target="../media/image149.png"/><Relationship Id="rId14" Type="http://schemas.openxmlformats.org/officeDocument/2006/relationships/customXml" Target="../ink/ink206.xml"/><Relationship Id="rId22" Type="http://schemas.openxmlformats.org/officeDocument/2006/relationships/customXml" Target="../ink/ink211.xml"/><Relationship Id="rId27" Type="http://schemas.openxmlformats.org/officeDocument/2006/relationships/image" Target="../media/image15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2.png"/><Relationship Id="rId18" Type="http://schemas.openxmlformats.org/officeDocument/2006/relationships/customXml" Target="../ink/ink222.xml"/><Relationship Id="rId26" Type="http://schemas.openxmlformats.org/officeDocument/2006/relationships/customXml" Target="../ink/ink226.xml"/><Relationship Id="rId39" Type="http://schemas.openxmlformats.org/officeDocument/2006/relationships/image" Target="../media/image174.png"/><Relationship Id="rId21" Type="http://schemas.openxmlformats.org/officeDocument/2006/relationships/image" Target="../media/image166.png"/><Relationship Id="rId34" Type="http://schemas.openxmlformats.org/officeDocument/2006/relationships/customXml" Target="../ink/ink230.xml"/><Relationship Id="rId42" Type="http://schemas.openxmlformats.org/officeDocument/2006/relationships/customXml" Target="../ink/ink234.xml"/><Relationship Id="rId7" Type="http://schemas.openxmlformats.org/officeDocument/2006/relationships/image" Target="../media/image159.png"/><Relationship Id="rId2" Type="http://schemas.openxmlformats.org/officeDocument/2006/relationships/customXml" Target="../ink/ink214.xml"/><Relationship Id="rId16" Type="http://schemas.openxmlformats.org/officeDocument/2006/relationships/customXml" Target="../ink/ink221.xml"/><Relationship Id="rId20" Type="http://schemas.openxmlformats.org/officeDocument/2006/relationships/customXml" Target="../ink/ink223.xml"/><Relationship Id="rId29" Type="http://schemas.openxmlformats.org/officeDocument/2006/relationships/image" Target="../media/image170.png"/><Relationship Id="rId41" Type="http://schemas.openxmlformats.org/officeDocument/2006/relationships/image" Target="../media/image17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6.xml"/><Relationship Id="rId11" Type="http://schemas.openxmlformats.org/officeDocument/2006/relationships/image" Target="../media/image161.png"/><Relationship Id="rId24" Type="http://schemas.openxmlformats.org/officeDocument/2006/relationships/customXml" Target="../ink/ink225.xml"/><Relationship Id="rId32" Type="http://schemas.openxmlformats.org/officeDocument/2006/relationships/customXml" Target="../ink/ink229.xml"/><Relationship Id="rId37" Type="http://schemas.openxmlformats.org/officeDocument/2006/relationships/image" Target="../media/image173.png"/><Relationship Id="rId40" Type="http://schemas.openxmlformats.org/officeDocument/2006/relationships/customXml" Target="../ink/ink233.xml"/><Relationship Id="rId5" Type="http://schemas.openxmlformats.org/officeDocument/2006/relationships/image" Target="../media/image158.png"/><Relationship Id="rId15" Type="http://schemas.openxmlformats.org/officeDocument/2006/relationships/image" Target="../media/image163.png"/><Relationship Id="rId23" Type="http://schemas.openxmlformats.org/officeDocument/2006/relationships/image" Target="../media/image167.png"/><Relationship Id="rId28" Type="http://schemas.openxmlformats.org/officeDocument/2006/relationships/customXml" Target="../ink/ink227.xml"/><Relationship Id="rId36" Type="http://schemas.openxmlformats.org/officeDocument/2006/relationships/customXml" Target="../ink/ink231.xml"/><Relationship Id="rId10" Type="http://schemas.openxmlformats.org/officeDocument/2006/relationships/customXml" Target="../ink/ink218.xml"/><Relationship Id="rId19" Type="http://schemas.openxmlformats.org/officeDocument/2006/relationships/image" Target="../media/image165.png"/><Relationship Id="rId31" Type="http://schemas.openxmlformats.org/officeDocument/2006/relationships/image" Target="../media/image83.png"/><Relationship Id="rId4" Type="http://schemas.openxmlformats.org/officeDocument/2006/relationships/customXml" Target="../ink/ink215.xml"/><Relationship Id="rId9" Type="http://schemas.openxmlformats.org/officeDocument/2006/relationships/image" Target="../media/image160.png"/><Relationship Id="rId14" Type="http://schemas.openxmlformats.org/officeDocument/2006/relationships/customXml" Target="../ink/ink220.xml"/><Relationship Id="rId22" Type="http://schemas.openxmlformats.org/officeDocument/2006/relationships/customXml" Target="../ink/ink224.xml"/><Relationship Id="rId27" Type="http://schemas.openxmlformats.org/officeDocument/2006/relationships/image" Target="../media/image169.png"/><Relationship Id="rId30" Type="http://schemas.openxmlformats.org/officeDocument/2006/relationships/customXml" Target="../ink/ink228.xml"/><Relationship Id="rId35" Type="http://schemas.openxmlformats.org/officeDocument/2006/relationships/image" Target="../media/image172.png"/><Relationship Id="rId43" Type="http://schemas.openxmlformats.org/officeDocument/2006/relationships/image" Target="../media/image176.png"/><Relationship Id="rId8" Type="http://schemas.openxmlformats.org/officeDocument/2006/relationships/customXml" Target="../ink/ink217.xml"/><Relationship Id="rId3" Type="http://schemas.openxmlformats.org/officeDocument/2006/relationships/image" Target="../media/image157.png"/><Relationship Id="rId12" Type="http://schemas.openxmlformats.org/officeDocument/2006/relationships/customXml" Target="../ink/ink219.xml"/><Relationship Id="rId17" Type="http://schemas.openxmlformats.org/officeDocument/2006/relationships/image" Target="../media/image164.png"/><Relationship Id="rId25" Type="http://schemas.openxmlformats.org/officeDocument/2006/relationships/image" Target="../media/image168.png"/><Relationship Id="rId33" Type="http://schemas.openxmlformats.org/officeDocument/2006/relationships/image" Target="../media/image171.png"/><Relationship Id="rId38" Type="http://schemas.openxmlformats.org/officeDocument/2006/relationships/customXml" Target="../ink/ink23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2.png"/><Relationship Id="rId18" Type="http://schemas.openxmlformats.org/officeDocument/2006/relationships/customXml" Target="../ink/ink243.xml"/><Relationship Id="rId26" Type="http://schemas.openxmlformats.org/officeDocument/2006/relationships/customXml" Target="../ink/ink247.xml"/><Relationship Id="rId39" Type="http://schemas.openxmlformats.org/officeDocument/2006/relationships/image" Target="../media/image193.png"/><Relationship Id="rId21" Type="http://schemas.openxmlformats.org/officeDocument/2006/relationships/image" Target="../media/image186.png"/><Relationship Id="rId34" Type="http://schemas.openxmlformats.org/officeDocument/2006/relationships/customXml" Target="../ink/ink251.xml"/><Relationship Id="rId42" Type="http://schemas.openxmlformats.org/officeDocument/2006/relationships/customXml" Target="../ink/ink255.xml"/><Relationship Id="rId7" Type="http://schemas.openxmlformats.org/officeDocument/2006/relationships/image" Target="../media/image179.png"/><Relationship Id="rId2" Type="http://schemas.openxmlformats.org/officeDocument/2006/relationships/customXml" Target="../ink/ink235.xml"/><Relationship Id="rId16" Type="http://schemas.openxmlformats.org/officeDocument/2006/relationships/customXml" Target="../ink/ink242.xml"/><Relationship Id="rId20" Type="http://schemas.openxmlformats.org/officeDocument/2006/relationships/customXml" Target="../ink/ink244.xml"/><Relationship Id="rId29" Type="http://schemas.openxmlformats.org/officeDocument/2006/relationships/image" Target="../media/image189.png"/><Relationship Id="rId41" Type="http://schemas.openxmlformats.org/officeDocument/2006/relationships/image" Target="../media/image19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37.xml"/><Relationship Id="rId11" Type="http://schemas.openxmlformats.org/officeDocument/2006/relationships/image" Target="../media/image181.png"/><Relationship Id="rId24" Type="http://schemas.openxmlformats.org/officeDocument/2006/relationships/customXml" Target="../ink/ink246.xml"/><Relationship Id="rId32" Type="http://schemas.openxmlformats.org/officeDocument/2006/relationships/customXml" Target="../ink/ink250.xml"/><Relationship Id="rId37" Type="http://schemas.openxmlformats.org/officeDocument/2006/relationships/image" Target="../media/image192.png"/><Relationship Id="rId40" Type="http://schemas.openxmlformats.org/officeDocument/2006/relationships/customXml" Target="../ink/ink254.xml"/><Relationship Id="rId5" Type="http://schemas.openxmlformats.org/officeDocument/2006/relationships/image" Target="../media/image178.png"/><Relationship Id="rId15" Type="http://schemas.openxmlformats.org/officeDocument/2006/relationships/image" Target="../media/image183.png"/><Relationship Id="rId23" Type="http://schemas.openxmlformats.org/officeDocument/2006/relationships/image" Target="../media/image167.png"/><Relationship Id="rId28" Type="http://schemas.openxmlformats.org/officeDocument/2006/relationships/customXml" Target="../ink/ink248.xml"/><Relationship Id="rId36" Type="http://schemas.openxmlformats.org/officeDocument/2006/relationships/customXml" Target="../ink/ink252.xml"/><Relationship Id="rId10" Type="http://schemas.openxmlformats.org/officeDocument/2006/relationships/customXml" Target="../ink/ink239.xml"/><Relationship Id="rId19" Type="http://schemas.openxmlformats.org/officeDocument/2006/relationships/image" Target="../media/image185.png"/><Relationship Id="rId31" Type="http://schemas.openxmlformats.org/officeDocument/2006/relationships/image" Target="../media/image83.png"/><Relationship Id="rId4" Type="http://schemas.openxmlformats.org/officeDocument/2006/relationships/customXml" Target="../ink/ink236.xml"/><Relationship Id="rId9" Type="http://schemas.openxmlformats.org/officeDocument/2006/relationships/image" Target="../media/image180.png"/><Relationship Id="rId14" Type="http://schemas.openxmlformats.org/officeDocument/2006/relationships/customXml" Target="../ink/ink241.xml"/><Relationship Id="rId22" Type="http://schemas.openxmlformats.org/officeDocument/2006/relationships/customXml" Target="../ink/ink245.xml"/><Relationship Id="rId27" Type="http://schemas.openxmlformats.org/officeDocument/2006/relationships/image" Target="../media/image188.png"/><Relationship Id="rId30" Type="http://schemas.openxmlformats.org/officeDocument/2006/relationships/customXml" Target="../ink/ink249.xml"/><Relationship Id="rId35" Type="http://schemas.openxmlformats.org/officeDocument/2006/relationships/image" Target="../media/image191.png"/><Relationship Id="rId43" Type="http://schemas.openxmlformats.org/officeDocument/2006/relationships/image" Target="../media/image195.png"/><Relationship Id="rId8" Type="http://schemas.openxmlformats.org/officeDocument/2006/relationships/customXml" Target="../ink/ink238.xml"/><Relationship Id="rId3" Type="http://schemas.openxmlformats.org/officeDocument/2006/relationships/image" Target="../media/image177.png"/><Relationship Id="rId12" Type="http://schemas.openxmlformats.org/officeDocument/2006/relationships/customXml" Target="../ink/ink240.xml"/><Relationship Id="rId17" Type="http://schemas.openxmlformats.org/officeDocument/2006/relationships/image" Target="../media/image184.png"/><Relationship Id="rId25" Type="http://schemas.openxmlformats.org/officeDocument/2006/relationships/image" Target="../media/image187.png"/><Relationship Id="rId33" Type="http://schemas.openxmlformats.org/officeDocument/2006/relationships/image" Target="../media/image190.png"/><Relationship Id="rId38" Type="http://schemas.openxmlformats.org/officeDocument/2006/relationships/customXml" Target="../ink/ink253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6.png"/><Relationship Id="rId21" Type="http://schemas.openxmlformats.org/officeDocument/2006/relationships/customXml" Target="../ink/ink267.xml"/><Relationship Id="rId34" Type="http://schemas.openxmlformats.org/officeDocument/2006/relationships/image" Target="../media/image210.png"/><Relationship Id="rId42" Type="http://schemas.openxmlformats.org/officeDocument/2006/relationships/image" Target="../media/image214.png"/><Relationship Id="rId47" Type="http://schemas.openxmlformats.org/officeDocument/2006/relationships/customXml" Target="../ink/ink280.xml"/><Relationship Id="rId50" Type="http://schemas.openxmlformats.org/officeDocument/2006/relationships/image" Target="../media/image218.png"/><Relationship Id="rId55" Type="http://schemas.openxmlformats.org/officeDocument/2006/relationships/customXml" Target="../ink/ink284.xml"/><Relationship Id="rId63" Type="http://schemas.openxmlformats.org/officeDocument/2006/relationships/customXml" Target="../ink/ink288.xml"/><Relationship Id="rId68" Type="http://schemas.openxmlformats.org/officeDocument/2006/relationships/image" Target="../media/image227.png"/><Relationship Id="rId7" Type="http://schemas.openxmlformats.org/officeDocument/2006/relationships/image" Target="../media/image198.png"/><Relationship Id="rId2" Type="http://schemas.openxmlformats.org/officeDocument/2006/relationships/customXml" Target="../ink/ink256.xml"/><Relationship Id="rId16" Type="http://schemas.openxmlformats.org/officeDocument/2006/relationships/image" Target="../media/image201.png"/><Relationship Id="rId29" Type="http://schemas.openxmlformats.org/officeDocument/2006/relationships/customXml" Target="../ink/ink271.xml"/><Relationship Id="rId11" Type="http://schemas.openxmlformats.org/officeDocument/2006/relationships/customXml" Target="../ink/ink262.xml"/><Relationship Id="rId24" Type="http://schemas.openxmlformats.org/officeDocument/2006/relationships/image" Target="../media/image205.png"/><Relationship Id="rId32" Type="http://schemas.openxmlformats.org/officeDocument/2006/relationships/image" Target="../media/image209.png"/><Relationship Id="rId37" Type="http://schemas.openxmlformats.org/officeDocument/2006/relationships/customXml" Target="../ink/ink275.xml"/><Relationship Id="rId40" Type="http://schemas.openxmlformats.org/officeDocument/2006/relationships/image" Target="../media/image213.png"/><Relationship Id="rId45" Type="http://schemas.openxmlformats.org/officeDocument/2006/relationships/customXml" Target="../ink/ink279.xml"/><Relationship Id="rId53" Type="http://schemas.openxmlformats.org/officeDocument/2006/relationships/customXml" Target="../ink/ink283.xml"/><Relationship Id="rId58" Type="http://schemas.openxmlformats.org/officeDocument/2006/relationships/image" Target="../media/image222.png"/><Relationship Id="rId66" Type="http://schemas.openxmlformats.org/officeDocument/2006/relationships/image" Target="../media/image226.png"/><Relationship Id="rId5" Type="http://schemas.openxmlformats.org/officeDocument/2006/relationships/image" Target="../media/image197.png"/><Relationship Id="rId61" Type="http://schemas.openxmlformats.org/officeDocument/2006/relationships/customXml" Target="../ink/ink287.xml"/><Relationship Id="rId19" Type="http://schemas.openxmlformats.org/officeDocument/2006/relationships/customXml" Target="../ink/ink266.xml"/><Relationship Id="rId14" Type="http://schemas.openxmlformats.org/officeDocument/2006/relationships/image" Target="../media/image200.png"/><Relationship Id="rId22" Type="http://schemas.openxmlformats.org/officeDocument/2006/relationships/image" Target="../media/image204.png"/><Relationship Id="rId27" Type="http://schemas.openxmlformats.org/officeDocument/2006/relationships/customXml" Target="../ink/ink270.xml"/><Relationship Id="rId30" Type="http://schemas.openxmlformats.org/officeDocument/2006/relationships/image" Target="../media/image208.png"/><Relationship Id="rId35" Type="http://schemas.openxmlformats.org/officeDocument/2006/relationships/customXml" Target="../ink/ink274.xml"/><Relationship Id="rId43" Type="http://schemas.openxmlformats.org/officeDocument/2006/relationships/customXml" Target="../ink/ink278.xml"/><Relationship Id="rId48" Type="http://schemas.openxmlformats.org/officeDocument/2006/relationships/image" Target="../media/image217.png"/><Relationship Id="rId56" Type="http://schemas.openxmlformats.org/officeDocument/2006/relationships/image" Target="../media/image221.png"/><Relationship Id="rId64" Type="http://schemas.openxmlformats.org/officeDocument/2006/relationships/image" Target="../media/image225.png"/><Relationship Id="rId8" Type="http://schemas.openxmlformats.org/officeDocument/2006/relationships/customXml" Target="../ink/ink259.xml"/><Relationship Id="rId51" Type="http://schemas.openxmlformats.org/officeDocument/2006/relationships/customXml" Target="../ink/ink282.xml"/><Relationship Id="rId3" Type="http://schemas.openxmlformats.org/officeDocument/2006/relationships/image" Target="../media/image196.png"/><Relationship Id="rId12" Type="http://schemas.openxmlformats.org/officeDocument/2006/relationships/image" Target="../media/image199.png"/><Relationship Id="rId17" Type="http://schemas.openxmlformats.org/officeDocument/2006/relationships/customXml" Target="../ink/ink265.xml"/><Relationship Id="rId25" Type="http://schemas.openxmlformats.org/officeDocument/2006/relationships/customXml" Target="../ink/ink269.xml"/><Relationship Id="rId33" Type="http://schemas.openxmlformats.org/officeDocument/2006/relationships/customXml" Target="../ink/ink273.xml"/><Relationship Id="rId38" Type="http://schemas.openxmlformats.org/officeDocument/2006/relationships/image" Target="../media/image212.png"/><Relationship Id="rId46" Type="http://schemas.openxmlformats.org/officeDocument/2006/relationships/image" Target="../media/image216.png"/><Relationship Id="rId59" Type="http://schemas.openxmlformats.org/officeDocument/2006/relationships/customXml" Target="../ink/ink286.xml"/><Relationship Id="rId67" Type="http://schemas.openxmlformats.org/officeDocument/2006/relationships/customXml" Target="../ink/ink290.xml"/><Relationship Id="rId20" Type="http://schemas.openxmlformats.org/officeDocument/2006/relationships/image" Target="../media/image203.png"/><Relationship Id="rId41" Type="http://schemas.openxmlformats.org/officeDocument/2006/relationships/customXml" Target="../ink/ink277.xml"/><Relationship Id="rId54" Type="http://schemas.openxmlformats.org/officeDocument/2006/relationships/image" Target="../media/image220.png"/><Relationship Id="rId62" Type="http://schemas.openxmlformats.org/officeDocument/2006/relationships/image" Target="../media/image22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58.xml"/><Relationship Id="rId15" Type="http://schemas.openxmlformats.org/officeDocument/2006/relationships/customXml" Target="../ink/ink264.xml"/><Relationship Id="rId23" Type="http://schemas.openxmlformats.org/officeDocument/2006/relationships/customXml" Target="../ink/ink268.xml"/><Relationship Id="rId28" Type="http://schemas.openxmlformats.org/officeDocument/2006/relationships/image" Target="../media/image207.png"/><Relationship Id="rId36" Type="http://schemas.openxmlformats.org/officeDocument/2006/relationships/image" Target="../media/image211.png"/><Relationship Id="rId49" Type="http://schemas.openxmlformats.org/officeDocument/2006/relationships/customXml" Target="../ink/ink281.xml"/><Relationship Id="rId57" Type="http://schemas.openxmlformats.org/officeDocument/2006/relationships/customXml" Target="../ink/ink285.xml"/><Relationship Id="rId10" Type="http://schemas.openxmlformats.org/officeDocument/2006/relationships/customXml" Target="../ink/ink261.xml"/><Relationship Id="rId31" Type="http://schemas.openxmlformats.org/officeDocument/2006/relationships/customXml" Target="../ink/ink272.xml"/><Relationship Id="rId44" Type="http://schemas.openxmlformats.org/officeDocument/2006/relationships/image" Target="../media/image215.png"/><Relationship Id="rId52" Type="http://schemas.openxmlformats.org/officeDocument/2006/relationships/image" Target="../media/image219.png"/><Relationship Id="rId60" Type="http://schemas.openxmlformats.org/officeDocument/2006/relationships/image" Target="../media/image223.png"/><Relationship Id="rId65" Type="http://schemas.openxmlformats.org/officeDocument/2006/relationships/customXml" Target="../ink/ink289.xml"/><Relationship Id="rId4" Type="http://schemas.openxmlformats.org/officeDocument/2006/relationships/customXml" Target="../ink/ink257.xml"/><Relationship Id="rId9" Type="http://schemas.openxmlformats.org/officeDocument/2006/relationships/customXml" Target="../ink/ink260.xml"/><Relationship Id="rId13" Type="http://schemas.openxmlformats.org/officeDocument/2006/relationships/customXml" Target="../ink/ink263.xml"/><Relationship Id="rId18" Type="http://schemas.openxmlformats.org/officeDocument/2006/relationships/image" Target="../media/image202.png"/><Relationship Id="rId39" Type="http://schemas.openxmlformats.org/officeDocument/2006/relationships/customXml" Target="../ink/ink27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4.xml"/><Relationship Id="rId13" Type="http://schemas.openxmlformats.org/officeDocument/2006/relationships/image" Target="../media/image232.png"/><Relationship Id="rId3" Type="http://schemas.openxmlformats.org/officeDocument/2006/relationships/image" Target="../media/image228.png"/><Relationship Id="rId7" Type="http://schemas.openxmlformats.org/officeDocument/2006/relationships/image" Target="../media/image230.png"/><Relationship Id="rId12" Type="http://schemas.openxmlformats.org/officeDocument/2006/relationships/customXml" Target="../ink/ink296.xml"/><Relationship Id="rId2" Type="http://schemas.openxmlformats.org/officeDocument/2006/relationships/customXml" Target="../ink/ink2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3.xml"/><Relationship Id="rId11" Type="http://schemas.openxmlformats.org/officeDocument/2006/relationships/image" Target="../media/image1.png"/><Relationship Id="rId5" Type="http://schemas.openxmlformats.org/officeDocument/2006/relationships/image" Target="../media/image229.png"/><Relationship Id="rId10" Type="http://schemas.openxmlformats.org/officeDocument/2006/relationships/customXml" Target="../ink/ink295.xml"/><Relationship Id="rId4" Type="http://schemas.openxmlformats.org/officeDocument/2006/relationships/customXml" Target="../ink/ink292.xml"/><Relationship Id="rId9" Type="http://schemas.openxmlformats.org/officeDocument/2006/relationships/image" Target="../media/image2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customXml" Target="../ink/ink29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4.png"/><Relationship Id="rId4" Type="http://schemas.openxmlformats.org/officeDocument/2006/relationships/customXml" Target="../ink/ink29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7.xml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124" Type="http://schemas.openxmlformats.org/officeDocument/2006/relationships/customXml" Target="../ink/ink63.xml"/><Relationship Id="rId129" Type="http://schemas.openxmlformats.org/officeDocument/2006/relationships/image" Target="../media/image62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130" Type="http://schemas.openxmlformats.org/officeDocument/2006/relationships/customXml" Target="../ink/ink68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120" Type="http://schemas.openxmlformats.org/officeDocument/2006/relationships/customXml" Target="../ink/ink61.xml"/><Relationship Id="rId125" Type="http://schemas.openxmlformats.org/officeDocument/2006/relationships/customXml" Target="../ink/ink64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131" Type="http://schemas.openxmlformats.org/officeDocument/2006/relationships/image" Target="../media/image63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126" Type="http://schemas.openxmlformats.org/officeDocument/2006/relationships/customXml" Target="../ink/ink65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27" Type="http://schemas.openxmlformats.org/officeDocument/2006/relationships/customXml" Target="../ink/ink66.xml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2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customXml" Target="../ink/ink29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6.png"/><Relationship Id="rId4" Type="http://schemas.openxmlformats.org/officeDocument/2006/relationships/customXml" Target="../ink/ink30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13" Type="http://schemas.openxmlformats.org/officeDocument/2006/relationships/image" Target="../media/image69.png"/><Relationship Id="rId18" Type="http://schemas.openxmlformats.org/officeDocument/2006/relationships/customXml" Target="../ink/ink77.xml"/><Relationship Id="rId26" Type="http://schemas.openxmlformats.org/officeDocument/2006/relationships/customXml" Target="../ink/ink81.xml"/><Relationship Id="rId3" Type="http://schemas.openxmlformats.org/officeDocument/2006/relationships/image" Target="../media/image64.png"/><Relationship Id="rId21" Type="http://schemas.openxmlformats.org/officeDocument/2006/relationships/image" Target="../media/image73.png"/><Relationship Id="rId7" Type="http://schemas.openxmlformats.org/officeDocument/2006/relationships/image" Target="../media/image66.png"/><Relationship Id="rId12" Type="http://schemas.openxmlformats.org/officeDocument/2006/relationships/customXml" Target="../ink/ink74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2" Type="http://schemas.openxmlformats.org/officeDocument/2006/relationships/customXml" Target="../ink/ink69.xml"/><Relationship Id="rId16" Type="http://schemas.openxmlformats.org/officeDocument/2006/relationships/customXml" Target="../ink/ink76.xml"/><Relationship Id="rId20" Type="http://schemas.openxmlformats.org/officeDocument/2006/relationships/customXml" Target="../ink/ink78.xml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.xml"/><Relationship Id="rId11" Type="http://schemas.openxmlformats.org/officeDocument/2006/relationships/image" Target="../media/image68.png"/><Relationship Id="rId24" Type="http://schemas.openxmlformats.org/officeDocument/2006/relationships/customXml" Target="../ink/ink80.xml"/><Relationship Id="rId5" Type="http://schemas.openxmlformats.org/officeDocument/2006/relationships/image" Target="../media/image65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82.xml"/><Relationship Id="rId10" Type="http://schemas.openxmlformats.org/officeDocument/2006/relationships/customXml" Target="../ink/ink73.xml"/><Relationship Id="rId19" Type="http://schemas.openxmlformats.org/officeDocument/2006/relationships/image" Target="../media/image72.png"/><Relationship Id="rId31" Type="http://schemas.openxmlformats.org/officeDocument/2006/relationships/image" Target="../media/image78.png"/><Relationship Id="rId4" Type="http://schemas.openxmlformats.org/officeDocument/2006/relationships/customXml" Target="../ink/ink70.xml"/><Relationship Id="rId9" Type="http://schemas.openxmlformats.org/officeDocument/2006/relationships/image" Target="../media/image67.png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76.png"/><Relationship Id="rId30" Type="http://schemas.openxmlformats.org/officeDocument/2006/relationships/customXml" Target="../ink/ink8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6.xml"/><Relationship Id="rId11" Type="http://schemas.openxmlformats.org/officeDocument/2006/relationships/image" Target="../media/image83.png"/><Relationship Id="rId5" Type="http://schemas.openxmlformats.org/officeDocument/2006/relationships/image" Target="../media/image80.png"/><Relationship Id="rId10" Type="http://schemas.openxmlformats.org/officeDocument/2006/relationships/customXml" Target="../ink/ink88.xml"/><Relationship Id="rId4" Type="http://schemas.openxmlformats.org/officeDocument/2006/relationships/customXml" Target="../ink/ink85.xml"/><Relationship Id="rId9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2.xml"/><Relationship Id="rId39" Type="http://schemas.openxmlformats.org/officeDocument/2006/relationships/image" Target="../media/image118.png"/><Relationship Id="rId34" Type="http://schemas.openxmlformats.org/officeDocument/2006/relationships/customXml" Target="../ink/ink96.xml"/><Relationship Id="rId42" Type="http://schemas.openxmlformats.org/officeDocument/2006/relationships/customXml" Target="../ink/ink101.xml"/><Relationship Id="rId47" Type="http://schemas.openxmlformats.org/officeDocument/2006/relationships/customXml" Target="../ink/ink104.xml"/><Relationship Id="rId63" Type="http://schemas.openxmlformats.org/officeDocument/2006/relationships/image" Target="../media/image127.png"/><Relationship Id="rId68" Type="http://schemas.openxmlformats.org/officeDocument/2006/relationships/customXml" Target="../ink/ink109.xml"/><Relationship Id="rId71" Type="http://schemas.openxmlformats.org/officeDocument/2006/relationships/image" Target="../media/image131.png"/><Relationship Id="rId2" Type="http://schemas.openxmlformats.org/officeDocument/2006/relationships/customXml" Target="../ink/ink89.xml"/><Relationship Id="rId29" Type="http://schemas.openxmlformats.org/officeDocument/2006/relationships/image" Target="../media/image114.png"/><Relationship Id="rId41" Type="http://schemas.openxmlformats.org/officeDocument/2006/relationships/customXml" Target="../ink/ink100.xml"/><Relationship Id="rId62" Type="http://schemas.openxmlformats.org/officeDocument/2006/relationships/customXml" Target="../ink/ink106.xml"/><Relationship Id="rId70" Type="http://schemas.openxmlformats.org/officeDocument/2006/relationships/customXml" Target="../ink/ink110.xml"/><Relationship Id="rId1" Type="http://schemas.openxmlformats.org/officeDocument/2006/relationships/slideLayout" Target="../slideLayouts/slideLayout4.xml"/><Relationship Id="rId24" Type="http://schemas.openxmlformats.org/officeDocument/2006/relationships/customXml" Target="../ink/ink91.xml"/><Relationship Id="rId32" Type="http://schemas.openxmlformats.org/officeDocument/2006/relationships/customXml" Target="../ink/ink95.xml"/><Relationship Id="rId37" Type="http://schemas.openxmlformats.org/officeDocument/2006/relationships/image" Target="../media/image15.png"/><Relationship Id="rId40" Type="http://schemas.openxmlformats.org/officeDocument/2006/relationships/customXml" Target="../ink/ink99.xml"/><Relationship Id="rId45" Type="http://schemas.openxmlformats.org/officeDocument/2006/relationships/customXml" Target="../ink/ink103.xml"/><Relationship Id="rId66" Type="http://schemas.openxmlformats.org/officeDocument/2006/relationships/customXml" Target="../ink/ink108.xml"/><Relationship Id="rId23" Type="http://schemas.openxmlformats.org/officeDocument/2006/relationships/image" Target="../media/image111.png"/><Relationship Id="rId28" Type="http://schemas.openxmlformats.org/officeDocument/2006/relationships/customXml" Target="../ink/ink93.xml"/><Relationship Id="rId36" Type="http://schemas.openxmlformats.org/officeDocument/2006/relationships/customXml" Target="../ink/ink97.xml"/><Relationship Id="rId61" Type="http://schemas.openxmlformats.org/officeDocument/2006/relationships/image" Target="../media/image126.png"/><Relationship Id="rId31" Type="http://schemas.openxmlformats.org/officeDocument/2006/relationships/image" Target="../media/image115.png"/><Relationship Id="rId44" Type="http://schemas.openxmlformats.org/officeDocument/2006/relationships/image" Target="../media/image119.png"/><Relationship Id="rId60" Type="http://schemas.openxmlformats.org/officeDocument/2006/relationships/customXml" Target="../ink/ink105.xml"/><Relationship Id="rId65" Type="http://schemas.openxmlformats.org/officeDocument/2006/relationships/image" Target="../media/image128.png"/><Relationship Id="rId4" Type="http://schemas.openxmlformats.org/officeDocument/2006/relationships/customXml" Target="../ink/ink90.xml"/><Relationship Id="rId27" Type="http://schemas.openxmlformats.org/officeDocument/2006/relationships/image" Target="../media/image113.png"/><Relationship Id="rId30" Type="http://schemas.openxmlformats.org/officeDocument/2006/relationships/customXml" Target="../ink/ink94.xml"/><Relationship Id="rId35" Type="http://schemas.openxmlformats.org/officeDocument/2006/relationships/image" Target="../media/image117.png"/><Relationship Id="rId43" Type="http://schemas.openxmlformats.org/officeDocument/2006/relationships/customXml" Target="../ink/ink102.xml"/><Relationship Id="rId64" Type="http://schemas.openxmlformats.org/officeDocument/2006/relationships/customXml" Target="../ink/ink107.xml"/><Relationship Id="rId69" Type="http://schemas.openxmlformats.org/officeDocument/2006/relationships/image" Target="../media/image130.png"/><Relationship Id="rId3" Type="http://schemas.openxmlformats.org/officeDocument/2006/relationships/image" Target="../media/image101.png"/><Relationship Id="rId25" Type="http://schemas.openxmlformats.org/officeDocument/2006/relationships/image" Target="../media/image112.png"/><Relationship Id="rId33" Type="http://schemas.openxmlformats.org/officeDocument/2006/relationships/image" Target="../media/image116.png"/><Relationship Id="rId38" Type="http://schemas.openxmlformats.org/officeDocument/2006/relationships/customXml" Target="../ink/ink98.xml"/><Relationship Id="rId46" Type="http://schemas.openxmlformats.org/officeDocument/2006/relationships/image" Target="../media/image120.png"/><Relationship Id="rId59" Type="http://schemas.openxmlformats.org/officeDocument/2006/relationships/image" Target="../media/image125.png"/><Relationship Id="rId67" Type="http://schemas.openxmlformats.org/officeDocument/2006/relationships/image" Target="../media/image1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3.xml"/><Relationship Id="rId21" Type="http://schemas.openxmlformats.org/officeDocument/2006/relationships/image" Target="../media/image93.png"/><Relationship Id="rId42" Type="http://schemas.openxmlformats.org/officeDocument/2006/relationships/customXml" Target="../ink/ink132.xml"/><Relationship Id="rId47" Type="http://schemas.openxmlformats.org/officeDocument/2006/relationships/customXml" Target="../ink/ink135.xml"/><Relationship Id="rId63" Type="http://schemas.openxmlformats.org/officeDocument/2006/relationships/image" Target="../media/image121.png"/><Relationship Id="rId68" Type="http://schemas.openxmlformats.org/officeDocument/2006/relationships/customXml" Target="../ink/ink147.xml"/><Relationship Id="rId7" Type="http://schemas.openxmlformats.org/officeDocument/2006/relationships/image" Target="../media/image86.png"/><Relationship Id="rId71" Type="http://schemas.openxmlformats.org/officeDocument/2006/relationships/image" Target="../media/image132.png"/><Relationship Id="rId2" Type="http://schemas.openxmlformats.org/officeDocument/2006/relationships/customXml" Target="../ink/ink111.xml"/><Relationship Id="rId16" Type="http://schemas.openxmlformats.org/officeDocument/2006/relationships/customXml" Target="../ink/ink118.xml"/><Relationship Id="rId29" Type="http://schemas.openxmlformats.org/officeDocument/2006/relationships/image" Target="../media/image97.png"/><Relationship Id="rId11" Type="http://schemas.openxmlformats.org/officeDocument/2006/relationships/image" Target="../media/image88.png"/><Relationship Id="rId24" Type="http://schemas.openxmlformats.org/officeDocument/2006/relationships/customXml" Target="../ink/ink122.xml"/><Relationship Id="rId32" Type="http://schemas.openxmlformats.org/officeDocument/2006/relationships/customXml" Target="../ink/ink126.xml"/><Relationship Id="rId37" Type="http://schemas.openxmlformats.org/officeDocument/2006/relationships/image" Target="../media/image83.png"/><Relationship Id="rId40" Type="http://schemas.openxmlformats.org/officeDocument/2006/relationships/customXml" Target="../ink/ink130.xml"/><Relationship Id="rId45" Type="http://schemas.openxmlformats.org/officeDocument/2006/relationships/customXml" Target="../ink/ink134.xml"/><Relationship Id="rId53" Type="http://schemas.openxmlformats.org/officeDocument/2006/relationships/image" Target="../media/image106.png"/><Relationship Id="rId58" Type="http://schemas.openxmlformats.org/officeDocument/2006/relationships/customXml" Target="../ink/ink142.xml"/><Relationship Id="rId66" Type="http://schemas.openxmlformats.org/officeDocument/2006/relationships/customXml" Target="../ink/ink146.xml"/><Relationship Id="rId5" Type="http://schemas.openxmlformats.org/officeDocument/2006/relationships/image" Target="../media/image85.png"/><Relationship Id="rId61" Type="http://schemas.openxmlformats.org/officeDocument/2006/relationships/image" Target="../media/image110.png"/><Relationship Id="rId19" Type="http://schemas.openxmlformats.org/officeDocument/2006/relationships/image" Target="../media/image92.png"/><Relationship Id="rId14" Type="http://schemas.openxmlformats.org/officeDocument/2006/relationships/customXml" Target="../ink/ink117.xml"/><Relationship Id="rId22" Type="http://schemas.openxmlformats.org/officeDocument/2006/relationships/customXml" Target="../ink/ink121.xml"/><Relationship Id="rId27" Type="http://schemas.openxmlformats.org/officeDocument/2006/relationships/image" Target="../media/image96.png"/><Relationship Id="rId30" Type="http://schemas.openxmlformats.org/officeDocument/2006/relationships/customXml" Target="../ink/ink125.xml"/><Relationship Id="rId35" Type="http://schemas.openxmlformats.org/officeDocument/2006/relationships/image" Target="../media/image100.png"/><Relationship Id="rId43" Type="http://schemas.openxmlformats.org/officeDocument/2006/relationships/customXml" Target="../ink/ink133.xml"/><Relationship Id="rId48" Type="http://schemas.openxmlformats.org/officeDocument/2006/relationships/image" Target="../media/image105.png"/><Relationship Id="rId56" Type="http://schemas.openxmlformats.org/officeDocument/2006/relationships/customXml" Target="../ink/ink141.xml"/><Relationship Id="rId64" Type="http://schemas.openxmlformats.org/officeDocument/2006/relationships/customXml" Target="../ink/ink145.xml"/><Relationship Id="rId69" Type="http://schemas.openxmlformats.org/officeDocument/2006/relationships/image" Target="../media/image124.png"/><Relationship Id="rId8" Type="http://schemas.openxmlformats.org/officeDocument/2006/relationships/customXml" Target="../ink/ink114.xml"/><Relationship Id="rId51" Type="http://schemas.openxmlformats.org/officeDocument/2006/relationships/customXml" Target="../ink/ink138.xml"/><Relationship Id="rId3" Type="http://schemas.openxmlformats.org/officeDocument/2006/relationships/image" Target="../media/image84.png"/><Relationship Id="rId12" Type="http://schemas.openxmlformats.org/officeDocument/2006/relationships/customXml" Target="../ink/ink116.xml"/><Relationship Id="rId17" Type="http://schemas.openxmlformats.org/officeDocument/2006/relationships/image" Target="../media/image91.png"/><Relationship Id="rId25" Type="http://schemas.openxmlformats.org/officeDocument/2006/relationships/image" Target="../media/image95.png"/><Relationship Id="rId33" Type="http://schemas.openxmlformats.org/officeDocument/2006/relationships/image" Target="../media/image99.png"/><Relationship Id="rId38" Type="http://schemas.openxmlformats.org/officeDocument/2006/relationships/customXml" Target="../ink/ink129.xml"/><Relationship Id="rId46" Type="http://schemas.openxmlformats.org/officeDocument/2006/relationships/image" Target="../media/image104.png"/><Relationship Id="rId59" Type="http://schemas.openxmlformats.org/officeDocument/2006/relationships/image" Target="../media/image109.png"/><Relationship Id="rId67" Type="http://schemas.openxmlformats.org/officeDocument/2006/relationships/image" Target="../media/image123.png"/><Relationship Id="rId20" Type="http://schemas.openxmlformats.org/officeDocument/2006/relationships/customXml" Target="../ink/ink120.xml"/><Relationship Id="rId41" Type="http://schemas.openxmlformats.org/officeDocument/2006/relationships/customXml" Target="../ink/ink131.xml"/><Relationship Id="rId54" Type="http://schemas.openxmlformats.org/officeDocument/2006/relationships/customXml" Target="../ink/ink140.xml"/><Relationship Id="rId62" Type="http://schemas.openxmlformats.org/officeDocument/2006/relationships/customXml" Target="../ink/ink144.xml"/><Relationship Id="rId70" Type="http://schemas.openxmlformats.org/officeDocument/2006/relationships/customXml" Target="../ink/ink14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3.xml"/><Relationship Id="rId15" Type="http://schemas.openxmlformats.org/officeDocument/2006/relationships/image" Target="../media/image90.png"/><Relationship Id="rId23" Type="http://schemas.openxmlformats.org/officeDocument/2006/relationships/image" Target="../media/image94.png"/><Relationship Id="rId28" Type="http://schemas.openxmlformats.org/officeDocument/2006/relationships/customXml" Target="../ink/ink124.xml"/><Relationship Id="rId36" Type="http://schemas.openxmlformats.org/officeDocument/2006/relationships/customXml" Target="../ink/ink128.xml"/><Relationship Id="rId49" Type="http://schemas.openxmlformats.org/officeDocument/2006/relationships/customXml" Target="../ink/ink136.xml"/><Relationship Id="rId57" Type="http://schemas.openxmlformats.org/officeDocument/2006/relationships/image" Target="../media/image108.png"/><Relationship Id="rId10" Type="http://schemas.openxmlformats.org/officeDocument/2006/relationships/customXml" Target="../ink/ink115.xml"/><Relationship Id="rId31" Type="http://schemas.openxmlformats.org/officeDocument/2006/relationships/image" Target="../media/image98.png"/><Relationship Id="rId44" Type="http://schemas.openxmlformats.org/officeDocument/2006/relationships/image" Target="../media/image103.png"/><Relationship Id="rId52" Type="http://schemas.openxmlformats.org/officeDocument/2006/relationships/customXml" Target="../ink/ink139.xml"/><Relationship Id="rId60" Type="http://schemas.openxmlformats.org/officeDocument/2006/relationships/customXml" Target="../ink/ink143.xml"/><Relationship Id="rId65" Type="http://schemas.openxmlformats.org/officeDocument/2006/relationships/image" Target="../media/image122.png"/><Relationship Id="rId4" Type="http://schemas.openxmlformats.org/officeDocument/2006/relationships/customXml" Target="../ink/ink112.xml"/><Relationship Id="rId9" Type="http://schemas.openxmlformats.org/officeDocument/2006/relationships/image" Target="../media/image87.png"/><Relationship Id="rId13" Type="http://schemas.openxmlformats.org/officeDocument/2006/relationships/image" Target="../media/image89.png"/><Relationship Id="rId18" Type="http://schemas.openxmlformats.org/officeDocument/2006/relationships/customXml" Target="../ink/ink119.xml"/><Relationship Id="rId39" Type="http://schemas.openxmlformats.org/officeDocument/2006/relationships/image" Target="../media/image102.png"/><Relationship Id="rId34" Type="http://schemas.openxmlformats.org/officeDocument/2006/relationships/customXml" Target="../ink/ink127.xml"/><Relationship Id="rId50" Type="http://schemas.openxmlformats.org/officeDocument/2006/relationships/customXml" Target="../ink/ink137.xml"/><Relationship Id="rId55" Type="http://schemas.openxmlformats.org/officeDocument/2006/relationships/image" Target="../media/image1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Lifetime and Smart Pointers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Ownership ^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65783" cy="4870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root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})),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})),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20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20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14:cNvPr>
              <p14:cNvContentPartPr/>
              <p14:nvPr/>
            </p14:nvContentPartPr>
            <p14:xfrm>
              <a:off x="857800" y="4701360"/>
              <a:ext cx="1072800" cy="81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800" y="4692364"/>
                <a:ext cx="1090440" cy="834112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74E7D7-40C1-4125-1C8A-55272E297456}"/>
              </a:ext>
            </a:extLst>
          </p:cNvPr>
          <p:cNvGrpSpPr/>
          <p:nvPr/>
        </p:nvGrpSpPr>
        <p:grpSpPr>
          <a:xfrm>
            <a:off x="1348840" y="4591560"/>
            <a:ext cx="2649240" cy="788400"/>
            <a:chOff x="1348840" y="4591560"/>
            <a:chExt cx="264924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14:cNvPr>
                <p14:cNvContentPartPr/>
                <p14:nvPr/>
              </p14:nvContentPartPr>
              <p14:xfrm>
                <a:off x="1348840" y="5139480"/>
                <a:ext cx="389880" cy="22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9840" y="5130480"/>
                  <a:ext cx="407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14:cNvPr>
                <p14:cNvContentPartPr/>
                <p14:nvPr/>
              </p14:nvContentPartPr>
              <p14:xfrm>
                <a:off x="1488160" y="5211840"/>
                <a:ext cx="160920" cy="7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9160" y="5202799"/>
                  <a:ext cx="178560" cy="96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14:cNvPr>
                <p14:cNvContentPartPr/>
                <p14:nvPr/>
              </p14:nvContentPartPr>
              <p14:xfrm>
                <a:off x="1660960" y="5047680"/>
                <a:ext cx="1127880" cy="21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51960" y="5038665"/>
                  <a:ext cx="1145520" cy="227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14:cNvPr>
                <p14:cNvContentPartPr/>
                <p14:nvPr/>
              </p14:nvContentPartPr>
              <p14:xfrm>
                <a:off x="2752840" y="4591560"/>
                <a:ext cx="846000" cy="78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3840" y="4582560"/>
                  <a:ext cx="8636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14:cNvPr>
                <p14:cNvContentPartPr/>
                <p14:nvPr/>
              </p14:nvContentPartPr>
              <p14:xfrm>
                <a:off x="3190240" y="5064600"/>
                <a:ext cx="46080" cy="19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1240" y="5055600"/>
                  <a:ext cx="63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14:cNvPr>
                <p14:cNvContentPartPr/>
                <p14:nvPr/>
              </p14:nvContentPartPr>
              <p14:xfrm>
                <a:off x="3117520" y="5048400"/>
                <a:ext cx="261720" cy="22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08532" y="5039400"/>
                  <a:ext cx="279336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14:cNvPr>
                <p14:cNvContentPartPr/>
                <p14:nvPr/>
              </p14:nvContentPartPr>
              <p14:xfrm>
                <a:off x="3230560" y="5107800"/>
                <a:ext cx="126000" cy="8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1560" y="5098800"/>
                  <a:ext cx="14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14:cNvPr>
                <p14:cNvContentPartPr/>
                <p14:nvPr/>
              </p14:nvContentPartPr>
              <p14:xfrm>
                <a:off x="3342160" y="4829520"/>
                <a:ext cx="655920" cy="28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33160" y="4820531"/>
                  <a:ext cx="673560" cy="3038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D05F42-35B9-6866-B594-920B35DC65F3}"/>
              </a:ext>
            </a:extLst>
          </p:cNvPr>
          <p:cNvGrpSpPr/>
          <p:nvPr/>
        </p:nvGrpSpPr>
        <p:grpSpPr>
          <a:xfrm>
            <a:off x="3967480" y="4541520"/>
            <a:ext cx="1437840" cy="888120"/>
            <a:chOff x="3967480" y="4541520"/>
            <a:chExt cx="143784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14:cNvPr>
                <p14:cNvContentPartPr/>
                <p14:nvPr/>
              </p14:nvContentPartPr>
              <p14:xfrm>
                <a:off x="3967480" y="4541520"/>
                <a:ext cx="1069560" cy="88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58483" y="4532520"/>
                  <a:ext cx="1087194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14:cNvPr>
                <p14:cNvContentPartPr/>
                <p14:nvPr/>
              </p14:nvContentPartPr>
              <p14:xfrm>
                <a:off x="5212000" y="532848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03000" y="5319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14:cNvPr>
                <p14:cNvContentPartPr/>
                <p14:nvPr/>
              </p14:nvContentPartPr>
              <p14:xfrm>
                <a:off x="5303080" y="535404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94080" y="5345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14:cNvPr>
                <p14:cNvContentPartPr/>
                <p14:nvPr/>
              </p14:nvContentPartPr>
              <p14:xfrm>
                <a:off x="5404960" y="537456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95960" y="5365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3948077-F380-5E8C-7DC4-2616689100FF}"/>
              </a:ext>
            </a:extLst>
          </p:cNvPr>
          <p:cNvGrpSpPr/>
          <p:nvPr/>
        </p:nvGrpSpPr>
        <p:grpSpPr>
          <a:xfrm>
            <a:off x="466480" y="4103760"/>
            <a:ext cx="5432400" cy="2347560"/>
            <a:chOff x="466480" y="4103760"/>
            <a:chExt cx="5432400" cy="23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14:cNvPr>
                <p14:cNvContentPartPr/>
                <p14:nvPr/>
              </p14:nvContentPartPr>
              <p14:xfrm>
                <a:off x="3626920" y="4459440"/>
                <a:ext cx="1704600" cy="111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17920" y="4450440"/>
                  <a:ext cx="172224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14:cNvPr>
                <p14:cNvContentPartPr/>
                <p14:nvPr/>
              </p14:nvContentPartPr>
              <p14:xfrm>
                <a:off x="2137240" y="4252440"/>
                <a:ext cx="3731400" cy="172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28240" y="4243440"/>
                  <a:ext cx="374904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14:cNvPr>
                <p14:cNvContentPartPr/>
                <p14:nvPr/>
              </p14:nvContentPartPr>
              <p14:xfrm>
                <a:off x="466480" y="4103760"/>
                <a:ext cx="5432400" cy="234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7480" y="4094759"/>
                  <a:ext cx="5450040" cy="236520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037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002D-BDC2-05C1-2D8E-22B8B6F9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912C-6D2C-F554-9463-E83A8047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C573B0-C092-FE59-4EB5-6451C3F4C723}"/>
                  </a:ext>
                </a:extLst>
              </p14:cNvPr>
              <p14:cNvContentPartPr/>
              <p14:nvPr/>
            </p14:nvContentPartPr>
            <p14:xfrm>
              <a:off x="3582988" y="1998674"/>
              <a:ext cx="5954760" cy="4458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C573B0-C092-FE59-4EB5-6451C3F4C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3988" y="1989674"/>
                <a:ext cx="5972400" cy="447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3BB4028-7DCA-FA22-D6CA-FD33B942B39C}"/>
              </a:ext>
            </a:extLst>
          </p:cNvPr>
          <p:cNvGrpSpPr/>
          <p:nvPr/>
        </p:nvGrpSpPr>
        <p:grpSpPr>
          <a:xfrm>
            <a:off x="1236868" y="1918754"/>
            <a:ext cx="7835552" cy="3813480"/>
            <a:chOff x="1236868" y="1918754"/>
            <a:chExt cx="7835552" cy="38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FC30B3-14D6-858C-6D12-9E9E3EB56A9E}"/>
                    </a:ext>
                  </a:extLst>
                </p14:cNvPr>
                <p14:cNvContentPartPr/>
                <p14:nvPr/>
              </p14:nvContentPartPr>
              <p14:xfrm>
                <a:off x="1236868" y="2044754"/>
                <a:ext cx="68400" cy="3687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FC30B3-14D6-858C-6D12-9E9E3EB56A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8228" y="2035754"/>
                  <a:ext cx="86040" cy="37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658A98-D014-40A4-3977-8F1360E17AC7}"/>
                    </a:ext>
                  </a:extLst>
                </p14:cNvPr>
                <p14:cNvContentPartPr/>
                <p14:nvPr/>
              </p14:nvContentPartPr>
              <p14:xfrm>
                <a:off x="1324708" y="1918754"/>
                <a:ext cx="1270800" cy="3777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658A98-D014-40A4-3977-8F1360E17A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6068" y="1910114"/>
                  <a:ext cx="1288440" cy="37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9D4BDF-93C0-ED41-6CEF-66CD24C622DE}"/>
                    </a:ext>
                  </a:extLst>
                </p14:cNvPr>
                <p14:cNvContentPartPr/>
                <p14:nvPr/>
              </p14:nvContentPartPr>
              <p14:xfrm>
                <a:off x="1629060" y="2129760"/>
                <a:ext cx="268560" cy="519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9D4BDF-93C0-ED41-6CEF-66CD24C622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0060" y="2120760"/>
                  <a:ext cx="2862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7B6D87-8E9A-25FC-8C41-C4952FEDDAFD}"/>
                    </a:ext>
                  </a:extLst>
                </p14:cNvPr>
                <p14:cNvContentPartPr/>
                <p14:nvPr/>
              </p14:nvContentPartPr>
              <p14:xfrm>
                <a:off x="1940460" y="2166120"/>
                <a:ext cx="3510000" cy="65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7B6D87-8E9A-25FC-8C41-C4952FEDDA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1460" y="2157480"/>
                  <a:ext cx="352764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B1BCC0-0D1D-21F3-C975-EECC4FE6B1E4}"/>
                    </a:ext>
                  </a:extLst>
                </p14:cNvPr>
                <p14:cNvContentPartPr/>
                <p14:nvPr/>
              </p14:nvContentPartPr>
              <p14:xfrm>
                <a:off x="5427780" y="2270880"/>
                <a:ext cx="1569240" cy="2600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B1BCC0-0D1D-21F3-C975-EECC4FE6B1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18780" y="2262240"/>
                  <a:ext cx="1586880" cy="26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A99BE1-D68A-8EAF-DF32-F9F631BEEB5F}"/>
                    </a:ext>
                  </a:extLst>
                </p14:cNvPr>
                <p14:cNvContentPartPr/>
                <p14:nvPr/>
              </p14:nvContentPartPr>
              <p14:xfrm>
                <a:off x="5596980" y="2550960"/>
                <a:ext cx="1215720" cy="101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A99BE1-D68A-8EAF-DF32-F9F631BEEB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87980" y="2541960"/>
                  <a:ext cx="1233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F1BEE74-E3F9-C7E4-88C6-A6EECCD6776D}"/>
                    </a:ext>
                  </a:extLst>
                </p14:cNvPr>
                <p14:cNvContentPartPr/>
                <p14:nvPr/>
              </p14:nvContentPartPr>
              <p14:xfrm>
                <a:off x="5533260" y="2973600"/>
                <a:ext cx="1197360" cy="176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F1BEE74-E3F9-C7E4-88C6-A6EECCD677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24620" y="2964600"/>
                  <a:ext cx="1215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D23294-D07C-FFE3-C4FA-EE829BAF0D25}"/>
                    </a:ext>
                  </a:extLst>
                </p14:cNvPr>
                <p14:cNvContentPartPr/>
                <p14:nvPr/>
              </p14:nvContentPartPr>
              <p14:xfrm>
                <a:off x="5731980" y="3539880"/>
                <a:ext cx="947880" cy="93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D23294-D07C-FFE3-C4FA-EE829BAF0D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22980" y="3531240"/>
                  <a:ext cx="965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5E61EDF-07E9-7B4C-5A16-A205F0EA899F}"/>
                    </a:ext>
                  </a:extLst>
                </p14:cNvPr>
                <p14:cNvContentPartPr/>
                <p14:nvPr/>
              </p14:nvContentPartPr>
              <p14:xfrm>
                <a:off x="5626860" y="4069080"/>
                <a:ext cx="955080" cy="184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5E61EDF-07E9-7B4C-5A16-A205F0EA89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18220" y="4060080"/>
                  <a:ext cx="972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E9936A-1F19-9E53-A4D7-9F7B5819CC43}"/>
                    </a:ext>
                  </a:extLst>
                </p14:cNvPr>
                <p14:cNvContentPartPr/>
                <p14:nvPr/>
              </p14:nvContentPartPr>
              <p14:xfrm>
                <a:off x="5974620" y="2651760"/>
                <a:ext cx="200160" cy="23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E9936A-1F19-9E53-A4D7-9F7B5819CC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65620" y="2643120"/>
                  <a:ext cx="217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FFC393-2894-CAB3-5820-B4DEC18CDF0A}"/>
                    </a:ext>
                  </a:extLst>
                </p14:cNvPr>
                <p14:cNvContentPartPr/>
                <p14:nvPr/>
              </p14:nvContentPartPr>
              <p14:xfrm>
                <a:off x="6418500" y="2725200"/>
                <a:ext cx="135000" cy="300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FFC393-2894-CAB3-5820-B4DEC18CDF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09860" y="2716560"/>
                  <a:ext cx="152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8E22D1-029C-EC45-2DDE-D54A96A80415}"/>
                    </a:ext>
                  </a:extLst>
                </p14:cNvPr>
                <p14:cNvContentPartPr/>
                <p14:nvPr/>
              </p14:nvContentPartPr>
              <p14:xfrm>
                <a:off x="6021060" y="3245760"/>
                <a:ext cx="99000" cy="15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8E22D1-029C-EC45-2DDE-D54A96A804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12060" y="3236760"/>
                  <a:ext cx="116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A323CF-32DB-F107-F48B-DCBBD95AC23D}"/>
                    </a:ext>
                  </a:extLst>
                </p14:cNvPr>
                <p14:cNvContentPartPr/>
                <p14:nvPr/>
              </p14:nvContentPartPr>
              <p14:xfrm>
                <a:off x="5986500" y="3652200"/>
                <a:ext cx="256680" cy="31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A323CF-32DB-F107-F48B-DCBBD95AC2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77860" y="3643560"/>
                  <a:ext cx="274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5D1842-087A-4B0D-BDBE-EDE800E97993}"/>
                    </a:ext>
                  </a:extLst>
                </p14:cNvPr>
                <p14:cNvContentPartPr/>
                <p14:nvPr/>
              </p14:nvContentPartPr>
              <p14:xfrm>
                <a:off x="7060020" y="3627000"/>
                <a:ext cx="1042920" cy="407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5D1842-087A-4B0D-BDBE-EDE800E979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51020" y="3618360"/>
                  <a:ext cx="10605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D4C7D76-996A-CFA3-F11A-13AD0331D88E}"/>
                    </a:ext>
                  </a:extLst>
                </p14:cNvPr>
                <p14:cNvContentPartPr/>
                <p14:nvPr/>
              </p14:nvContentPartPr>
              <p14:xfrm>
                <a:off x="8320380" y="3642120"/>
                <a:ext cx="752040" cy="154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D4C7D76-996A-CFA3-F11A-13AD0331D8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11380" y="3633480"/>
                  <a:ext cx="769680" cy="15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7BD908-25A5-C1D4-F89A-527BF9E0AB67}"/>
                    </a:ext>
                  </a:extLst>
                </p14:cNvPr>
                <p14:cNvContentPartPr/>
                <p14:nvPr/>
              </p14:nvContentPartPr>
              <p14:xfrm>
                <a:off x="8447100" y="4006440"/>
                <a:ext cx="548640" cy="52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7BD908-25A5-C1D4-F89A-527BF9E0AB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38460" y="3997800"/>
                  <a:ext cx="566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30A1C9-D44E-A67B-5406-F85AAEE06259}"/>
                    </a:ext>
                  </a:extLst>
                </p14:cNvPr>
                <p14:cNvContentPartPr/>
                <p14:nvPr/>
              </p14:nvContentPartPr>
              <p14:xfrm>
                <a:off x="8376180" y="4394880"/>
                <a:ext cx="559080" cy="20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30A1C9-D44E-A67B-5406-F85AAEE062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67180" y="4385880"/>
                  <a:ext cx="576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A01DFF-F842-1663-019F-918F0EE064F2}"/>
                    </a:ext>
                  </a:extLst>
                </p14:cNvPr>
                <p14:cNvContentPartPr/>
                <p14:nvPr/>
              </p14:nvContentPartPr>
              <p14:xfrm>
                <a:off x="8436300" y="4799880"/>
                <a:ext cx="513720" cy="4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A01DFF-F842-1663-019F-918F0EE064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27300" y="4790880"/>
                  <a:ext cx="531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0BB63B-23C8-F058-4AED-9B2CDB68D277}"/>
                    </a:ext>
                  </a:extLst>
                </p14:cNvPr>
                <p14:cNvContentPartPr/>
                <p14:nvPr/>
              </p14:nvContentPartPr>
              <p14:xfrm>
                <a:off x="1527900" y="2913480"/>
                <a:ext cx="138600" cy="31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40BB63B-23C8-F058-4AED-9B2CDB68D2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19260" y="2904840"/>
                  <a:ext cx="156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D1D0D0-987A-62EA-CE2F-37D145FA22FA}"/>
                    </a:ext>
                  </a:extLst>
                </p14:cNvPr>
                <p14:cNvContentPartPr/>
                <p14:nvPr/>
              </p14:nvContentPartPr>
              <p14:xfrm>
                <a:off x="1835340" y="2899080"/>
                <a:ext cx="123480" cy="322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D1D0D0-987A-62EA-CE2F-37D145FA22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26700" y="2890440"/>
                  <a:ext cx="1411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AD1679-F0DD-0FFE-EF77-53AC4DD309FC}"/>
                    </a:ext>
                  </a:extLst>
                </p14:cNvPr>
                <p14:cNvContentPartPr/>
                <p14:nvPr/>
              </p14:nvContentPartPr>
              <p14:xfrm>
                <a:off x="2082660" y="2864160"/>
                <a:ext cx="165240" cy="282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AD1679-F0DD-0FFE-EF77-53AC4DD309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74020" y="2855160"/>
                  <a:ext cx="182880" cy="29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937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ADB9-02AF-120D-FEA5-5E14EFB5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F039-AE6C-C80A-86A3-6A692282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JavaStyleStruct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java_style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JavaStyleStruct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boxed_struct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java_style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87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20F3-0A86-F8BA-4BE5-6F13CDC1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Rust-Style 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077444-0365-0445-F543-7AB02540E79C}"/>
                  </a:ext>
                </a:extLst>
              </p14:cNvPr>
              <p14:cNvContentPartPr/>
              <p14:nvPr/>
            </p14:nvContentPartPr>
            <p14:xfrm>
              <a:off x="1384885" y="2182461"/>
              <a:ext cx="656640" cy="39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077444-0365-0445-F543-7AB02540E7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6245" y="2173821"/>
                <a:ext cx="674280" cy="41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417E273-3702-FAE9-2CC6-F2174D963F14}"/>
              </a:ext>
            </a:extLst>
          </p:cNvPr>
          <p:cNvGrpSpPr/>
          <p:nvPr/>
        </p:nvGrpSpPr>
        <p:grpSpPr>
          <a:xfrm>
            <a:off x="923005" y="1329981"/>
            <a:ext cx="8807040" cy="4987440"/>
            <a:chOff x="923005" y="1329981"/>
            <a:chExt cx="8807040" cy="49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220568-5F5E-D2E9-1E80-6ECEB80CC081}"/>
                    </a:ext>
                  </a:extLst>
                </p14:cNvPr>
                <p14:cNvContentPartPr/>
                <p14:nvPr/>
              </p14:nvContentPartPr>
              <p14:xfrm>
                <a:off x="923005" y="2106501"/>
                <a:ext cx="108360" cy="344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220568-5F5E-D2E9-1E80-6ECEB80CC0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4365" y="2097501"/>
                  <a:ext cx="126000" cy="34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A3AE56-7DFC-2815-32DB-8E30BCB66DDB}"/>
                    </a:ext>
                  </a:extLst>
                </p14:cNvPr>
                <p14:cNvContentPartPr/>
                <p14:nvPr/>
              </p14:nvContentPartPr>
              <p14:xfrm>
                <a:off x="1093645" y="1985901"/>
                <a:ext cx="1140480" cy="397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A3AE56-7DFC-2815-32DB-8E30BCB66D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4645" y="1976901"/>
                  <a:ext cx="1158120" cy="39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E199A5-B71C-F0CC-7051-3175EDE787EC}"/>
                    </a:ext>
                  </a:extLst>
                </p14:cNvPr>
                <p14:cNvContentPartPr/>
                <p14:nvPr/>
              </p14:nvContentPartPr>
              <p14:xfrm>
                <a:off x="1591165" y="2317461"/>
                <a:ext cx="13680" cy="17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E199A5-B71C-F0CC-7051-3175EDE787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2525" y="2308461"/>
                  <a:ext cx="31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1F4999-C0FA-D55F-AF79-C5A5ADB2C979}"/>
                    </a:ext>
                  </a:extLst>
                </p14:cNvPr>
                <p14:cNvContentPartPr/>
                <p14:nvPr/>
              </p14:nvContentPartPr>
              <p14:xfrm>
                <a:off x="1594045" y="2285781"/>
                <a:ext cx="113400" cy="189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1F4999-C0FA-D55F-AF79-C5A5ADB2C9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85405" y="2277141"/>
                  <a:ext cx="131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81CC7F-8BDB-935E-6BD4-DE20225E9F7D}"/>
                    </a:ext>
                  </a:extLst>
                </p14:cNvPr>
                <p14:cNvContentPartPr/>
                <p14:nvPr/>
              </p14:nvContentPartPr>
              <p14:xfrm>
                <a:off x="2950525" y="1329981"/>
                <a:ext cx="6779520" cy="4987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81CC7F-8BDB-935E-6BD4-DE20225E9F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1885" y="1320981"/>
                  <a:ext cx="6797160" cy="50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64855D-EF56-FE46-99F9-51D963E99302}"/>
                    </a:ext>
                  </a:extLst>
                </p14:cNvPr>
                <p14:cNvContentPartPr/>
                <p14:nvPr/>
              </p14:nvContentPartPr>
              <p14:xfrm>
                <a:off x="2021725" y="2411421"/>
                <a:ext cx="3162960" cy="507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64855D-EF56-FE46-99F9-51D963E993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12725" y="2402421"/>
                  <a:ext cx="3180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2EAA3A-DF3D-DFE8-FF85-3F2B534D9F93}"/>
                    </a:ext>
                  </a:extLst>
                </p14:cNvPr>
                <p14:cNvContentPartPr/>
                <p14:nvPr/>
              </p14:nvContentPartPr>
              <p14:xfrm>
                <a:off x="5204125" y="2075181"/>
                <a:ext cx="2959200" cy="280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2EAA3A-DF3D-DFE8-FF85-3F2B534D9F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95125" y="2066541"/>
                  <a:ext cx="2976840" cy="28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2C62C0-8894-4599-FBC7-9FB5B5981CB1}"/>
                    </a:ext>
                  </a:extLst>
                </p14:cNvPr>
                <p14:cNvContentPartPr/>
                <p14:nvPr/>
              </p14:nvContentPartPr>
              <p14:xfrm>
                <a:off x="5545045" y="2478741"/>
                <a:ext cx="1931760" cy="1081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2C62C0-8894-4599-FBC7-9FB5B5981C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36405" y="2469741"/>
                  <a:ext cx="1949400" cy="10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5FB59A-D593-9080-515D-574EECAD9036}"/>
                    </a:ext>
                  </a:extLst>
                </p14:cNvPr>
                <p14:cNvContentPartPr/>
                <p14:nvPr/>
              </p14:nvContentPartPr>
              <p14:xfrm>
                <a:off x="6230845" y="2721021"/>
                <a:ext cx="869400" cy="475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5FB59A-D593-9080-515D-574EECAD90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22205" y="2712021"/>
                  <a:ext cx="8870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228224-5782-5A33-BEEA-0855BD461394}"/>
                    </a:ext>
                  </a:extLst>
                </p14:cNvPr>
                <p14:cNvContentPartPr/>
                <p14:nvPr/>
              </p14:nvContentPartPr>
              <p14:xfrm>
                <a:off x="5732245" y="3583581"/>
                <a:ext cx="1798920" cy="1051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228224-5782-5A33-BEEA-0855BD4613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23605" y="3574941"/>
                  <a:ext cx="181656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BF3A97-9E6A-2AA1-C4EB-461073908FEA}"/>
                    </a:ext>
                  </a:extLst>
                </p14:cNvPr>
                <p14:cNvContentPartPr/>
                <p14:nvPr/>
              </p14:nvContentPartPr>
              <p14:xfrm>
                <a:off x="6279805" y="3819381"/>
                <a:ext cx="923760" cy="57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BF3A97-9E6A-2AA1-C4EB-461073908F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70805" y="3810741"/>
                  <a:ext cx="94140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54366C-17FD-4341-2FA8-1AE386B20E3A}"/>
                    </a:ext>
                  </a:extLst>
                </p14:cNvPr>
                <p14:cNvContentPartPr/>
                <p14:nvPr/>
              </p14:nvContentPartPr>
              <p14:xfrm>
                <a:off x="6714325" y="4042941"/>
                <a:ext cx="377640" cy="17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54366C-17FD-4341-2FA8-1AE386B20E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5325" y="4033941"/>
                  <a:ext cx="395280" cy="19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591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934F-2268-5448-4FE4-09C0ED5F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to Boxed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64C0-5120-8144-66CD-768022B7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49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4BB3-44FC-D086-9580-5223D996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is special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14C6-3FB3-D818-C0EB-5D085EF27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error[E0382]: borrow of moved value: `*b`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A2D-F8E0-AE47-CFE7-719FCD66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in linked list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14:cNvPr>
              <p14:cNvContentPartPr/>
              <p14:nvPr/>
            </p14:nvContentPartPr>
            <p14:xfrm>
              <a:off x="1156092" y="3027460"/>
              <a:ext cx="2675160" cy="182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092" y="3018820"/>
                <a:ext cx="2692800" cy="18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14:cNvPr>
              <p14:cNvContentPartPr/>
              <p14:nvPr/>
            </p14:nvContentPartPr>
            <p14:xfrm>
              <a:off x="2973732" y="4282420"/>
              <a:ext cx="621360" cy="35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5092" y="4273420"/>
                <a:ext cx="63900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E96816E-11B3-95CA-2EA7-01A333429493}"/>
              </a:ext>
            </a:extLst>
          </p:cNvPr>
          <p:cNvGrpSpPr/>
          <p:nvPr/>
        </p:nvGrpSpPr>
        <p:grpSpPr>
          <a:xfrm>
            <a:off x="3223572" y="3073900"/>
            <a:ext cx="5682240" cy="2026440"/>
            <a:chOff x="3223572" y="3073900"/>
            <a:chExt cx="5682240" cy="20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14:cNvPr>
                <p14:cNvContentPartPr/>
                <p14:nvPr/>
              </p14:nvContentPartPr>
              <p14:xfrm>
                <a:off x="3223572" y="4206100"/>
                <a:ext cx="1671480" cy="25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4932" y="4197100"/>
                  <a:ext cx="1689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14:cNvPr>
                <p14:cNvContentPartPr/>
                <p14:nvPr/>
              </p14:nvContentPartPr>
              <p14:xfrm>
                <a:off x="4669692" y="3073900"/>
                <a:ext cx="2571480" cy="202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0692" y="3064900"/>
                  <a:ext cx="2589120" cy="20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14:cNvPr>
                <p14:cNvContentPartPr/>
                <p14:nvPr/>
              </p14:nvContentPartPr>
              <p14:xfrm>
                <a:off x="6502812" y="4234900"/>
                <a:ext cx="655920" cy="46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94172" y="4225900"/>
                  <a:ext cx="6735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14:cNvPr>
                <p14:cNvContentPartPr/>
                <p14:nvPr/>
              </p14:nvContentPartPr>
              <p14:xfrm>
                <a:off x="6816012" y="3766900"/>
                <a:ext cx="2089800" cy="642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7012" y="3758260"/>
                  <a:ext cx="2107440" cy="65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4903EB-7D77-E230-CE71-DED98B9B84B7}"/>
              </a:ext>
            </a:extLst>
          </p:cNvPr>
          <p:cNvGrpSpPr/>
          <p:nvPr/>
        </p:nvGrpSpPr>
        <p:grpSpPr>
          <a:xfrm>
            <a:off x="8660652" y="2781580"/>
            <a:ext cx="2867400" cy="2017800"/>
            <a:chOff x="8660652" y="2781580"/>
            <a:chExt cx="2867400" cy="20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14:cNvPr>
                <p14:cNvContentPartPr/>
                <p14:nvPr/>
              </p14:nvContentPartPr>
              <p14:xfrm>
                <a:off x="8660652" y="2781580"/>
                <a:ext cx="1954080" cy="201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52012" y="2772580"/>
                  <a:ext cx="1971720" cy="20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14:cNvPr>
                <p14:cNvContentPartPr/>
                <p14:nvPr/>
              </p14:nvContentPartPr>
              <p14:xfrm>
                <a:off x="10902732" y="439942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93732" y="4390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14:cNvPr>
                <p14:cNvContentPartPr/>
                <p14:nvPr/>
              </p14:nvContentPartPr>
              <p14:xfrm>
                <a:off x="11266332" y="449230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57692" y="4483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14:cNvPr>
                <p14:cNvContentPartPr/>
                <p14:nvPr/>
              </p14:nvContentPartPr>
              <p14:xfrm>
                <a:off x="11527692" y="450634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19052" y="4497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DEF820-AC41-629E-0016-351EF2204FD7}"/>
              </a:ext>
            </a:extLst>
          </p:cNvPr>
          <p:cNvGrpSpPr/>
          <p:nvPr/>
        </p:nvGrpSpPr>
        <p:grpSpPr>
          <a:xfrm>
            <a:off x="3542892" y="3348220"/>
            <a:ext cx="2058120" cy="441720"/>
            <a:chOff x="3542892" y="3348220"/>
            <a:chExt cx="205812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2ACCED-0173-FE39-385B-F8445C6A1F7C}"/>
                    </a:ext>
                  </a:extLst>
                </p14:cNvPr>
                <p14:cNvContentPartPr/>
                <p14:nvPr/>
              </p14:nvContentPartPr>
              <p14:xfrm>
                <a:off x="5249292" y="3348220"/>
                <a:ext cx="351720" cy="324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2ACCED-0173-FE39-385B-F8445C6A1F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40292" y="3339580"/>
                  <a:ext cx="3693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BF6DAA-2F04-60FA-F58B-AC0C54280F8F}"/>
                    </a:ext>
                  </a:extLst>
                </p14:cNvPr>
                <p14:cNvContentPartPr/>
                <p14:nvPr/>
              </p14:nvContentPartPr>
              <p14:xfrm>
                <a:off x="3542892" y="3411940"/>
                <a:ext cx="1747800" cy="378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BF6DAA-2F04-60FA-F58B-AC0C54280F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34252" y="3402940"/>
                  <a:ext cx="1765440" cy="39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EF3701-8ECD-4BC3-4C47-2BC065730820}"/>
              </a:ext>
            </a:extLst>
          </p:cNvPr>
          <p:cNvGrpSpPr/>
          <p:nvPr/>
        </p:nvGrpSpPr>
        <p:grpSpPr>
          <a:xfrm>
            <a:off x="6824292" y="3104860"/>
            <a:ext cx="2505960" cy="479160"/>
            <a:chOff x="6824292" y="3104860"/>
            <a:chExt cx="250596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113006-DC95-36FA-7E0A-CABA6B4B780F}"/>
                    </a:ext>
                  </a:extLst>
                </p14:cNvPr>
                <p14:cNvContentPartPr/>
                <p14:nvPr/>
              </p14:nvContentPartPr>
              <p14:xfrm>
                <a:off x="9111372" y="3104860"/>
                <a:ext cx="218880" cy="38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113006-DC95-36FA-7E0A-CABA6B4B78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02372" y="3095860"/>
                  <a:ext cx="2365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24E9A4-2B39-B535-4F6C-EEBB2B980DF9}"/>
                    </a:ext>
                  </a:extLst>
                </p14:cNvPr>
                <p14:cNvContentPartPr/>
                <p14:nvPr/>
              </p14:nvContentPartPr>
              <p14:xfrm>
                <a:off x="6824292" y="3191260"/>
                <a:ext cx="2123640" cy="392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24E9A4-2B39-B535-4F6C-EEBB2B980D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15652" y="3182260"/>
                  <a:ext cx="2141280" cy="41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77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9212" y="2734420"/>
                <a:ext cx="1495440" cy="18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85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492" y="219694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6172" y="2129980"/>
                <a:ext cx="2433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73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652" y="218182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2" y="2937460"/>
                <a:ext cx="9345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667" y="324562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652" y="309766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613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93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9252" y="4229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45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732" y="414922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98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4132" y="3491860"/>
                <a:ext cx="349488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685"/>
                <a:ext cx="2901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394" y="3787605"/>
                <a:ext cx="182880" cy="3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54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852" y="2734058"/>
                <a:ext cx="1495440" cy="1862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49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132" y="219658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5812" y="2129612"/>
                <a:ext cx="243360" cy="417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37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292" y="218146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6" y="2937460"/>
                <a:ext cx="934553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307" y="324526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292" y="309730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577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57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8892" y="4229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09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372" y="414886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62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3772" y="3491863"/>
                <a:ext cx="3494880" cy="953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315"/>
                <a:ext cx="290160" cy="341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034" y="3787614"/>
                <a:ext cx="182880" cy="3895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4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3287EE-0F02-A1EB-F8CB-DDF460C6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vs Box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0130DD-098E-375B-0CEB-1EA3097F9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RC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E63256-7A57-76AA-7D88-65FAB3AFA4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3F6696-1BB9-7EFF-53DD-1547D4E7B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Box.borrow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679A87-D619-136B-44FC-EE3CBF8024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4F504F-EC6D-808A-693A-54EFCF185624}"/>
              </a:ext>
            </a:extLst>
          </p:cNvPr>
          <p:cNvGrpSpPr/>
          <p:nvPr/>
        </p:nvGrpSpPr>
        <p:grpSpPr>
          <a:xfrm>
            <a:off x="6458839" y="269436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7C9256-5354-FF98-B1B5-88B9DA766A60}"/>
              </a:ext>
            </a:extLst>
          </p:cNvPr>
          <p:cNvGrpSpPr/>
          <p:nvPr/>
        </p:nvGrpSpPr>
        <p:grpSpPr>
          <a:xfrm>
            <a:off x="1002593" y="279192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14:cNvPr>
              <p14:cNvContentPartPr/>
              <p14:nvPr/>
            </p14:nvContentPartPr>
            <p14:xfrm>
              <a:off x="6912428" y="3031194"/>
              <a:ext cx="443160" cy="31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03428" y="3022554"/>
                <a:ext cx="46080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ACDA5FC-2FBE-C1B6-4E5E-6C60F6E1167F}"/>
              </a:ext>
            </a:extLst>
          </p:cNvPr>
          <p:cNvGrpSpPr/>
          <p:nvPr/>
        </p:nvGrpSpPr>
        <p:grpSpPr>
          <a:xfrm>
            <a:off x="6952028" y="3113634"/>
            <a:ext cx="2490120" cy="509040"/>
            <a:chOff x="6952028" y="3113634"/>
            <a:chExt cx="249012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14:cNvPr>
                <p14:cNvContentPartPr/>
                <p14:nvPr/>
              </p14:nvContentPartPr>
              <p14:xfrm>
                <a:off x="6952028" y="3113634"/>
                <a:ext cx="2448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43028" y="3104634"/>
                  <a:ext cx="42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14:cNvPr>
                <p14:cNvContentPartPr/>
                <p14:nvPr/>
              </p14:nvContentPartPr>
              <p14:xfrm>
                <a:off x="6972188" y="3125874"/>
                <a:ext cx="52560" cy="10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63188" y="3116874"/>
                  <a:ext cx="70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14:cNvPr>
                <p14:cNvContentPartPr/>
                <p14:nvPr/>
              </p14:nvContentPartPr>
              <p14:xfrm>
                <a:off x="7047068" y="3189594"/>
                <a:ext cx="96480" cy="71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38068" y="3180594"/>
                  <a:ext cx="114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14:cNvPr>
                <p14:cNvContentPartPr/>
                <p14:nvPr/>
              </p14:nvContentPartPr>
              <p14:xfrm>
                <a:off x="7165508" y="3208314"/>
                <a:ext cx="58320" cy="55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56508" y="3199314"/>
                  <a:ext cx="75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14:cNvPr>
                <p14:cNvContentPartPr/>
                <p14:nvPr/>
              </p14:nvContentPartPr>
              <p14:xfrm>
                <a:off x="7170548" y="3223794"/>
                <a:ext cx="85680" cy="55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61908" y="3215154"/>
                  <a:ext cx="103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14:cNvPr>
                <p14:cNvContentPartPr/>
                <p14:nvPr/>
              </p14:nvContentPartPr>
              <p14:xfrm>
                <a:off x="7366388" y="3234954"/>
                <a:ext cx="2075760" cy="387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57748" y="3225954"/>
                  <a:ext cx="2093400" cy="40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14:cNvPr>
              <p14:cNvContentPartPr/>
              <p14:nvPr/>
            </p14:nvContentPartPr>
            <p14:xfrm>
              <a:off x="9236588" y="3493794"/>
              <a:ext cx="183240" cy="175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27948" y="3484794"/>
                <a:ext cx="20088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7BFCAF6-C9D1-AAD2-BD06-62D2349B322E}"/>
              </a:ext>
            </a:extLst>
          </p:cNvPr>
          <p:cNvGrpSpPr/>
          <p:nvPr/>
        </p:nvGrpSpPr>
        <p:grpSpPr>
          <a:xfrm>
            <a:off x="7382228" y="3815274"/>
            <a:ext cx="1965600" cy="531360"/>
            <a:chOff x="7382228" y="3815274"/>
            <a:chExt cx="196560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14:cNvPr>
                <p14:cNvContentPartPr/>
                <p14:nvPr/>
              </p14:nvContentPartPr>
              <p14:xfrm>
                <a:off x="7382228" y="3815274"/>
                <a:ext cx="1965600" cy="289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73228" y="3806274"/>
                  <a:ext cx="1983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14:cNvPr>
                <p14:cNvContentPartPr/>
                <p14:nvPr/>
              </p14:nvContentPartPr>
              <p14:xfrm>
                <a:off x="7405628" y="4212354"/>
                <a:ext cx="1909440" cy="134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96628" y="4203354"/>
                  <a:ext cx="192708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14:cNvPr>
              <p14:cNvContentPartPr/>
              <p14:nvPr/>
            </p14:nvContentPartPr>
            <p14:xfrm>
              <a:off x="7480508" y="4634274"/>
              <a:ext cx="1787400" cy="103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71508" y="4625634"/>
                <a:ext cx="18050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14:cNvPr>
              <p14:cNvContentPartPr/>
              <p14:nvPr/>
            </p14:nvContentPartPr>
            <p14:xfrm>
              <a:off x="7082708" y="3634554"/>
              <a:ext cx="137880" cy="218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73708" y="3625914"/>
                <a:ext cx="1555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14:cNvPr>
              <p14:cNvContentPartPr/>
              <p14:nvPr/>
            </p14:nvContentPartPr>
            <p14:xfrm>
              <a:off x="7043108" y="4141434"/>
              <a:ext cx="194040" cy="190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34468" y="4132434"/>
                <a:ext cx="2116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14:cNvPr>
              <p14:cNvContentPartPr/>
              <p14:nvPr/>
            </p14:nvContentPartPr>
            <p14:xfrm>
              <a:off x="7161188" y="4570554"/>
              <a:ext cx="201960" cy="23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52548" y="4561554"/>
                <a:ext cx="219600" cy="25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BECFD6D-206F-A9DF-C839-F3862D61A025}"/>
              </a:ext>
            </a:extLst>
          </p:cNvPr>
          <p:cNvGrpSpPr/>
          <p:nvPr/>
        </p:nvGrpSpPr>
        <p:grpSpPr>
          <a:xfrm>
            <a:off x="1347548" y="3129114"/>
            <a:ext cx="2626920" cy="1825560"/>
            <a:chOff x="1347548" y="3129114"/>
            <a:chExt cx="2626920" cy="18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14:cNvPr>
                <p14:cNvContentPartPr/>
                <p14:nvPr/>
              </p14:nvContentPartPr>
              <p14:xfrm>
                <a:off x="1378148" y="3129114"/>
                <a:ext cx="576720" cy="450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69508" y="3120114"/>
                  <a:ext cx="5943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14:cNvPr>
                <p14:cNvContentPartPr/>
                <p14:nvPr/>
              </p14:nvContentPartPr>
              <p14:xfrm>
                <a:off x="1512788" y="3295074"/>
                <a:ext cx="28440" cy="149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03788" y="3286074"/>
                  <a:ext cx="46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14:cNvPr>
                <p14:cNvContentPartPr/>
                <p14:nvPr/>
              </p14:nvContentPartPr>
              <p14:xfrm>
                <a:off x="1549508" y="3251514"/>
                <a:ext cx="70920" cy="21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40508" y="3242514"/>
                  <a:ext cx="88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14:cNvPr>
                <p14:cNvContentPartPr/>
                <p14:nvPr/>
              </p14:nvContentPartPr>
              <p14:xfrm>
                <a:off x="1670468" y="3342954"/>
                <a:ext cx="112680" cy="177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61468" y="3334314"/>
                  <a:ext cx="130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14:cNvPr>
                <p14:cNvContentPartPr/>
                <p14:nvPr/>
              </p14:nvContentPartPr>
              <p14:xfrm>
                <a:off x="1347548" y="4465434"/>
                <a:ext cx="620280" cy="489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38548" y="4456434"/>
                  <a:ext cx="6379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14:cNvPr>
                <p14:cNvContentPartPr/>
                <p14:nvPr/>
              </p14:nvContentPartPr>
              <p14:xfrm>
                <a:off x="1481828" y="4603314"/>
                <a:ext cx="9000" cy="19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473188" y="4594314"/>
                  <a:ext cx="26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14:cNvPr>
                <p14:cNvContentPartPr/>
                <p14:nvPr/>
              </p14:nvContentPartPr>
              <p14:xfrm>
                <a:off x="1501628" y="4565154"/>
                <a:ext cx="104040" cy="194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92988" y="4556514"/>
                  <a:ext cx="121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14:cNvPr>
                <p14:cNvContentPartPr/>
                <p14:nvPr/>
              </p14:nvContentPartPr>
              <p14:xfrm>
                <a:off x="1614668" y="4622394"/>
                <a:ext cx="167040" cy="167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05668" y="4613754"/>
                  <a:ext cx="184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14:cNvPr>
                <p14:cNvContentPartPr/>
                <p14:nvPr/>
              </p14:nvContentPartPr>
              <p14:xfrm>
                <a:off x="1942988" y="4594314"/>
                <a:ext cx="1907280" cy="120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33988" y="4585674"/>
                  <a:ext cx="1924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14:cNvPr>
                <p14:cNvContentPartPr/>
                <p14:nvPr/>
              </p14:nvContentPartPr>
              <p14:xfrm>
                <a:off x="1372028" y="3754434"/>
                <a:ext cx="740880" cy="565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63388" y="3745794"/>
                  <a:ext cx="75852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14:cNvPr>
                <p14:cNvContentPartPr/>
                <p14:nvPr/>
              </p14:nvContentPartPr>
              <p14:xfrm>
                <a:off x="1513868" y="3901674"/>
                <a:ext cx="78480" cy="268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05228" y="3892674"/>
                  <a:ext cx="96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14:cNvPr>
                <p14:cNvContentPartPr/>
                <p14:nvPr/>
              </p14:nvContentPartPr>
              <p14:xfrm>
                <a:off x="1608188" y="3877554"/>
                <a:ext cx="284760" cy="259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99188" y="3868554"/>
                  <a:ext cx="3024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14:cNvPr>
                <p14:cNvContentPartPr/>
                <p14:nvPr/>
              </p14:nvContentPartPr>
              <p14:xfrm>
                <a:off x="1856228" y="3996354"/>
                <a:ext cx="116640" cy="201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47228" y="3987354"/>
                  <a:ext cx="134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14:cNvPr>
                <p14:cNvContentPartPr/>
                <p14:nvPr/>
              </p14:nvContentPartPr>
              <p14:xfrm>
                <a:off x="2104628" y="4055034"/>
                <a:ext cx="1822320" cy="241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95628" y="4046034"/>
                  <a:ext cx="1839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14:cNvPr>
                <p14:cNvContentPartPr/>
                <p14:nvPr/>
              </p14:nvContentPartPr>
              <p14:xfrm>
                <a:off x="1962788" y="3342234"/>
                <a:ext cx="2011680" cy="55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53788" y="3333594"/>
                  <a:ext cx="2029320" cy="57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27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9EBB-C848-1186-212B-6DAE0527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in Rust aka Option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6DD162-C38A-FF61-F2A9-D8564FC4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360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1706-F8C2-5E4B-73F5-3CB569D8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3DB9C-56B4-A9B8-FC71-51E124C7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.borrow();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189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0763-46C1-718E-9E98-C66A080A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835F-E502-58A3-B8FC-EC574E60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inc_strong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217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3182-0D18-B19E-5214-0F69F820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Rc</a:t>
            </a:r>
            <a:r>
              <a:rPr lang="en-US" dirty="0"/>
              <a:t>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2199-B4A6-4765-09BC-AA2581AB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error[E0594]: cannot assign to data in an `</a:t>
            </a:r>
            <a:r>
              <a:rPr lang="en-US" dirty="0" err="1">
                <a:solidFill>
                  <a:srgbClr val="FF0000"/>
                </a:solidFill>
              </a:rPr>
              <a:t>Rc</a:t>
            </a:r>
            <a:r>
              <a:rPr lang="en-US" dirty="0">
                <a:solidFill>
                  <a:srgbClr val="FF0000"/>
                </a:solidFill>
              </a:rPr>
              <a:t>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ECC7-1DCC-DA0E-2EB6-1E40C7B8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Interior Mutability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8E8A-7568-2298-ED07-C3AFA7E5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.replace(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2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E8B7-A13F-7370-2EE0-80293C26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– Alias Safe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7F9A-1304-4B34-CE38-6E6FD514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::replace(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*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wrapped assignment 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const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SAFETY: We read from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dest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but directly write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src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into it afterwards,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such that the old value is not duplicated. Nothing is dropped and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nothing here can panic.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::read(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::write(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7E05-ADBC-16D5-1078-62ED10A4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data from 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41A7-0732-6F42-B8FE-86C9560B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get() – returns copy</a:t>
            </a:r>
          </a:p>
          <a:p>
            <a:r>
              <a:rPr lang="en-US" dirty="0"/>
              <a:t>take() – return value and replace with Default</a:t>
            </a:r>
          </a:p>
          <a:p>
            <a:r>
              <a:rPr lang="en-US" dirty="0"/>
              <a:t>replace() – return value and replace</a:t>
            </a:r>
          </a:p>
        </p:txBody>
      </p:sp>
    </p:spTree>
    <p:extLst>
      <p:ext uri="{BB962C8B-B14F-4D97-AF65-F5344CB8AC3E}">
        <p14:creationId xmlns:p14="http://schemas.microsoft.com/office/powerpoint/2010/main" val="238100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7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6F415-C19D-D5BD-9B7F-ED1BC32E991D}"/>
              </a:ext>
            </a:extLst>
          </p:cNvPr>
          <p:cNvSpPr txBox="1"/>
          <p:nvPr/>
        </p:nvSpPr>
        <p:spPr>
          <a:xfrm>
            <a:off x="6564573" y="3244334"/>
            <a:ext cx="4397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PANIC: </a:t>
            </a:r>
            <a:r>
              <a:rPr lang="ru-RU" dirty="0">
                <a:solidFill>
                  <a:srgbClr val="FF0000"/>
                </a:solidFill>
              </a:rPr>
              <a:t>already borrowed: BorrowMutError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D64B8-A75A-6D55-9023-F3611D61E8D3}"/>
              </a:ext>
            </a:extLst>
          </p:cNvPr>
          <p:cNvSpPr txBox="1"/>
          <p:nvPr/>
        </p:nvSpPr>
        <p:spPr>
          <a:xfrm>
            <a:off x="3198103" y="4457126"/>
            <a:ext cx="9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Ref != &amp;</a:t>
            </a:r>
            <a:endParaRPr lang="ru-RU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6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FBCD-8041-26B6-975A-926184C0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EE77-20AC-CBE4-67C0-C071472D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()));</a:t>
            </a:r>
          </a:p>
          <a:p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162E61-98FD-FA13-ACE5-1B6EFEF7BAC3}"/>
              </a:ext>
            </a:extLst>
          </p:cNvPr>
          <p:cNvGrpSpPr/>
          <p:nvPr/>
        </p:nvGrpSpPr>
        <p:grpSpPr>
          <a:xfrm>
            <a:off x="1502475" y="4084730"/>
            <a:ext cx="1059840" cy="950400"/>
            <a:chOff x="1502475" y="4084730"/>
            <a:chExt cx="1059840" cy="9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14:cNvPr>
                <p14:cNvContentPartPr/>
                <p14:nvPr/>
              </p14:nvContentPartPr>
              <p14:xfrm>
                <a:off x="1543875" y="4213250"/>
                <a:ext cx="916200" cy="37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34875" y="4204610"/>
                  <a:ext cx="9338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14:cNvPr>
                <p14:cNvContentPartPr/>
                <p14:nvPr/>
              </p14:nvContentPartPr>
              <p14:xfrm>
                <a:off x="1502475" y="4084730"/>
                <a:ext cx="1059840" cy="50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3835" y="4076090"/>
                  <a:ext cx="10774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14:cNvPr>
                <p14:cNvContentPartPr/>
                <p14:nvPr/>
              </p14:nvContentPartPr>
              <p14:xfrm>
                <a:off x="1755195" y="4632290"/>
                <a:ext cx="791280" cy="29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6555" y="4623650"/>
                  <a:ext cx="808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14:cNvPr>
                <p14:cNvContentPartPr/>
                <p14:nvPr/>
              </p14:nvContentPartPr>
              <p14:xfrm>
                <a:off x="1612995" y="4677290"/>
                <a:ext cx="888480" cy="357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03995" y="4668650"/>
                  <a:ext cx="90612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14:cNvPr>
              <p14:cNvContentPartPr/>
              <p14:nvPr/>
            </p14:nvContentPartPr>
            <p14:xfrm>
              <a:off x="5293260" y="4932202"/>
              <a:ext cx="915840" cy="437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4260" y="4923202"/>
                <a:ext cx="9334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14:cNvPr>
              <p14:cNvContentPartPr/>
              <p14:nvPr/>
            </p14:nvContentPartPr>
            <p14:xfrm>
              <a:off x="7402350" y="5666277"/>
              <a:ext cx="892080" cy="502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3350" y="5657277"/>
                <a:ext cx="909720" cy="5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3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ED45-9DBD-ECE2-1A78-D6086C78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::downgrade()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42C2-BC0F-E0B3-3AFA-81975977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downgrade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8EF693-65FD-D633-4926-64F94D0DE91C}"/>
                  </a:ext>
                </a:extLst>
              </p14:cNvPr>
              <p14:cNvContentPartPr/>
              <p14:nvPr/>
            </p14:nvContentPartPr>
            <p14:xfrm>
              <a:off x="3846795" y="4612850"/>
              <a:ext cx="2360520" cy="65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8EF693-65FD-D633-4926-64F94D0DE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155" y="4604210"/>
                <a:ext cx="237816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21BC5A-0D7A-DBBE-99EF-539091C0B453}"/>
                  </a:ext>
                </a:extLst>
              </p14:cNvPr>
              <p14:cNvContentPartPr/>
              <p14:nvPr/>
            </p14:nvContentPartPr>
            <p14:xfrm>
              <a:off x="3334875" y="3046130"/>
              <a:ext cx="1156680" cy="711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21BC5A-0D7A-DBBE-99EF-539091C0B4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5875" y="3037130"/>
                <a:ext cx="1174320" cy="7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1E41-2AFC-88F6-979E-42EC5EBA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B03B-F30D-28BA-0B50-67B3BEFD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3088FD-7513-B681-8FD0-09B6E07AA07C}"/>
                  </a:ext>
                </a:extLst>
              </p14:cNvPr>
              <p14:cNvContentPartPr/>
              <p14:nvPr/>
            </p14:nvContentPartPr>
            <p14:xfrm>
              <a:off x="1485988" y="2528954"/>
              <a:ext cx="68760" cy="342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3088FD-7513-B681-8FD0-09B6E07AA0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7348" y="2520314"/>
                <a:ext cx="86400" cy="34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3F850B-0D02-99C6-9E01-6CD80752E2BD}"/>
                  </a:ext>
                </a:extLst>
              </p14:cNvPr>
              <p14:cNvContentPartPr/>
              <p14:nvPr/>
            </p14:nvContentPartPr>
            <p14:xfrm>
              <a:off x="1474828" y="2203874"/>
              <a:ext cx="2051640" cy="388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3F850B-0D02-99C6-9E01-6CD80752E2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5828" y="2195234"/>
                <a:ext cx="2069280" cy="39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E8D556-5B14-2C0D-2927-11716C6662DE}"/>
                  </a:ext>
                </a:extLst>
              </p14:cNvPr>
              <p14:cNvContentPartPr/>
              <p14:nvPr/>
            </p14:nvContentPartPr>
            <p14:xfrm>
              <a:off x="4218388" y="2207114"/>
              <a:ext cx="6362280" cy="3758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E8D556-5B14-2C0D-2927-11716C6662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9388" y="2198114"/>
                <a:ext cx="6379920" cy="37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A98C8A-C3BA-FEA2-EFD1-A1DEB88B76E7}"/>
                  </a:ext>
                </a:extLst>
              </p14:cNvPr>
              <p14:cNvContentPartPr/>
              <p14:nvPr/>
            </p14:nvContentPartPr>
            <p14:xfrm>
              <a:off x="1773628" y="2406554"/>
              <a:ext cx="1226160" cy="808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A98C8A-C3BA-FEA2-EFD1-A1DEB88B76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4988" y="2397914"/>
                <a:ext cx="12438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1AEA311-CEF7-CF91-76CB-86032DF7DA21}"/>
                  </a:ext>
                </a:extLst>
              </p14:cNvPr>
              <p14:cNvContentPartPr/>
              <p14:nvPr/>
            </p14:nvContentPartPr>
            <p14:xfrm>
              <a:off x="6895860" y="3989980"/>
              <a:ext cx="1397520" cy="43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1AEA311-CEF7-CF91-76CB-86032DF7DA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87220" y="3980980"/>
                <a:ext cx="14151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85C0E9E-D288-5830-7AA0-3F1C04BC08AD}"/>
                  </a:ext>
                </a:extLst>
              </p14:cNvPr>
              <p14:cNvContentPartPr/>
              <p14:nvPr/>
            </p14:nvContentPartPr>
            <p14:xfrm>
              <a:off x="1800300" y="3368730"/>
              <a:ext cx="1224000" cy="429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85C0E9E-D288-5830-7AA0-3F1C04BC08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91300" y="3359730"/>
                <a:ext cx="124164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35F0BCE-9D72-25CE-547C-B6A204C27EFF}"/>
                  </a:ext>
                </a:extLst>
              </p14:cNvPr>
              <p14:cNvContentPartPr/>
              <p14:nvPr/>
            </p14:nvContentPartPr>
            <p14:xfrm>
              <a:off x="3031500" y="2993250"/>
              <a:ext cx="3741480" cy="5965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35F0BCE-9D72-25CE-547C-B6A204C27E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22500" y="2984250"/>
                <a:ext cx="37591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B7A50F6-544B-3CF7-66B3-83B56198DA25}"/>
                  </a:ext>
                </a:extLst>
              </p14:cNvPr>
              <p14:cNvContentPartPr/>
              <p14:nvPr/>
            </p14:nvContentPartPr>
            <p14:xfrm>
              <a:off x="5964420" y="4802970"/>
              <a:ext cx="116280" cy="820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B7A50F6-544B-3CF7-66B3-83B56198DA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55420" y="4794330"/>
                <a:ext cx="133920" cy="8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C2A13AB-005A-B894-D0D6-859507CDD7EE}"/>
                  </a:ext>
                </a:extLst>
              </p14:cNvPr>
              <p14:cNvContentPartPr/>
              <p14:nvPr/>
            </p14:nvContentPartPr>
            <p14:xfrm>
              <a:off x="5997900" y="4853730"/>
              <a:ext cx="988200" cy="7970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C2A13AB-005A-B894-D0D6-859507CDD7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89260" y="4844730"/>
                <a:ext cx="1005840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02B7C1A-D403-41DF-834C-B78BF65B353E}"/>
                  </a:ext>
                </a:extLst>
              </p14:cNvPr>
              <p14:cNvContentPartPr/>
              <p14:nvPr/>
            </p14:nvContentPartPr>
            <p14:xfrm>
              <a:off x="6080700" y="5556450"/>
              <a:ext cx="428040" cy="51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02B7C1A-D403-41DF-834C-B78BF65B35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71700" y="5547450"/>
                <a:ext cx="4456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7B65531-2886-83E5-5D86-32FAAF14B616}"/>
                  </a:ext>
                </a:extLst>
              </p14:cNvPr>
              <p14:cNvContentPartPr/>
              <p14:nvPr/>
            </p14:nvContentPartPr>
            <p14:xfrm>
              <a:off x="6122100" y="5164410"/>
              <a:ext cx="930240" cy="36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7B65531-2886-83E5-5D86-32FAAF14B6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13100" y="5155410"/>
                <a:ext cx="9478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67174D9-AE48-1699-C3A0-7E0098549BCB}"/>
                  </a:ext>
                </a:extLst>
              </p14:cNvPr>
              <p14:cNvContentPartPr/>
              <p14:nvPr/>
            </p14:nvContentPartPr>
            <p14:xfrm>
              <a:off x="6188880" y="4977323"/>
              <a:ext cx="49680" cy="91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67174D9-AE48-1699-C3A0-7E0098549BC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79880" y="4968683"/>
                <a:ext cx="673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B5B6D8C-F157-7547-786A-77D16E7FD0C3}"/>
                  </a:ext>
                </a:extLst>
              </p14:cNvPr>
              <p14:cNvContentPartPr/>
              <p14:nvPr/>
            </p14:nvContentPartPr>
            <p14:xfrm>
              <a:off x="6321000" y="4974083"/>
              <a:ext cx="32760" cy="76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B5B6D8C-F157-7547-786A-77D16E7FD0C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12360" y="4965083"/>
                <a:ext cx="504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01AD0DB-7115-1FEB-94C2-60D5BD03D93B}"/>
                  </a:ext>
                </a:extLst>
              </p14:cNvPr>
              <p14:cNvContentPartPr/>
              <p14:nvPr/>
            </p14:nvContentPartPr>
            <p14:xfrm>
              <a:off x="6405240" y="5112323"/>
              <a:ext cx="180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01AD0DB-7115-1FEB-94C2-60D5BD03D9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96600" y="510332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23646AC-9ED2-C4B8-2973-F345BD163DF0}"/>
                  </a:ext>
                </a:extLst>
              </p14:cNvPr>
              <p14:cNvContentPartPr/>
              <p14:nvPr/>
            </p14:nvContentPartPr>
            <p14:xfrm>
              <a:off x="6516120" y="4990643"/>
              <a:ext cx="49680" cy="97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23646AC-9ED2-C4B8-2973-F345BD163D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07120" y="4981643"/>
                <a:ext cx="673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86AC6D4-6205-7B97-D6A3-495F884CDEB9}"/>
                  </a:ext>
                </a:extLst>
              </p14:cNvPr>
              <p14:cNvContentPartPr/>
              <p14:nvPr/>
            </p14:nvContentPartPr>
            <p14:xfrm>
              <a:off x="6624840" y="4986323"/>
              <a:ext cx="43920" cy="932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86AC6D4-6205-7B97-D6A3-495F884CDEB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15840" y="4977683"/>
                <a:ext cx="615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A6CF93C-F0C9-4CE8-50A5-860487A1F4CA}"/>
                  </a:ext>
                </a:extLst>
              </p14:cNvPr>
              <p14:cNvContentPartPr/>
              <p14:nvPr/>
            </p14:nvContentPartPr>
            <p14:xfrm>
              <a:off x="6724920" y="4983083"/>
              <a:ext cx="74160" cy="122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A6CF93C-F0C9-4CE8-50A5-860487A1F4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16280" y="4974083"/>
                <a:ext cx="918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67FB8AD-0C10-4A08-4792-F9E20B4E2CD4}"/>
                  </a:ext>
                </a:extLst>
              </p14:cNvPr>
              <p14:cNvContentPartPr/>
              <p14:nvPr/>
            </p14:nvContentPartPr>
            <p14:xfrm>
              <a:off x="6256920" y="5226083"/>
              <a:ext cx="99720" cy="65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67FB8AD-0C10-4A08-4792-F9E20B4E2C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48280" y="5217443"/>
                <a:ext cx="1173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43DCA7A-2193-4F03-4EFC-D46B852BF2D0}"/>
                  </a:ext>
                </a:extLst>
              </p14:cNvPr>
              <p14:cNvContentPartPr/>
              <p14:nvPr/>
            </p14:nvContentPartPr>
            <p14:xfrm>
              <a:off x="6229200" y="5263523"/>
              <a:ext cx="42480" cy="220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43DCA7A-2193-4F03-4EFC-D46B852BF2D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20560" y="5254883"/>
                <a:ext cx="601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A3F741D-8308-9B5D-835A-829CB182DB10}"/>
                  </a:ext>
                </a:extLst>
              </p14:cNvPr>
              <p14:cNvContentPartPr/>
              <p14:nvPr/>
            </p14:nvContentPartPr>
            <p14:xfrm>
              <a:off x="6171960" y="5327243"/>
              <a:ext cx="132480" cy="19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A3F741D-8308-9B5D-835A-829CB182DB1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62960" y="5318243"/>
                <a:ext cx="1501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CEC0532-5198-87DE-B08A-277005898D3C}"/>
                  </a:ext>
                </a:extLst>
              </p14:cNvPr>
              <p14:cNvContentPartPr/>
              <p14:nvPr/>
            </p14:nvContentPartPr>
            <p14:xfrm>
              <a:off x="6403080" y="5332643"/>
              <a:ext cx="42480" cy="135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CEC0532-5198-87DE-B08A-277005898D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94440" y="5324003"/>
                <a:ext cx="601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A2BDD9D-94EB-0631-3AC5-C66CAC48E216}"/>
                  </a:ext>
                </a:extLst>
              </p14:cNvPr>
              <p14:cNvContentPartPr/>
              <p14:nvPr/>
            </p14:nvContentPartPr>
            <p14:xfrm>
              <a:off x="6501000" y="5343083"/>
              <a:ext cx="23400" cy="135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A2BDD9D-94EB-0631-3AC5-C66CAC48E2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92000" y="5334443"/>
                <a:ext cx="410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47F5B8E-6090-561B-7280-C17F70459969}"/>
                  </a:ext>
                </a:extLst>
              </p14:cNvPr>
              <p14:cNvContentPartPr/>
              <p14:nvPr/>
            </p14:nvContentPartPr>
            <p14:xfrm>
              <a:off x="6600720" y="5258843"/>
              <a:ext cx="18720" cy="190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47F5B8E-6090-561B-7280-C17F704599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91720" y="5250203"/>
                <a:ext cx="36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DE686F1-6EB2-E9DA-D876-85639A400A38}"/>
                  </a:ext>
                </a:extLst>
              </p14:cNvPr>
              <p14:cNvContentPartPr/>
              <p14:nvPr/>
            </p14:nvContentPartPr>
            <p14:xfrm>
              <a:off x="6711240" y="5282963"/>
              <a:ext cx="52200" cy="148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DE686F1-6EB2-E9DA-D876-85639A400A3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02240" y="5274323"/>
                <a:ext cx="698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2442263-122C-3918-261E-D41A03F99C19}"/>
                  </a:ext>
                </a:extLst>
              </p14:cNvPr>
              <p14:cNvContentPartPr/>
              <p14:nvPr/>
            </p14:nvContentPartPr>
            <p14:xfrm>
              <a:off x="6814560" y="5281523"/>
              <a:ext cx="63000" cy="160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2442263-122C-3918-261E-D41A03F99C1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05920" y="5272523"/>
                <a:ext cx="806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822FE81-3CB9-4249-29E9-E8C815D1DBFE}"/>
                  </a:ext>
                </a:extLst>
              </p14:cNvPr>
              <p14:cNvContentPartPr/>
              <p14:nvPr/>
            </p14:nvContentPartPr>
            <p14:xfrm>
              <a:off x="6804840" y="5242283"/>
              <a:ext cx="97560" cy="1069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822FE81-3CB9-4249-29E9-E8C815D1DBF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95840" y="5233643"/>
                <a:ext cx="1152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D0786C2-42D7-EFAE-1DA2-45DF61461C80}"/>
                  </a:ext>
                </a:extLst>
              </p14:cNvPr>
              <p14:cNvContentPartPr/>
              <p14:nvPr/>
            </p14:nvContentPartPr>
            <p14:xfrm>
              <a:off x="6745080" y="5267843"/>
              <a:ext cx="36720" cy="230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D0786C2-42D7-EFAE-1DA2-45DF61461C8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36440" y="5259203"/>
                <a:ext cx="543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528B8F2-8B2D-640E-ADF0-A31FCA121C75}"/>
                  </a:ext>
                </a:extLst>
              </p14:cNvPr>
              <p14:cNvContentPartPr/>
              <p14:nvPr/>
            </p14:nvContentPartPr>
            <p14:xfrm>
              <a:off x="6697920" y="5432003"/>
              <a:ext cx="69120" cy="27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528B8F2-8B2D-640E-ADF0-A31FCA121C7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88920" y="5423003"/>
                <a:ext cx="867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1CEDDEF-C001-6504-044B-7B3006B4F85D}"/>
                  </a:ext>
                </a:extLst>
              </p14:cNvPr>
              <p14:cNvContentPartPr/>
              <p14:nvPr/>
            </p14:nvContentPartPr>
            <p14:xfrm>
              <a:off x="6392428" y="4217714"/>
              <a:ext cx="553320" cy="641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1CEDDEF-C001-6504-044B-7B3006B4F85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3788" y="4208714"/>
                <a:ext cx="570960" cy="65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F753D8B-3526-2E1A-36C8-3155623F19FD}"/>
              </a:ext>
            </a:extLst>
          </p:cNvPr>
          <p:cNvGrpSpPr/>
          <p:nvPr/>
        </p:nvGrpSpPr>
        <p:grpSpPr>
          <a:xfrm>
            <a:off x="1848148" y="2614634"/>
            <a:ext cx="1166760" cy="1067993"/>
            <a:chOff x="1848148" y="2614634"/>
            <a:chExt cx="1166760" cy="10679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1F717C1-0F54-6395-74BC-6090E1BA5E10}"/>
                    </a:ext>
                  </a:extLst>
                </p14:cNvPr>
                <p14:cNvContentPartPr/>
                <p14:nvPr/>
              </p14:nvContentPartPr>
              <p14:xfrm>
                <a:off x="2081788" y="2618234"/>
                <a:ext cx="129600" cy="223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1F717C1-0F54-6395-74BC-6090E1BA5E1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72788" y="2609594"/>
                  <a:ext cx="147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E53D9A-9AC0-F5C8-4912-6ABA56004BF2}"/>
                    </a:ext>
                  </a:extLst>
                </p14:cNvPr>
                <p14:cNvContentPartPr/>
                <p14:nvPr/>
              </p14:nvContentPartPr>
              <p14:xfrm>
                <a:off x="2349988" y="2614634"/>
                <a:ext cx="162000" cy="230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E53D9A-9AC0-F5C8-4912-6ABA56004B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41348" y="2605994"/>
                  <a:ext cx="179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74A524-A1F6-6342-ACB4-4E2B75AB4A1A}"/>
                    </a:ext>
                  </a:extLst>
                </p14:cNvPr>
                <p14:cNvContentPartPr/>
                <p14:nvPr/>
              </p14:nvContentPartPr>
              <p14:xfrm>
                <a:off x="1848148" y="2894714"/>
                <a:ext cx="1166760" cy="51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74A524-A1F6-6342-ACB4-4E2B75AB4A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39508" y="2886074"/>
                  <a:ext cx="11844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7F60C4-6A14-D584-C8AE-12F5D2357630}"/>
                    </a:ext>
                  </a:extLst>
                </p14:cNvPr>
                <p14:cNvContentPartPr/>
                <p14:nvPr/>
              </p14:nvContentPartPr>
              <p14:xfrm>
                <a:off x="2062708" y="2904074"/>
                <a:ext cx="74520" cy="257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7F60C4-6A14-D584-C8AE-12F5D235763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53708" y="2895434"/>
                  <a:ext cx="921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68DD4C-64EF-BA34-BEE2-EABB7BF6CB96}"/>
                    </a:ext>
                  </a:extLst>
                </p14:cNvPr>
                <p14:cNvContentPartPr/>
                <p14:nvPr/>
              </p14:nvContentPartPr>
              <p14:xfrm>
                <a:off x="1998988" y="2984354"/>
                <a:ext cx="143640" cy="7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68DD4C-64EF-BA34-BEE2-EABB7BF6CB9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89988" y="2975354"/>
                  <a:ext cx="161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A0E4767-1303-D497-3025-CD153D6ECBDA}"/>
                    </a:ext>
                  </a:extLst>
                </p14:cNvPr>
                <p14:cNvContentPartPr/>
                <p14:nvPr/>
              </p14:nvContentPartPr>
              <p14:xfrm>
                <a:off x="2245200" y="2970308"/>
                <a:ext cx="45720" cy="230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A0E4767-1303-D497-3025-CD153D6ECB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36200" y="2961308"/>
                  <a:ext cx="633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D1B765-5894-93E7-8EE5-16376C540C16}"/>
                    </a:ext>
                  </a:extLst>
                </p14:cNvPr>
                <p14:cNvContentPartPr/>
                <p14:nvPr/>
              </p14:nvContentPartPr>
              <p14:xfrm>
                <a:off x="2274720" y="3000188"/>
                <a:ext cx="10260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D1B765-5894-93E7-8EE5-16376C540C1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66080" y="2991548"/>
                  <a:ext cx="120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0DA29A-4D70-A5B6-D8BA-7399FFB84EE9}"/>
                    </a:ext>
                  </a:extLst>
                </p14:cNvPr>
                <p14:cNvContentPartPr/>
                <p14:nvPr/>
              </p14:nvContentPartPr>
              <p14:xfrm>
                <a:off x="2483520" y="3004868"/>
                <a:ext cx="113400" cy="18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0DA29A-4D70-A5B6-D8BA-7399FFB84E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74880" y="2996228"/>
                  <a:ext cx="131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840C772-646A-86F7-8381-08D78DB841BC}"/>
                    </a:ext>
                  </a:extLst>
                </p14:cNvPr>
                <p14:cNvContentPartPr/>
                <p14:nvPr/>
              </p14:nvContentPartPr>
              <p14:xfrm>
                <a:off x="2699160" y="3031868"/>
                <a:ext cx="24480" cy="179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840C772-646A-86F7-8381-08D78DB841B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90520" y="3023228"/>
                  <a:ext cx="42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27892C-6282-3DF8-E5DD-EA5061737B7B}"/>
                    </a:ext>
                  </a:extLst>
                </p14:cNvPr>
                <p14:cNvContentPartPr/>
                <p14:nvPr/>
              </p14:nvContentPartPr>
              <p14:xfrm>
                <a:off x="2740560" y="3007748"/>
                <a:ext cx="83160" cy="11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27892C-6282-3DF8-E5DD-EA5061737B7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31560" y="2998748"/>
                  <a:ext cx="100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2A9CF8-6FDA-BA4E-2AAB-B75025048E6E}"/>
                    </a:ext>
                  </a:extLst>
                </p14:cNvPr>
                <p14:cNvContentPartPr/>
                <p14:nvPr/>
              </p14:nvContentPartPr>
              <p14:xfrm>
                <a:off x="2730120" y="3097388"/>
                <a:ext cx="79920" cy="10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2A9CF8-6FDA-BA4E-2AAB-B75025048E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21480" y="3088748"/>
                  <a:ext cx="97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C151DDC-95DC-E6DF-CB50-06F6F2CFA7DE}"/>
                    </a:ext>
                  </a:extLst>
                </p14:cNvPr>
                <p14:cNvContentPartPr/>
                <p14:nvPr/>
              </p14:nvContentPartPr>
              <p14:xfrm>
                <a:off x="2703840" y="3164708"/>
                <a:ext cx="84600" cy="4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C151DDC-95DC-E6DF-CB50-06F6F2CFA7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95200" y="3155708"/>
                  <a:ext cx="102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FCE9A3C-DC06-430A-5F87-DE2473ACFE1A}"/>
                    </a:ext>
                  </a:extLst>
                </p14:cNvPr>
                <p14:cNvContentPartPr/>
                <p14:nvPr/>
              </p14:nvContentPartPr>
              <p14:xfrm>
                <a:off x="2183400" y="3451867"/>
                <a:ext cx="194040" cy="230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FCE9A3C-DC06-430A-5F87-DE2473ACFE1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74400" y="3443227"/>
                  <a:ext cx="21168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C46B8B1-38D5-D1B4-9923-DB86DF66657F}"/>
              </a:ext>
            </a:extLst>
          </p:cNvPr>
          <p:cNvGrpSpPr/>
          <p:nvPr/>
        </p:nvGrpSpPr>
        <p:grpSpPr>
          <a:xfrm>
            <a:off x="6859708" y="2726234"/>
            <a:ext cx="1476720" cy="1523160"/>
            <a:chOff x="6859708" y="2726234"/>
            <a:chExt cx="1476720" cy="15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DEE3F1-45CF-FCE3-AC1F-03383A5F3BBF}"/>
                    </a:ext>
                  </a:extLst>
                </p14:cNvPr>
                <p14:cNvContentPartPr/>
                <p14:nvPr/>
              </p14:nvContentPartPr>
              <p14:xfrm>
                <a:off x="6873028" y="2726234"/>
                <a:ext cx="1463400" cy="1523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DEE3F1-45CF-FCE3-AC1F-03383A5F3BB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64028" y="2717234"/>
                  <a:ext cx="1481040" cy="15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D34960-9D80-BA17-501C-922FF6981B14}"/>
                    </a:ext>
                  </a:extLst>
                </p14:cNvPr>
                <p14:cNvContentPartPr/>
                <p14:nvPr/>
              </p14:nvContentPartPr>
              <p14:xfrm>
                <a:off x="6859708" y="3178754"/>
                <a:ext cx="1258200" cy="55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D34960-9D80-BA17-501C-922FF6981B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51068" y="3169754"/>
                  <a:ext cx="1275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20A976-E71A-63F7-AE81-4FE0BC247D2A}"/>
                    </a:ext>
                  </a:extLst>
                </p14:cNvPr>
                <p14:cNvContentPartPr/>
                <p14:nvPr/>
              </p14:nvContentPartPr>
              <p14:xfrm>
                <a:off x="6887068" y="3645674"/>
                <a:ext cx="121248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20A976-E71A-63F7-AE81-4FE0BC247D2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78068" y="3636674"/>
                  <a:ext cx="1230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15EB38-DCE3-F294-A97D-B3EE4D0CEDBE}"/>
                    </a:ext>
                  </a:extLst>
                </p14:cNvPr>
                <p14:cNvContentPartPr/>
                <p14:nvPr/>
              </p14:nvContentPartPr>
              <p14:xfrm>
                <a:off x="7180440" y="2901458"/>
                <a:ext cx="159840" cy="194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15EB38-DCE3-F294-A97D-B3EE4D0CEDB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71440" y="2892818"/>
                  <a:ext cx="177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D78012F-5A9E-1B0B-218C-A1AF22B6C4CE}"/>
                    </a:ext>
                  </a:extLst>
                </p14:cNvPr>
                <p14:cNvContentPartPr/>
                <p14:nvPr/>
              </p14:nvContentPartPr>
              <p14:xfrm>
                <a:off x="7464480" y="2884898"/>
                <a:ext cx="154080" cy="260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D78012F-5A9E-1B0B-218C-A1AF22B6C4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55480" y="2875898"/>
                  <a:ext cx="171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3C25743-894B-8001-D8D7-4DF79C4A8A78}"/>
                    </a:ext>
                  </a:extLst>
                </p14:cNvPr>
                <p14:cNvContentPartPr/>
                <p14:nvPr/>
              </p14:nvContentPartPr>
              <p14:xfrm>
                <a:off x="7250640" y="3330938"/>
                <a:ext cx="123120" cy="162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3C25743-894B-8001-D8D7-4DF79C4A8A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42000" y="3321938"/>
                  <a:ext cx="140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74266A-D5B1-B4F5-7C05-0C9D1BDDB585}"/>
                    </a:ext>
                  </a:extLst>
                </p14:cNvPr>
                <p14:cNvContentPartPr/>
                <p14:nvPr/>
              </p14:nvContentPartPr>
              <p14:xfrm>
                <a:off x="7476360" y="3312578"/>
                <a:ext cx="111240" cy="23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74266A-D5B1-B4F5-7C05-0C9D1BDDB58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67720" y="3303578"/>
                  <a:ext cx="128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757AFD-65EB-F804-8912-D044A2FFD759}"/>
                    </a:ext>
                  </a:extLst>
                </p14:cNvPr>
                <p14:cNvContentPartPr/>
                <p14:nvPr/>
              </p14:nvContentPartPr>
              <p14:xfrm>
                <a:off x="7045050" y="3647348"/>
                <a:ext cx="920520" cy="348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757AFD-65EB-F804-8912-D044A2FFD7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36050" y="3638348"/>
                  <a:ext cx="938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59604C-5179-AC47-F6A9-EBF9A1A6B9D1}"/>
                    </a:ext>
                  </a:extLst>
                </p14:cNvPr>
                <p14:cNvContentPartPr/>
                <p14:nvPr/>
              </p14:nvContentPartPr>
              <p14:xfrm>
                <a:off x="7098330" y="3809708"/>
                <a:ext cx="701280" cy="60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59604C-5179-AC47-F6A9-EBF9A1A6B9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89690" y="3801068"/>
                  <a:ext cx="718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6FD7BE-9E77-3997-614F-9CC113B8E18B}"/>
                    </a:ext>
                  </a:extLst>
                </p14:cNvPr>
                <p14:cNvContentPartPr/>
                <p14:nvPr/>
              </p14:nvContentPartPr>
              <p14:xfrm>
                <a:off x="7390290" y="3657428"/>
                <a:ext cx="82440" cy="151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6FD7BE-9E77-3997-614F-9CC113B8E1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81290" y="3648428"/>
                  <a:ext cx="100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3F9452D-44E2-FC51-1C18-57479246542D}"/>
                    </a:ext>
                  </a:extLst>
                </p14:cNvPr>
                <p14:cNvContentPartPr/>
                <p14:nvPr/>
              </p14:nvContentPartPr>
              <p14:xfrm>
                <a:off x="7559850" y="3686228"/>
                <a:ext cx="89280" cy="12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3F9452D-44E2-FC51-1C18-5747924654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50850" y="3677588"/>
                  <a:ext cx="106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C14D6C-9A2C-3C7A-6FD0-CAD66AAFEAB1}"/>
                    </a:ext>
                  </a:extLst>
                </p14:cNvPr>
                <p14:cNvContentPartPr/>
                <p14:nvPr/>
              </p14:nvContentPartPr>
              <p14:xfrm>
                <a:off x="7277610" y="3866588"/>
                <a:ext cx="2736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C14D6C-9A2C-3C7A-6FD0-CAD66AAFEA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68970" y="3857588"/>
                  <a:ext cx="45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E1E559A-9C09-3396-FB6A-84DB23D1877D}"/>
                    </a:ext>
                  </a:extLst>
                </p14:cNvPr>
                <p14:cNvContentPartPr/>
                <p14:nvPr/>
              </p14:nvContentPartPr>
              <p14:xfrm>
                <a:off x="7380570" y="3867668"/>
                <a:ext cx="41400" cy="42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E1E559A-9C09-3396-FB6A-84DB23D1877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71930" y="3858668"/>
                  <a:ext cx="59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E901E38-0939-A90D-96FA-E8BAEB06A051}"/>
                    </a:ext>
                  </a:extLst>
                </p14:cNvPr>
                <p14:cNvContentPartPr/>
                <p14:nvPr/>
              </p14:nvContentPartPr>
              <p14:xfrm>
                <a:off x="7474530" y="3878108"/>
                <a:ext cx="50040" cy="44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E901E38-0939-A90D-96FA-E8BAEB06A05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65530" y="3869468"/>
                  <a:ext cx="67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8B59835-6089-2CC9-90BB-963A6C36B9D3}"/>
                    </a:ext>
                  </a:extLst>
                </p14:cNvPr>
                <p14:cNvContentPartPr/>
                <p14:nvPr/>
              </p14:nvContentPartPr>
              <p14:xfrm>
                <a:off x="7380120" y="4025107"/>
                <a:ext cx="112320" cy="147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8B59835-6089-2CC9-90BB-963A6C36B9D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71120" y="4016107"/>
                  <a:ext cx="12996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1D46638-6BBC-D2F5-B3A1-44D791F2F0B1}"/>
                  </a:ext>
                </a:extLst>
              </p14:cNvPr>
              <p14:cNvContentPartPr/>
              <p14:nvPr/>
            </p14:nvContentPartPr>
            <p14:xfrm>
              <a:off x="1497868" y="4050314"/>
              <a:ext cx="2028960" cy="975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1D46638-6BBC-D2F5-B3A1-44D791F2F0B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489228" y="4041674"/>
                <a:ext cx="204660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0D7B97A-7207-F9F6-459B-A1940DAE1177}"/>
              </a:ext>
            </a:extLst>
          </p:cNvPr>
          <p:cNvGrpSpPr/>
          <p:nvPr/>
        </p:nvGrpSpPr>
        <p:grpSpPr>
          <a:xfrm>
            <a:off x="1996108" y="4583474"/>
            <a:ext cx="360000" cy="45720"/>
            <a:chOff x="1996108" y="4583474"/>
            <a:chExt cx="360000" cy="4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7ED3C31-A6D7-E448-6333-3627F5FCB2D8}"/>
                    </a:ext>
                  </a:extLst>
                </p14:cNvPr>
                <p14:cNvContentPartPr/>
                <p14:nvPr/>
              </p14:nvContentPartPr>
              <p14:xfrm>
                <a:off x="1996108" y="4583474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7ED3C31-A6D7-E448-6333-3627F5FCB2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7108" y="4574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6845EFB-5AA7-8F9B-164E-3FFB9D682DF1}"/>
                    </a:ext>
                  </a:extLst>
                </p14:cNvPr>
                <p14:cNvContentPartPr/>
                <p14:nvPr/>
              </p14:nvContentPartPr>
              <p14:xfrm>
                <a:off x="1996108" y="4583474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6845EFB-5AA7-8F9B-164E-3FFB9D682D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7108" y="4574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AB55259-F440-277E-9978-57C585938E84}"/>
                    </a:ext>
                  </a:extLst>
                </p14:cNvPr>
                <p14:cNvContentPartPr/>
                <p14:nvPr/>
              </p14:nvContentPartPr>
              <p14:xfrm>
                <a:off x="2343508" y="4603634"/>
                <a:ext cx="12600" cy="25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AB55259-F440-277E-9978-57C585938E8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34868" y="4594994"/>
                  <a:ext cx="3024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E583D3D-B5F8-6863-4AC5-E0B8636F7586}"/>
                  </a:ext>
                </a:extLst>
              </p14:cNvPr>
              <p14:cNvContentPartPr/>
              <p14:nvPr/>
            </p14:nvContentPartPr>
            <p14:xfrm>
              <a:off x="2753548" y="5655554"/>
              <a:ext cx="1800" cy="10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E583D3D-B5F8-6863-4AC5-E0B8636F758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744548" y="5646914"/>
                <a:ext cx="194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8F50293-1721-0DAB-34ED-EE6F7D25DEEC}"/>
                  </a:ext>
                </a:extLst>
              </p14:cNvPr>
              <p14:cNvContentPartPr/>
              <p14:nvPr/>
            </p14:nvContentPartPr>
            <p14:xfrm>
              <a:off x="2837428" y="5091074"/>
              <a:ext cx="360" cy="18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8F50293-1721-0DAB-34ED-EE6F7D25DEE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28788" y="5082074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745EDB0-A720-BB28-BEEC-B5884131217A}"/>
                  </a:ext>
                </a:extLst>
              </p14:cNvPr>
              <p14:cNvContentPartPr/>
              <p14:nvPr/>
            </p14:nvContentPartPr>
            <p14:xfrm>
              <a:off x="2925628" y="4595714"/>
              <a:ext cx="360" cy="12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745EDB0-A720-BB28-BEEC-B5884131217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16988" y="4587074"/>
                <a:ext cx="180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8B5F93D-C38D-A911-931F-43A576060290}"/>
              </a:ext>
            </a:extLst>
          </p:cNvPr>
          <p:cNvGrpSpPr/>
          <p:nvPr/>
        </p:nvGrpSpPr>
        <p:grpSpPr>
          <a:xfrm>
            <a:off x="1991428" y="5172794"/>
            <a:ext cx="260280" cy="73800"/>
            <a:chOff x="1991428" y="5172794"/>
            <a:chExt cx="26028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759BE55-E734-3E75-C649-02A057ED381F}"/>
                    </a:ext>
                  </a:extLst>
                </p14:cNvPr>
                <p14:cNvContentPartPr/>
                <p14:nvPr/>
              </p14:nvContentPartPr>
              <p14:xfrm>
                <a:off x="2251348" y="5172794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759BE55-E734-3E75-C649-02A057ED38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42708" y="5164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9D7C1C8-2BA5-4EE7-260A-0A6827DDA2FE}"/>
                    </a:ext>
                  </a:extLst>
                </p14:cNvPr>
                <p14:cNvContentPartPr/>
                <p14:nvPr/>
              </p14:nvContentPartPr>
              <p14:xfrm>
                <a:off x="1991428" y="5245514"/>
                <a:ext cx="360" cy="1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9D7C1C8-2BA5-4EE7-260A-0A6827DDA2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2428" y="5236514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57E9ED2-A8B8-24C6-02BC-8A8681DD2E32}"/>
              </a:ext>
            </a:extLst>
          </p:cNvPr>
          <p:cNvGrpSpPr/>
          <p:nvPr/>
        </p:nvGrpSpPr>
        <p:grpSpPr>
          <a:xfrm>
            <a:off x="1950028" y="5596874"/>
            <a:ext cx="352440" cy="123120"/>
            <a:chOff x="1950028" y="5596874"/>
            <a:chExt cx="352440" cy="1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CF7CB2E-6F6E-A59B-22CB-4FC359952BCA}"/>
                    </a:ext>
                  </a:extLst>
                </p14:cNvPr>
                <p14:cNvContentPartPr/>
                <p14:nvPr/>
              </p14:nvContentPartPr>
              <p14:xfrm>
                <a:off x="2301388" y="5718914"/>
                <a:ext cx="1080" cy="1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CF7CB2E-6F6E-A59B-22CB-4FC359952B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92388" y="5710274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FBCE419-AD57-7DDF-498C-522AAB095BEA}"/>
                    </a:ext>
                  </a:extLst>
                </p14:cNvPr>
                <p14:cNvContentPartPr/>
                <p14:nvPr/>
              </p14:nvContentPartPr>
              <p14:xfrm>
                <a:off x="1950028" y="5596874"/>
                <a:ext cx="5760" cy="18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FBCE419-AD57-7DDF-498C-522AAB095BE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41028" y="5587874"/>
                  <a:ext cx="23400" cy="3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8613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54A4-D9AD-8F44-D87D-136191D6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Smart Pointer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DECFA-FD41-1640-C19D-D01C1AC6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MySmartPtr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MySmartPtr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error[E0614]: type `</a:t>
            </a:r>
            <a:r>
              <a:rPr lang="en-US" dirty="0" err="1">
                <a:solidFill>
                  <a:srgbClr val="FF0000"/>
                </a:solidFill>
              </a:rPr>
              <a:t>MySmartPtr</a:t>
            </a:r>
            <a:r>
              <a:rPr lang="en-US" dirty="0">
                <a:solidFill>
                  <a:srgbClr val="FF0000"/>
                </a:solidFill>
              </a:rPr>
              <a:t>` cannot be dereferenced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33C9-C5DA-4063-0924-017A3847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Deref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D3DE-9BEC-F549-B01C-CF04B047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MySmartPtr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Target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Target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*(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.deref());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8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9374-4E6D-DC0E-92C7-AF1BC5CE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352D-3F58-CD18-BF75-9330833B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25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62D1-0C10-4630-3B91-043EFB29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7076-1151-52F7-B8C1-932B24C6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error[E0507]: cannot move out of index of `</a:t>
            </a:r>
            <a:r>
              <a:rPr lang="en-US" dirty="0" err="1">
                <a:solidFill>
                  <a:srgbClr val="FF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FF0000"/>
                </a:solidFill>
                <a:latin typeface="JetBrains Mono"/>
              </a:rPr>
              <a:t>&lt;String&gt;`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79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CDF6-B64E-45A4-5012-B441B35C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by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1017-282F-F3F2-97CC-A256F7FD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9EB0-502D-0F9F-44A3-43C1DC8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 element, borrow whole vector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A568-0367-E5B8-5159-2FDE4458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>
                <a:solidFill>
                  <a:srgbClr val="067D17"/>
                </a:solidFill>
                <a:latin typeface="JetBrains Mono"/>
              </a:rPr>
              <a:t>World"</a:t>
            </a:r>
            <a:r>
              <a:rPr lang="en-US">
                <a:solidFill>
                  <a:srgbClr val="080808"/>
                </a:solidFill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error[E0502]: cannot borrow `</a:t>
            </a:r>
            <a:r>
              <a:rPr lang="en-US" dirty="0" err="1">
                <a:solidFill>
                  <a:srgbClr val="FF0000"/>
                </a:solidFill>
              </a:rPr>
              <a:t>vec</a:t>
            </a:r>
            <a:r>
              <a:rPr lang="en-US" dirty="0">
                <a:solidFill>
                  <a:srgbClr val="FF0000"/>
                </a:solidFill>
              </a:rPr>
              <a:t>` as mutable because it is also borrowed as immutable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D19A-DBAF-6B46-E1E2-5C55792D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vec</a:t>
            </a:r>
            <a:r>
              <a:rPr lang="en-US" dirty="0"/>
              <a:t> element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BE4B-33B5-6B6B-BFC4-E9B3966B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7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FE6D-524F-61E9-9328-0AB77090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Drain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41B1-2F99-3C38-54F5-875731F2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.drain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19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0CDE-8E96-4F99-F299-DAF98CF0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6E5E-9462-9308-8C7C-97B0ECA5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  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  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  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  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This is a `Range`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8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9455-5ABF-64C8-6895-3E5C3D44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8EB7-31E9-5906-8F0A-06077AAF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9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16AA-34E9-5418-E4B2-1D9D96DA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move data to heap?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236F-4FDB-AFA3-A57B-E1321ED26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.is_null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handle_alloc_error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68044-4E78-8EC3-B9AE-8DA4E46163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Problems?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53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A11A-8D3D-9480-734E-143356C0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mut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49B7-1E9C-F901-5A34-437BCB85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99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9167-36A3-8A20-3071-5F5B11B1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C93B-4F22-6D82-4D25-AF03F26D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error[E0382]: use of moved value: `vector`</a:t>
            </a:r>
            <a:endParaRPr lang="en-US" dirty="0">
              <a:solidFill>
                <a:srgbClr val="FF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consider iterating over a slice of the `</a:t>
            </a:r>
            <a:r>
              <a:rPr lang="en-US" dirty="0" err="1">
                <a:solidFill>
                  <a:schemeClr val="accent6"/>
                </a:solidFill>
              </a:rPr>
              <a:t>Vec</a:t>
            </a:r>
            <a:r>
              <a:rPr lang="en-US" dirty="0">
                <a:solidFill>
                  <a:schemeClr val="accent6"/>
                </a:solidFill>
              </a:rPr>
              <a:t>&lt;i32&gt;`'s content to avoid moving into the `for` loop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3524-6FF1-4B0F-A471-2B54C3AD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E326-9739-30D6-1D2D-118668DB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40EAB6-4241-8D96-0001-01DDDBDFC3EB}"/>
                  </a:ext>
                </a:extLst>
              </p14:cNvPr>
              <p14:cNvContentPartPr/>
              <p14:nvPr/>
            </p14:nvContentPartPr>
            <p14:xfrm>
              <a:off x="1915268" y="2129735"/>
              <a:ext cx="442080" cy="51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40EAB6-4241-8D96-0001-01DDDBDFC3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6628" y="2121095"/>
                <a:ext cx="45972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62212E-A87D-8D9A-21F1-689160A8E542}"/>
                  </a:ext>
                </a:extLst>
              </p14:cNvPr>
              <p14:cNvContentPartPr/>
              <p14:nvPr/>
            </p14:nvContentPartPr>
            <p14:xfrm>
              <a:off x="1870628" y="3251135"/>
              <a:ext cx="467640" cy="63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62212E-A87D-8D9A-21F1-689160A8E5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1628" y="3242135"/>
                <a:ext cx="485280" cy="6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93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10C1-8ECB-E4A0-DA4D-B4B2EB4E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EFCB-80A7-6635-9B47-5FDA7578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string_eng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"Hello!!"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ja-JP" alt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读写汉字学中文</a:t>
            </a:r>
            <a:r>
              <a:rPr lang="en-US" altLang="ja-JP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ja-JP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string_eng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7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21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46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23D8-42BB-4677-63F0-D8DE75B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slice aka &amp;str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EA68-0EF4-BFA9-52A1-92E1975E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[..];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other_slice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1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3937-9902-DE14-31B1-6D2C795B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UTF-8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609C-779D-F511-3194-0E36F98C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ja-JP" alt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读写汉字学中文</a:t>
            </a:r>
            <a:r>
              <a:rPr lang="en-US" altLang="ja-JP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ja-JP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panic: byte index 1 is not a char boundary; it is inside '</a:t>
            </a:r>
            <a:r>
              <a:rPr lang="ja-JP" altLang="en-US" dirty="0">
                <a:solidFill>
                  <a:srgbClr val="FF0000"/>
                </a:solidFill>
              </a:rPr>
              <a:t>读</a:t>
            </a:r>
            <a:r>
              <a:rPr lang="en-US" altLang="ja-JP" dirty="0">
                <a:solidFill>
                  <a:srgbClr val="FF0000"/>
                </a:solidFill>
              </a:rPr>
              <a:t>' (</a:t>
            </a:r>
            <a:r>
              <a:rPr lang="en-US" dirty="0">
                <a:solidFill>
                  <a:srgbClr val="FF0000"/>
                </a:solidFill>
              </a:rPr>
              <a:t>bytes 0..3) of `</a:t>
            </a:r>
            <a:r>
              <a:rPr lang="ja-JP" altLang="en-US" dirty="0">
                <a:solidFill>
                  <a:srgbClr val="FF0000"/>
                </a:solidFill>
              </a:rPr>
              <a:t>读写汉字学中文</a:t>
            </a:r>
            <a:r>
              <a:rPr lang="en-US" altLang="ja-JP" dirty="0">
                <a:solidFill>
                  <a:srgbClr val="FF0000"/>
                </a:solidFill>
              </a:rPr>
              <a:t>`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char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().collect();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chars_china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char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chars_china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</a:t>
            </a:r>
            <a:r>
              <a:rPr lang="ja-JP" altLang="en-US" i="1" dirty="0">
                <a:solidFill>
                  <a:srgbClr val="8C8C8C"/>
                </a:solidFill>
                <a:latin typeface="Courier New" panose="02070309020205020404" pitchFamily="49" charset="0"/>
              </a:rPr>
              <a:t>写</a:t>
            </a:r>
            <a:endParaRPr lang="ja-JP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2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0AE7-81EF-2075-6CFA-FBD660B8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char at index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977C-3A75-98DD-A265-A1C9EB9F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"00"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error[E0614]: type `str` cannot be dereferenced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.replace_range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"00"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H00llo World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9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TBD </a:t>
            </a:r>
          </a:p>
          <a:p>
            <a:r>
              <a:rPr lang="en-US"/>
              <a:t>Rustlings</a:t>
            </a:r>
            <a:endParaRPr lang="en-US" dirty="0"/>
          </a:p>
          <a:p>
            <a:pPr lvl="1"/>
            <a:r>
              <a:rPr lang="en-US" dirty="0" err="1"/>
              <a:t>smart_pointers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BE03-8922-CF73-E9C5-74582FA6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Based Resource Management (OBRM)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8629-2DA9-5830-9383-702CE8D8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14:cNvPr>
              <p14:cNvContentPartPr/>
              <p14:nvPr/>
            </p14:nvContentPartPr>
            <p14:xfrm>
              <a:off x="4622820" y="2026080"/>
              <a:ext cx="4746240" cy="355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3820" y="2017440"/>
                <a:ext cx="4763880" cy="35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14:cNvPr>
              <p14:cNvContentPartPr/>
              <p14:nvPr/>
            </p14:nvContentPartPr>
            <p14:xfrm>
              <a:off x="6666900" y="2449440"/>
              <a:ext cx="1623600" cy="269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8260" y="2440800"/>
                <a:ext cx="1641240" cy="27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14:cNvPr>
              <p14:cNvContentPartPr/>
              <p14:nvPr/>
            </p14:nvContentPartPr>
            <p14:xfrm>
              <a:off x="7034820" y="3043080"/>
              <a:ext cx="935640" cy="10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6180" y="3034080"/>
                <a:ext cx="9532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14:cNvPr>
              <p14:cNvContentPartPr/>
              <p14:nvPr/>
            </p14:nvContentPartPr>
            <p14:xfrm>
              <a:off x="6955980" y="3673440"/>
              <a:ext cx="903240" cy="235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7340" y="3664800"/>
                <a:ext cx="9208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14:cNvPr>
              <p14:cNvContentPartPr/>
              <p14:nvPr/>
            </p14:nvContentPartPr>
            <p14:xfrm>
              <a:off x="7083780" y="4205520"/>
              <a:ext cx="739440" cy="249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74780" y="4196520"/>
                <a:ext cx="757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14:cNvPr>
              <p14:cNvContentPartPr/>
              <p14:nvPr/>
            </p14:nvContentPartPr>
            <p14:xfrm>
              <a:off x="7004940" y="4634280"/>
              <a:ext cx="738360" cy="276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5940" y="4625280"/>
                <a:ext cx="7560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14:cNvPr>
              <p14:cNvContentPartPr/>
              <p14:nvPr/>
            </p14:nvContentPartPr>
            <p14:xfrm>
              <a:off x="2372820" y="2517120"/>
              <a:ext cx="114480" cy="3137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64180" y="2508480"/>
                <a:ext cx="132120" cy="31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14:cNvPr>
              <p14:cNvContentPartPr/>
              <p14:nvPr/>
            </p14:nvContentPartPr>
            <p14:xfrm>
              <a:off x="2305500" y="2399760"/>
              <a:ext cx="1259640" cy="3356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96500" y="2390760"/>
                <a:ext cx="1277280" cy="33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14:cNvPr>
              <p14:cNvContentPartPr/>
              <p14:nvPr/>
            </p14:nvContentPartPr>
            <p14:xfrm>
              <a:off x="2316660" y="3863160"/>
              <a:ext cx="1306080" cy="53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8020" y="3854160"/>
                <a:ext cx="13237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14:cNvPr>
              <p14:cNvContentPartPr/>
              <p14:nvPr/>
            </p14:nvContentPartPr>
            <p14:xfrm>
              <a:off x="2717340" y="2603160"/>
              <a:ext cx="650520" cy="657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08340" y="2594160"/>
                <a:ext cx="66816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14:cNvPr>
              <p14:cNvContentPartPr/>
              <p14:nvPr/>
            </p14:nvContentPartPr>
            <p14:xfrm>
              <a:off x="2892660" y="2681640"/>
              <a:ext cx="408240" cy="341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3660" y="2672640"/>
                <a:ext cx="4258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14:cNvPr>
              <p14:cNvContentPartPr/>
              <p14:nvPr/>
            </p14:nvContentPartPr>
            <p14:xfrm>
              <a:off x="2987700" y="2773800"/>
              <a:ext cx="123120" cy="210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78700" y="2764800"/>
                <a:ext cx="1407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14:cNvPr>
              <p14:cNvContentPartPr/>
              <p14:nvPr/>
            </p14:nvContentPartPr>
            <p14:xfrm>
              <a:off x="3179220" y="2613240"/>
              <a:ext cx="3655080" cy="858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70580" y="2604240"/>
                <a:ext cx="3672720" cy="87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C9DD60A-8595-39FF-0687-30553621A724}"/>
              </a:ext>
            </a:extLst>
          </p:cNvPr>
          <p:cNvGrpSpPr/>
          <p:nvPr/>
        </p:nvGrpSpPr>
        <p:grpSpPr>
          <a:xfrm>
            <a:off x="2499180" y="2423160"/>
            <a:ext cx="983160" cy="895680"/>
            <a:chOff x="2499180" y="2423160"/>
            <a:chExt cx="983160" cy="8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14:cNvPr>
                <p14:cNvContentPartPr/>
                <p14:nvPr/>
              </p14:nvContentPartPr>
              <p14:xfrm>
                <a:off x="2636340" y="2661840"/>
                <a:ext cx="771480" cy="65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27340" y="2652840"/>
                  <a:ext cx="7891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14:cNvPr>
                <p14:cNvContentPartPr/>
                <p14:nvPr/>
              </p14:nvContentPartPr>
              <p14:xfrm>
                <a:off x="2499180" y="2423160"/>
                <a:ext cx="983160" cy="764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90180" y="2414160"/>
                  <a:ext cx="1000800" cy="78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9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7D7E-AB2B-D711-C91A-59E39A1F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9E88-9F81-DE1C-FB1C-72D36F9DC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error[E0072]: recursive type `Node` has infinite size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7CC80-B6E7-0AF0-7EA7-A57D75D8D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64FECE-DC65-AB37-345C-A7608CD251CC}"/>
              </a:ext>
            </a:extLst>
          </p:cNvPr>
          <p:cNvGrpSpPr/>
          <p:nvPr/>
        </p:nvGrpSpPr>
        <p:grpSpPr>
          <a:xfrm>
            <a:off x="1380868" y="4984154"/>
            <a:ext cx="2193480" cy="1671120"/>
            <a:chOff x="1380868" y="4984154"/>
            <a:chExt cx="2193480" cy="167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14:cNvPr>
                <p14:cNvContentPartPr/>
                <p14:nvPr/>
              </p14:nvContentPartPr>
              <p14:xfrm>
                <a:off x="1380868" y="4984154"/>
                <a:ext cx="2193480" cy="1671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72228" y="4975154"/>
                  <a:ext cx="2211120" cy="16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14:cNvPr>
                <p14:cNvContentPartPr/>
                <p14:nvPr/>
              </p14:nvContentPartPr>
              <p14:xfrm>
                <a:off x="1910068" y="5304554"/>
                <a:ext cx="1231200" cy="119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01068" y="5295914"/>
                  <a:ext cx="1248840" cy="12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14:cNvPr>
                <p14:cNvContentPartPr/>
                <p14:nvPr/>
              </p14:nvContentPartPr>
              <p14:xfrm>
                <a:off x="2423788" y="5789834"/>
                <a:ext cx="452880" cy="55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788" y="5780834"/>
                  <a:ext cx="4705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14:cNvPr>
                <p14:cNvContentPartPr/>
                <p14:nvPr/>
              </p14:nvContentPartPr>
              <p14:xfrm>
                <a:off x="2623228" y="6069914"/>
                <a:ext cx="142560" cy="147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4228" y="6061274"/>
                  <a:ext cx="160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14:cNvPr>
                <p14:cNvContentPartPr/>
                <p14:nvPr/>
              </p14:nvContentPartPr>
              <p14:xfrm>
                <a:off x="2700268" y="6147674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1268" y="6138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530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node3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6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node3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6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800" dirty="0">
                <a:solidFill>
                  <a:srgbClr val="080808"/>
                </a:solidFill>
                <a:latin typeface="JetBrains Mono"/>
              </a:rPr>
              <a:t>unwrap().</a:t>
            </a:r>
            <a:r>
              <a:rPr lang="en-US" sz="18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800" dirty="0" err="1">
                <a:solidFill>
                  <a:srgbClr val="080808"/>
                </a:solidFill>
                <a:latin typeface="JetBrains Mono"/>
              </a:rPr>
              <a:t>unwrap</a:t>
            </a:r>
            <a:r>
              <a:rPr lang="en-US" sz="800" dirty="0">
                <a:solidFill>
                  <a:srgbClr val="080808"/>
                </a:solidFill>
                <a:latin typeface="JetBrains Mono"/>
              </a:rPr>
              <a:t>()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7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Borrowing ^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14:cNvPr>
              <p14:cNvContentPartPr/>
              <p14:nvPr/>
            </p14:nvContentPartPr>
            <p14:xfrm>
              <a:off x="6324400" y="4785960"/>
              <a:ext cx="783000" cy="65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5760" y="4776960"/>
                <a:ext cx="800640" cy="67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72B72-C480-77CE-9F88-AE9ADEF49CEC}"/>
              </a:ext>
            </a:extLst>
          </p:cNvPr>
          <p:cNvGrpSpPr/>
          <p:nvPr/>
        </p:nvGrpSpPr>
        <p:grpSpPr>
          <a:xfrm>
            <a:off x="6590800" y="4696320"/>
            <a:ext cx="4869720" cy="698760"/>
            <a:chOff x="6590800" y="4696320"/>
            <a:chExt cx="486972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14:cNvPr>
                <p14:cNvContentPartPr/>
                <p14:nvPr/>
              </p14:nvContentPartPr>
              <p14:xfrm>
                <a:off x="6716800" y="5082600"/>
                <a:ext cx="2023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8160" y="5073600"/>
                  <a:ext cx="219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14:cNvPr>
                <p14:cNvContentPartPr/>
                <p14:nvPr/>
              </p14:nvContentPartPr>
              <p14:xfrm>
                <a:off x="6918760" y="4916640"/>
                <a:ext cx="10371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10120" y="4908000"/>
                  <a:ext cx="10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14:cNvPr>
                <p14:cNvContentPartPr/>
                <p14:nvPr/>
              </p14:nvContentPartPr>
              <p14:xfrm>
                <a:off x="8010280" y="4696320"/>
                <a:ext cx="1215720" cy="62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640" y="4687680"/>
                  <a:ext cx="12333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14:cNvPr>
                <p14:cNvContentPartPr/>
                <p14:nvPr/>
              </p14:nvContentPartPr>
              <p14:xfrm>
                <a:off x="8734600" y="5084760"/>
                <a:ext cx="12996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960" y="5075760"/>
                  <a:ext cx="14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14:cNvPr>
                <p14:cNvContentPartPr/>
                <p14:nvPr/>
              </p14:nvContentPartPr>
              <p14:xfrm>
                <a:off x="8841160" y="5054520"/>
                <a:ext cx="109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2160" y="5045520"/>
                  <a:ext cx="127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14:cNvPr>
                <p14:cNvContentPartPr/>
                <p14:nvPr/>
              </p14:nvContentPartPr>
              <p14:xfrm>
                <a:off x="8940520" y="4891080"/>
                <a:ext cx="1068480" cy="23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1880" y="4882440"/>
                  <a:ext cx="1086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14:cNvPr>
                <p14:cNvContentPartPr/>
                <p14:nvPr/>
              </p14:nvContentPartPr>
              <p14:xfrm>
                <a:off x="9996400" y="4749600"/>
                <a:ext cx="799560" cy="59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7760" y="4740960"/>
                  <a:ext cx="8172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14:cNvPr>
                <p14:cNvContentPartPr/>
                <p14:nvPr/>
              </p14:nvContentPartPr>
              <p14:xfrm>
                <a:off x="10927000" y="52219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8000" y="5213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14:cNvPr>
                <p14:cNvContentPartPr/>
                <p14:nvPr/>
              </p14:nvContentPartPr>
              <p14:xfrm>
                <a:off x="10997920" y="5227320"/>
                <a:ext cx="12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8920" y="5218320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14:cNvPr>
                <p14:cNvContentPartPr/>
                <p14:nvPr/>
              </p14:nvContentPartPr>
              <p14:xfrm>
                <a:off x="11282680" y="53184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73680" y="5309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14:cNvPr>
                <p14:cNvContentPartPr/>
                <p14:nvPr/>
              </p14:nvContentPartPr>
              <p14:xfrm>
                <a:off x="11460160" y="5394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51160" y="5386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14:cNvPr>
                <p14:cNvContentPartPr/>
                <p14:nvPr/>
              </p14:nvContentPartPr>
              <p14:xfrm>
                <a:off x="11150560" y="528816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1560" y="5279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14:cNvPr>
                <p14:cNvContentPartPr/>
                <p14:nvPr/>
              </p14:nvContentPartPr>
              <p14:xfrm>
                <a:off x="6590800" y="5072160"/>
                <a:ext cx="65880" cy="155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81800" y="5063160"/>
                  <a:ext cx="83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14:cNvPr>
                <p14:cNvContentPartPr/>
                <p14:nvPr/>
              </p14:nvContentPartPr>
              <p14:xfrm>
                <a:off x="8574760" y="5024640"/>
                <a:ext cx="95760" cy="17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66120" y="5015640"/>
                  <a:ext cx="1134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AFA786-816E-AC1D-323B-A9D762CB4E1E}"/>
              </a:ext>
            </a:extLst>
          </p:cNvPr>
          <p:cNvGrpSpPr/>
          <p:nvPr/>
        </p:nvGrpSpPr>
        <p:grpSpPr>
          <a:xfrm>
            <a:off x="5944938" y="4466857"/>
            <a:ext cx="5247720" cy="1789560"/>
            <a:chOff x="5944938" y="4466857"/>
            <a:chExt cx="5247720" cy="17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14:cNvPr>
                <p14:cNvContentPartPr/>
                <p14:nvPr/>
              </p14:nvContentPartPr>
              <p14:xfrm>
                <a:off x="6828378" y="5404297"/>
                <a:ext cx="18360" cy="426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9738" y="5395297"/>
                  <a:ext cx="360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14:cNvPr>
                <p14:cNvContentPartPr/>
                <p14:nvPr/>
              </p14:nvContentPartPr>
              <p14:xfrm>
                <a:off x="6767538" y="5804257"/>
                <a:ext cx="241920" cy="187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8538" y="5795617"/>
                  <a:ext cx="259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14:cNvPr>
                <p14:cNvContentPartPr/>
                <p14:nvPr/>
              </p14:nvContentPartPr>
              <p14:xfrm>
                <a:off x="8618658" y="5349577"/>
                <a:ext cx="52560" cy="490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9658" y="5340577"/>
                  <a:ext cx="702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14:cNvPr>
                <p14:cNvContentPartPr/>
                <p14:nvPr/>
              </p14:nvContentPartPr>
              <p14:xfrm>
                <a:off x="8502018" y="5861857"/>
                <a:ext cx="147600" cy="122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3018" y="5853217"/>
                  <a:ext cx="165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14:cNvPr>
                <p14:cNvContentPartPr/>
                <p14:nvPr/>
              </p14:nvContentPartPr>
              <p14:xfrm>
                <a:off x="10291938" y="5358937"/>
                <a:ext cx="53280" cy="374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82938" y="5350297"/>
                  <a:ext cx="70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14:cNvPr>
                <p14:cNvContentPartPr/>
                <p14:nvPr/>
              </p14:nvContentPartPr>
              <p14:xfrm>
                <a:off x="10116258" y="5753857"/>
                <a:ext cx="183240" cy="162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07258" y="5744857"/>
                  <a:ext cx="200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14:cNvPr>
                <p14:cNvContentPartPr/>
                <p14:nvPr/>
              </p14:nvContentPartPr>
              <p14:xfrm>
                <a:off x="5944938" y="4466857"/>
                <a:ext cx="5247720" cy="178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36298" y="4457857"/>
                  <a:ext cx="5265360" cy="1807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44A9AD6-D94B-CEF2-9100-04E6E50E80A4}"/>
              </a:ext>
            </a:extLst>
          </p:cNvPr>
          <p:cNvSpPr txBox="1"/>
          <p:nvPr/>
        </p:nvSpPr>
        <p:spPr>
          <a:xfrm>
            <a:off x="4508310" y="3745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error[E0597]: `node3`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229583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FA6A-86CA-B405-6A5D-5C270E6D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666C-4751-2A64-8BE0-C6A7D65F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Former ~T syntax</a:t>
            </a:r>
          </a:p>
          <a:p>
            <a:r>
              <a:rPr lang="en-US" dirty="0"/>
              <a:t>Now it is just a Rust structure Box&lt;&gt;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smart_ptr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 err="1">
                <a:solidFill>
                  <a:srgbClr val="0033B3"/>
                </a:solidFill>
                <a:latin typeface="JetBrains Mono"/>
              </a:rPr>
              <a:t>struct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fr-FR" dirty="0">
                <a:solidFill>
                  <a:srgbClr val="080808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br>
              <a:rPr lang="fr-FR" dirty="0">
                <a:solidFill>
                  <a:srgbClr val="20999D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Ownership ^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Borrowing ^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14:cNvPr>
              <p14:cNvContentPartPr/>
              <p14:nvPr/>
            </p14:nvContentPartPr>
            <p14:xfrm>
              <a:off x="6324400" y="4785960"/>
              <a:ext cx="783000" cy="65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5400" y="4776960"/>
                <a:ext cx="80064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14:cNvPr>
              <p14:cNvContentPartPr/>
              <p14:nvPr/>
            </p14:nvContentPartPr>
            <p14:xfrm>
              <a:off x="857800" y="4701360"/>
              <a:ext cx="1072800" cy="81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800" y="4692364"/>
                <a:ext cx="1090440" cy="834112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74E7D7-40C1-4125-1C8A-55272E297456}"/>
              </a:ext>
            </a:extLst>
          </p:cNvPr>
          <p:cNvGrpSpPr/>
          <p:nvPr/>
        </p:nvGrpSpPr>
        <p:grpSpPr>
          <a:xfrm>
            <a:off x="1348840" y="4591560"/>
            <a:ext cx="2649240" cy="788400"/>
            <a:chOff x="1348840" y="4591560"/>
            <a:chExt cx="264924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14:cNvPr>
                <p14:cNvContentPartPr/>
                <p14:nvPr/>
              </p14:nvContentPartPr>
              <p14:xfrm>
                <a:off x="1348840" y="5139480"/>
                <a:ext cx="389880" cy="22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9840" y="5130480"/>
                  <a:ext cx="407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14:cNvPr>
                <p14:cNvContentPartPr/>
                <p14:nvPr/>
              </p14:nvContentPartPr>
              <p14:xfrm>
                <a:off x="1488160" y="5211840"/>
                <a:ext cx="160920" cy="7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9160" y="5202799"/>
                  <a:ext cx="178560" cy="96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14:cNvPr>
                <p14:cNvContentPartPr/>
                <p14:nvPr/>
              </p14:nvContentPartPr>
              <p14:xfrm>
                <a:off x="1660960" y="5047680"/>
                <a:ext cx="1127880" cy="21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1960" y="5038665"/>
                  <a:ext cx="1145520" cy="227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14:cNvPr>
                <p14:cNvContentPartPr/>
                <p14:nvPr/>
              </p14:nvContentPartPr>
              <p14:xfrm>
                <a:off x="2752840" y="4591560"/>
                <a:ext cx="846000" cy="78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43840" y="4582560"/>
                  <a:ext cx="8636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14:cNvPr>
                <p14:cNvContentPartPr/>
                <p14:nvPr/>
              </p14:nvContentPartPr>
              <p14:xfrm>
                <a:off x="3190240" y="5064600"/>
                <a:ext cx="46080" cy="19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1240" y="5055600"/>
                  <a:ext cx="63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14:cNvPr>
                <p14:cNvContentPartPr/>
                <p14:nvPr/>
              </p14:nvContentPartPr>
              <p14:xfrm>
                <a:off x="3117520" y="5048400"/>
                <a:ext cx="261720" cy="22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08532" y="5039400"/>
                  <a:ext cx="279336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14:cNvPr>
                <p14:cNvContentPartPr/>
                <p14:nvPr/>
              </p14:nvContentPartPr>
              <p14:xfrm>
                <a:off x="3230560" y="5107800"/>
                <a:ext cx="126000" cy="8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21560" y="5098800"/>
                  <a:ext cx="14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14:cNvPr>
                <p14:cNvContentPartPr/>
                <p14:nvPr/>
              </p14:nvContentPartPr>
              <p14:xfrm>
                <a:off x="3342160" y="4829520"/>
                <a:ext cx="655920" cy="28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33160" y="4820531"/>
                  <a:ext cx="673560" cy="3038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72B72-C480-77CE-9F88-AE9ADEF49CEC}"/>
              </a:ext>
            </a:extLst>
          </p:cNvPr>
          <p:cNvGrpSpPr/>
          <p:nvPr/>
        </p:nvGrpSpPr>
        <p:grpSpPr>
          <a:xfrm>
            <a:off x="6590800" y="4696320"/>
            <a:ext cx="4869720" cy="698760"/>
            <a:chOff x="6590800" y="4696320"/>
            <a:chExt cx="486972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14:cNvPr>
                <p14:cNvContentPartPr/>
                <p14:nvPr/>
              </p14:nvContentPartPr>
              <p14:xfrm>
                <a:off x="6716800" y="5082600"/>
                <a:ext cx="2023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7784" y="5073619"/>
                  <a:ext cx="219991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14:cNvPr>
                <p14:cNvContentPartPr/>
                <p14:nvPr/>
              </p14:nvContentPartPr>
              <p14:xfrm>
                <a:off x="6918760" y="4916640"/>
                <a:ext cx="10371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09760" y="4907640"/>
                  <a:ext cx="10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14:cNvPr>
                <p14:cNvContentPartPr/>
                <p14:nvPr/>
              </p14:nvContentPartPr>
              <p14:xfrm>
                <a:off x="8010280" y="4696320"/>
                <a:ext cx="1215720" cy="62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277" y="4687320"/>
                  <a:ext cx="1233365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14:cNvPr>
                <p14:cNvContentPartPr/>
                <p14:nvPr/>
              </p14:nvContentPartPr>
              <p14:xfrm>
                <a:off x="8734600" y="5084760"/>
                <a:ext cx="12996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600" y="5075760"/>
                  <a:ext cx="14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14:cNvPr>
                <p14:cNvContentPartPr/>
                <p14:nvPr/>
              </p14:nvContentPartPr>
              <p14:xfrm>
                <a:off x="8841160" y="5054520"/>
                <a:ext cx="109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2160" y="5045520"/>
                  <a:ext cx="127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14:cNvPr>
                <p14:cNvContentPartPr/>
                <p14:nvPr/>
              </p14:nvContentPartPr>
              <p14:xfrm>
                <a:off x="8940520" y="4891080"/>
                <a:ext cx="1068480" cy="23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1517" y="4882080"/>
                  <a:ext cx="1086126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14:cNvPr>
                <p14:cNvContentPartPr/>
                <p14:nvPr/>
              </p14:nvContentPartPr>
              <p14:xfrm>
                <a:off x="9996400" y="4749600"/>
                <a:ext cx="799560" cy="59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7396" y="4740595"/>
                  <a:ext cx="817208" cy="614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14:cNvPr>
                <p14:cNvContentPartPr/>
                <p14:nvPr/>
              </p14:nvContentPartPr>
              <p14:xfrm>
                <a:off x="10927000" y="52219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8000" y="5212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14:cNvPr>
                <p14:cNvContentPartPr/>
                <p14:nvPr/>
              </p14:nvContentPartPr>
              <p14:xfrm>
                <a:off x="10997920" y="5227320"/>
                <a:ext cx="12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9170" y="5218320"/>
                  <a:ext cx="2975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14:cNvPr>
                <p14:cNvContentPartPr/>
                <p14:nvPr/>
              </p14:nvContentPartPr>
              <p14:xfrm>
                <a:off x="11282680" y="53184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73680" y="5309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14:cNvPr>
                <p14:cNvContentPartPr/>
                <p14:nvPr/>
              </p14:nvContentPartPr>
              <p14:xfrm>
                <a:off x="11460160" y="5394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51160" y="5385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14:cNvPr>
                <p14:cNvContentPartPr/>
                <p14:nvPr/>
              </p14:nvContentPartPr>
              <p14:xfrm>
                <a:off x="11150560" y="528816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1560" y="5279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14:cNvPr>
                <p14:cNvContentPartPr/>
                <p14:nvPr/>
              </p14:nvContentPartPr>
              <p14:xfrm>
                <a:off x="6590800" y="5072160"/>
                <a:ext cx="65880" cy="155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81849" y="5063181"/>
                  <a:ext cx="83424" cy="1731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14:cNvPr>
                <p14:cNvContentPartPr/>
                <p14:nvPr/>
              </p14:nvContentPartPr>
              <p14:xfrm>
                <a:off x="8574760" y="5024640"/>
                <a:ext cx="95760" cy="17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65760" y="5015640"/>
                  <a:ext cx="1134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D05F42-35B9-6866-B594-920B35DC65F3}"/>
              </a:ext>
            </a:extLst>
          </p:cNvPr>
          <p:cNvGrpSpPr/>
          <p:nvPr/>
        </p:nvGrpSpPr>
        <p:grpSpPr>
          <a:xfrm>
            <a:off x="3967480" y="4541520"/>
            <a:ext cx="1437840" cy="888120"/>
            <a:chOff x="3967480" y="4541520"/>
            <a:chExt cx="143784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14:cNvPr>
                <p14:cNvContentPartPr/>
                <p14:nvPr/>
              </p14:nvContentPartPr>
              <p14:xfrm>
                <a:off x="3967480" y="4541520"/>
                <a:ext cx="1069560" cy="88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58483" y="4532520"/>
                  <a:ext cx="1087194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14:cNvPr>
                <p14:cNvContentPartPr/>
                <p14:nvPr/>
              </p14:nvContentPartPr>
              <p14:xfrm>
                <a:off x="5212000" y="532848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03000" y="5319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14:cNvPr>
                <p14:cNvContentPartPr/>
                <p14:nvPr/>
              </p14:nvContentPartPr>
              <p14:xfrm>
                <a:off x="5303080" y="535404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4080" y="5345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14:cNvPr>
                <p14:cNvContentPartPr/>
                <p14:nvPr/>
              </p14:nvContentPartPr>
              <p14:xfrm>
                <a:off x="5404960" y="537456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5960" y="5365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3948077-F380-5E8C-7DC4-2616689100FF}"/>
              </a:ext>
            </a:extLst>
          </p:cNvPr>
          <p:cNvGrpSpPr/>
          <p:nvPr/>
        </p:nvGrpSpPr>
        <p:grpSpPr>
          <a:xfrm>
            <a:off x="466480" y="4103760"/>
            <a:ext cx="5432400" cy="2347560"/>
            <a:chOff x="466480" y="4103760"/>
            <a:chExt cx="5432400" cy="23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14:cNvPr>
                <p14:cNvContentPartPr/>
                <p14:nvPr/>
              </p14:nvContentPartPr>
              <p14:xfrm>
                <a:off x="3626920" y="4459440"/>
                <a:ext cx="1704600" cy="111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17920" y="4450440"/>
                  <a:ext cx="172224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14:cNvPr>
                <p14:cNvContentPartPr/>
                <p14:nvPr/>
              </p14:nvContentPartPr>
              <p14:xfrm>
                <a:off x="2137240" y="4252440"/>
                <a:ext cx="3731400" cy="172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8240" y="4243440"/>
                  <a:ext cx="374904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14:cNvPr>
                <p14:cNvContentPartPr/>
                <p14:nvPr/>
              </p14:nvContentPartPr>
              <p14:xfrm>
                <a:off x="466480" y="4103760"/>
                <a:ext cx="5432400" cy="234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7480" y="4094759"/>
                  <a:ext cx="5450040" cy="23652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AFA786-816E-AC1D-323B-A9D762CB4E1E}"/>
              </a:ext>
            </a:extLst>
          </p:cNvPr>
          <p:cNvGrpSpPr/>
          <p:nvPr/>
        </p:nvGrpSpPr>
        <p:grpSpPr>
          <a:xfrm>
            <a:off x="5944938" y="4466857"/>
            <a:ext cx="5247720" cy="1789560"/>
            <a:chOff x="5944938" y="4466857"/>
            <a:chExt cx="5247720" cy="17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14:cNvPr>
                <p14:cNvContentPartPr/>
                <p14:nvPr/>
              </p14:nvContentPartPr>
              <p14:xfrm>
                <a:off x="6828378" y="5404297"/>
                <a:ext cx="18360" cy="426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9378" y="5395297"/>
                  <a:ext cx="360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14:cNvPr>
                <p14:cNvContentPartPr/>
                <p14:nvPr/>
              </p14:nvContentPartPr>
              <p14:xfrm>
                <a:off x="6767538" y="5804257"/>
                <a:ext cx="241920" cy="187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8551" y="5795257"/>
                  <a:ext cx="259534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14:cNvPr>
                <p14:cNvContentPartPr/>
                <p14:nvPr/>
              </p14:nvContentPartPr>
              <p14:xfrm>
                <a:off x="8618658" y="5349577"/>
                <a:ext cx="52560" cy="490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9719" y="5340584"/>
                  <a:ext cx="70080" cy="507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14:cNvPr>
                <p14:cNvContentPartPr/>
                <p14:nvPr/>
              </p14:nvContentPartPr>
              <p14:xfrm>
                <a:off x="8502018" y="5861857"/>
                <a:ext cx="147600" cy="122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3040" y="5852857"/>
                  <a:ext cx="165197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14:cNvPr>
                <p14:cNvContentPartPr/>
                <p14:nvPr/>
              </p14:nvContentPartPr>
              <p14:xfrm>
                <a:off x="10291938" y="5358937"/>
                <a:ext cx="53280" cy="374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82938" y="5349937"/>
                  <a:ext cx="70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14:cNvPr>
                <p14:cNvContentPartPr/>
                <p14:nvPr/>
              </p14:nvContentPartPr>
              <p14:xfrm>
                <a:off x="10116258" y="5753857"/>
                <a:ext cx="183240" cy="162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07276" y="5744857"/>
                  <a:ext cx="200845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14:cNvPr>
                <p14:cNvContentPartPr/>
                <p14:nvPr/>
              </p14:nvContentPartPr>
              <p14:xfrm>
                <a:off x="5944938" y="4466857"/>
                <a:ext cx="5247720" cy="178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35937" y="4457857"/>
                  <a:ext cx="5265361" cy="180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646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2739</Words>
  <Application>Microsoft Office PowerPoint</Application>
  <PresentationFormat>Widescreen</PresentationFormat>
  <Paragraphs>235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JetBrains Mono</vt:lpstr>
      <vt:lpstr>Office Theme</vt:lpstr>
      <vt:lpstr>Lifetime and Smart Pointers</vt:lpstr>
      <vt:lpstr>Null in Rust aka Option</vt:lpstr>
      <vt:lpstr>Stack vs Heap</vt:lpstr>
      <vt:lpstr>How to move data to heap?</vt:lpstr>
      <vt:lpstr>Ownership Based Resource Management (OBRM)</vt:lpstr>
      <vt:lpstr>Linked List</vt:lpstr>
      <vt:lpstr>Linked List</vt:lpstr>
      <vt:lpstr>Box</vt:lpstr>
      <vt:lpstr>Linked List</vt:lpstr>
      <vt:lpstr>Linked List</vt:lpstr>
      <vt:lpstr>Java-Style</vt:lpstr>
      <vt:lpstr>Java-style</vt:lpstr>
      <vt:lpstr>Rust-Style </vt:lpstr>
      <vt:lpstr>Reference to Boxed value</vt:lpstr>
      <vt:lpstr>Box is special</vt:lpstr>
      <vt:lpstr>Previous in linked list</vt:lpstr>
      <vt:lpstr>RC – shared ownership</vt:lpstr>
      <vt:lpstr>RC – shared ownership</vt:lpstr>
      <vt:lpstr>RC vs Box</vt:lpstr>
      <vt:lpstr>Rc</vt:lpstr>
      <vt:lpstr>Clone</vt:lpstr>
      <vt:lpstr>Edit Rc value</vt:lpstr>
      <vt:lpstr>Interior Mutability</vt:lpstr>
      <vt:lpstr>Cell – Alias Safe</vt:lpstr>
      <vt:lpstr>How to get data from Cell</vt:lpstr>
      <vt:lpstr>RefCell</vt:lpstr>
      <vt:lpstr>RefCell</vt:lpstr>
      <vt:lpstr>Circular references</vt:lpstr>
      <vt:lpstr>Rc::downgrade()</vt:lpstr>
      <vt:lpstr>Custom Smart Pointer</vt:lpstr>
      <vt:lpstr>Deref Trait</vt:lpstr>
      <vt:lpstr>Vec</vt:lpstr>
      <vt:lpstr>Vec</vt:lpstr>
      <vt:lpstr>Get by reference</vt:lpstr>
      <vt:lpstr>Borrow element, borrow whole vector</vt:lpstr>
      <vt:lpstr>Set vec element </vt:lpstr>
      <vt:lpstr>Drain</vt:lpstr>
      <vt:lpstr>Range</vt:lpstr>
      <vt:lpstr>Slice</vt:lpstr>
      <vt:lpstr>Slice mut</vt:lpstr>
      <vt:lpstr>For</vt:lpstr>
      <vt:lpstr>For</vt:lpstr>
      <vt:lpstr>String</vt:lpstr>
      <vt:lpstr>String slice aka &amp;str</vt:lpstr>
      <vt:lpstr>Slice UTF-8</vt:lpstr>
      <vt:lpstr>Replace char at index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151</cp:revision>
  <dcterms:created xsi:type="dcterms:W3CDTF">2023-02-05T11:10:09Z</dcterms:created>
  <dcterms:modified xsi:type="dcterms:W3CDTF">2023-03-04T05:41:08Z</dcterms:modified>
</cp:coreProperties>
</file>