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3" r:id="rId9"/>
    <p:sldId id="272" r:id="rId10"/>
    <p:sldId id="268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9"/>
            <p14:sldId id="270"/>
            <p14:sldId id="271"/>
            <p14:sldId id="273"/>
            <p14:sldId id="272"/>
            <p14:sldId id="268"/>
          </p14:sldIdLst>
        </p14:section>
        <p14:section name="Fun" id="{30B67394-23C0-487B-96B2-8274E0AB6010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362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Needs: iterators, modules, tests, errors, etc.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collections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A3DC-ABA6-AA38-6732-7878F780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FFF8F-D73F-1A0E-54F2-12C8233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lvl="1"/>
            <a:r>
              <a:rPr lang="en-US" dirty="0"/>
              <a:t>Return and </a:t>
            </a:r>
            <a:r>
              <a:rPr lang="en-US" dirty="0" err="1"/>
              <a:t>Iter</a:t>
            </a:r>
            <a:r>
              <a:rPr lang="en-US" dirty="0"/>
              <a:t> types may be different</a:t>
            </a:r>
          </a:p>
          <a:p>
            <a:r>
              <a:rPr lang="en-US" dirty="0"/>
              <a:t>filter</a:t>
            </a:r>
          </a:p>
          <a:p>
            <a:pPr lvl="1"/>
            <a:r>
              <a:rPr lang="en-US" dirty="0"/>
              <a:t>filter(|x| **x &gt; 1)</a:t>
            </a:r>
          </a:p>
          <a:p>
            <a:pPr lvl="1"/>
            <a:r>
              <a:rPr lang="en-US" dirty="0"/>
              <a:t>filter(|&amp;x| *x &gt; 1)</a:t>
            </a:r>
          </a:p>
          <a:p>
            <a:pPr lvl="1"/>
            <a:r>
              <a:rPr lang="en-US" dirty="0"/>
              <a:t>filter(|&amp;&amp;x| x &gt; 1)</a:t>
            </a:r>
          </a:p>
          <a:p>
            <a:r>
              <a:rPr lang="en-US" dirty="0" err="1"/>
              <a:t>flat_map</a:t>
            </a:r>
            <a:r>
              <a:rPr lang="en-US" dirty="0"/>
              <a:t>: one to many</a:t>
            </a:r>
          </a:p>
          <a:p>
            <a:r>
              <a:rPr lang="en-US" dirty="0" err="1"/>
              <a:t>sorted_by</a:t>
            </a:r>
            <a:r>
              <a:rPr lang="en-US"/>
              <a:t>: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1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sorted, etc.</a:t>
            </a:r>
          </a:p>
          <a:p>
            <a:r>
              <a:rPr lang="en-US" dirty="0"/>
              <a:t>Values: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Office Theme</vt:lpstr>
      <vt:lpstr>Daily Needs: iterators, modules, tests, errors, etc.</vt:lpstr>
      <vt:lpstr>Fun with collections</vt:lpstr>
      <vt:lpstr>Iterator</vt:lpstr>
      <vt:lpstr>Iterator</vt:lpstr>
      <vt:lpstr>Iterator</vt:lpstr>
      <vt:lpstr>For</vt:lpstr>
      <vt:lpstr>For and IntoIterator trait</vt:lpstr>
      <vt:lpstr>Iterator functions</vt:lpstr>
      <vt:lpstr>Iterator functions</vt:lpstr>
      <vt:lpstr>Zero Cost Abstractions: 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23</cp:revision>
  <dcterms:created xsi:type="dcterms:W3CDTF">2023-02-05T11:10:09Z</dcterms:created>
  <dcterms:modified xsi:type="dcterms:W3CDTF">2023-03-04T06:28:55Z</dcterms:modified>
</cp:coreProperties>
</file>