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3" r:id="rId15"/>
    <p:sldId id="277" r:id="rId16"/>
    <p:sldId id="278" r:id="rId17"/>
    <p:sldId id="279" r:id="rId18"/>
    <p:sldId id="280" r:id="rId19"/>
    <p:sldId id="270" r:id="rId20"/>
    <p:sldId id="271" r:id="rId21"/>
    <p:sldId id="281" r:id="rId22"/>
    <p:sldId id="274" r:id="rId23"/>
    <p:sldId id="275" r:id="rId24"/>
    <p:sldId id="282" r:id="rId25"/>
    <p:sldId id="283" r:id="rId26"/>
    <p:sldId id="285" r:id="rId27"/>
    <p:sldId id="286" r:id="rId28"/>
    <p:sldId id="287" r:id="rId29"/>
    <p:sldId id="298" r:id="rId30"/>
    <p:sldId id="299" r:id="rId31"/>
    <p:sldId id="289" r:id="rId32"/>
    <p:sldId id="291" r:id="rId33"/>
    <p:sldId id="292" r:id="rId34"/>
    <p:sldId id="294" r:id="rId35"/>
    <p:sldId id="293" r:id="rId36"/>
    <p:sldId id="295" r:id="rId37"/>
    <p:sldId id="296" r:id="rId38"/>
    <p:sldId id="303" r:id="rId39"/>
    <p:sldId id="297" r:id="rId40"/>
    <p:sldId id="300" r:id="rId41"/>
    <p:sldId id="301" r:id="rId42"/>
    <p:sldId id="302" r:id="rId43"/>
    <p:sldId id="305" r:id="rId44"/>
    <p:sldId id="307" r:id="rId45"/>
    <p:sldId id="308" r:id="rId46"/>
    <p:sldId id="310" r:id="rId47"/>
    <p:sldId id="311" r:id="rId48"/>
    <p:sldId id="258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50FB1C-05BD-4CC9-9543-82B9E00A83A4}">
          <p14:sldIdLst>
            <p14:sldId id="256"/>
          </p14:sldIdLst>
        </p14:section>
        <p14:section name="Thread" id="{36BDCB83-F95B-4BF1-B5DB-D7FF4F3126DE}">
          <p14:sldIdLst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Race" id="{8EEAF957-2E56-419F-93A7-737646BC28B9}">
          <p14:sldIdLst>
            <p14:sldId id="272"/>
            <p14:sldId id="273"/>
            <p14:sldId id="277"/>
            <p14:sldId id="278"/>
            <p14:sldId id="279"/>
            <p14:sldId id="280"/>
          </p14:sldIdLst>
        </p14:section>
        <p14:section name="SendSync" id="{280B4C69-3DAC-4616-A663-A5ED582175DD}">
          <p14:sldIdLst>
            <p14:sldId id="270"/>
            <p14:sldId id="271"/>
            <p14:sldId id="281"/>
            <p14:sldId id="274"/>
            <p14:sldId id="275"/>
            <p14:sldId id="282"/>
            <p14:sldId id="283"/>
            <p14:sldId id="285"/>
            <p14:sldId id="286"/>
            <p14:sldId id="287"/>
            <p14:sldId id="298"/>
            <p14:sldId id="299"/>
          </p14:sldIdLst>
        </p14:section>
        <p14:section name="Atomic" id="{20DF4EC4-4588-4031-B10D-2750ABEE40BB}">
          <p14:sldIdLst>
            <p14:sldId id="289"/>
            <p14:sldId id="291"/>
            <p14:sldId id="292"/>
            <p14:sldId id="294"/>
            <p14:sldId id="293"/>
            <p14:sldId id="295"/>
            <p14:sldId id="296"/>
          </p14:sldIdLst>
        </p14:section>
        <p14:section name="Channels/Mutx" id="{49D87AB3-CD85-4105-969C-A4D3A66B0DD4}">
          <p14:sldIdLst>
            <p14:sldId id="303"/>
            <p14:sldId id="297"/>
            <p14:sldId id="300"/>
            <p14:sldId id="301"/>
            <p14:sldId id="302"/>
            <p14:sldId id="305"/>
            <p14:sldId id="307"/>
            <p14:sldId id="308"/>
            <p14:sldId id="310"/>
            <p14:sldId id="311"/>
          </p14:sldIdLst>
        </p14:section>
        <p14:section name="Conclusion" id="{FAAC3CD8-4D89-4EEB-BC6E-FC3060975D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4" d="100"/>
          <a:sy n="84" d="100"/>
        </p:scale>
        <p:origin x="43" y="3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5T08:00:52.3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185 1307 24575,'12'0'0,"-1"1"0,1 1 0,-1 0 0,0 1 0,0 0 0,12 5 0,7 2 0,115 35 79,136 40-569,5-19 249,-41-41 185,0-22 764,-221-3-708,68-3 0,-75 1 0,-1 0 0,0-2 0,26-7 0,142-68 0,-147 62 0,-19 9 0,-1-1 0,1-1 0,-1-1 0,-1 0 0,0-1 0,-1-1 0,0-1 0,-1 0 0,0 0 0,-1-1 0,-1-1 0,-1-1 0,0 1 0,14-31 0,-4-3 0,-2-1 0,12-57 0,-22 69 0,-3-1 0,-1 1 0,-1-1 0,-3-41 0,-1 55 0,-3-58 0,2 69 0,-1 1 0,-1-1 0,-8-24 0,6 24 0,-1 0 0,-1 1 0,-1 0 0,0 1 0,0-1 0,-1 1 0,-14-13 0,7 8 0,-2 2 0,0 0 0,-1 1 0,-20-13 0,-253-152 0,263 164 0,-1 1 0,-58-19 0,-68-11 0,87 27 0,12 3 0,-1 3 0,0 3 0,-118-4 0,-86 20 0,198-1 0,0 3 0,-68 18 0,122-25 0,-1 2 0,1 0 0,-1 0 0,1 0 0,0 2 0,0-1 0,1 1 0,0 1 0,0-1 0,-9 10 0,-79 67 0,87-73 0,0-1 0,0 2 0,1-1 0,0 2 0,-13 21 0,-5 7 0,17-25 0,1 0 0,1 1 0,0 0 0,-9 30 0,-12 25 0,16-42 0,1 0 0,1 1 0,2 1 0,-5 31 0,-14 130 0,25-171 0,-16 175 0,7 219 0,6-323 131,1-25-1627,4-51-5330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41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24575,'74'-1'0,"89"2"0,-148-1 0,1 1 0,-1 0 0,0 1 0,0 1 0,16 5 0,-27-6 0,1 0 0,0 0 0,-1 0 0,1 0 0,-1 1 0,0 0 0,1 0 0,-1 0 0,-1 1 0,1-1 0,0 1 0,-1 0 0,0 0 0,0 0 0,0 0 0,0 0 0,-1 1 0,4 8 0,-2-2 0,-1 1 0,0 0 0,-1 1 0,0-1 0,-1 0 0,0 1 0,-1-1 0,-1 1 0,-3 20 0,3-29 0,0 0 0,0 0 0,0-1 0,-1 1 0,0 0 0,0-1 0,0 1 0,0-1 0,0 0 0,-1 1 0,0-1 0,1 0 0,-1-1 0,0 1 0,-6 3 0,-1 1 0,-1 0 0,0-2 0,-20 9 0,13-8 0,0-1 0,-23 4 0,25-6 0,1 0 0,-1 1 0,-26 12 0,40-15 0,1 0 0,-1 0 0,0 0 0,1 1 0,-1-1 0,1 1 0,0-1 0,-1 1 0,1-1 0,0 1 0,0 0 0,0-1 0,0 1 0,0 0 0,1 0 0,-1 0 0,1 0 0,-1 0 0,1 0 0,-1 0 0,1 0 0,0 0 0,0 3 0,0 3 0,1 0 0,0 0 0,0 0 0,4 13 0,-2-14 0,0 1 0,0-1 0,1 0 0,0 1 0,0-2 0,0 1 0,10 10 0,43 40 0,-39-40 0,170 143 0,-155-136-1365,-4-5-5461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4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512 182 24575,'-13'-21'0,"-2"-1"0,0 1 0,-2 1 0,-32-32 0,45 48 0,-1 0 0,1 0 0,-1 0 0,0 0 0,0 1 0,0 0 0,-1 0 0,1 0 0,-1 1 0,1 0 0,-1 0 0,0 0 0,0 1 0,0-1 0,-10 1 0,3 0 0,-1 1 0,0 0 0,-20 4 0,27-3 0,0 1 0,1 0 0,-1 0 0,0 1 0,1 0 0,0 0 0,-1 0 0,-8 7 0,2 1 0,1 0 0,0 0 0,0 1 0,1 1 0,1 0 0,-11 17 0,9-10 0,1 1 0,0 1 0,-12 37 0,18-45 0,2 0 0,0 1 0,1 0 0,-1 22 0,5 59 0,-1-78 0,1 17 0,1 0 0,9 35 0,-9-56 0,1 1 0,1-2 0,0 1 0,1 0 0,0-1 0,1 0 0,14 19 0,-11-19 0,0-1 0,0 0 0,2 0 0,-1-2 0,16 13 0,-19-18 0,-1-1 0,1 1 0,0-1 0,0 0 0,0-1 0,1 0 0,-1 0 0,1-1 0,0 0 0,15 1 0,145-3 99,-76-3-1563,-74 3-5362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0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24575,'0'-1'0,"0"0"0,0 0 0,0-1 0,0 1 0,1 1 0,-1-1 0,1 0 0,-1 0 0,0 0 0,1 0 0,0 0 0,-1 0 0,1 0 0,-1 1 0,2-2 0,13-11 0,-8 7 0,28-25 0,29-24 0,-62 53 0,0 1 0,0 0 0,0-1 0,0 1 0,0 0 0,1 0 0,-1 0 0,0 0 0,1 1 0,-1-1 0,0 1 0,1-1 0,-1 1 0,1 0 0,-1 0 0,0 0 0,1 0 0,-1 0 0,5 2 0,-3-1 0,-1 1 0,1-1 0,0 1 0,-1 0 0,0 0 0,1 1 0,-1-1 0,0 1 0,0-1 0,0 1 0,3 4 0,-1-1 0,-1 0 0,1 0 0,-1 0 0,0 0 0,0 1 0,-1 0 0,0-1 0,0 1 0,-1 0 0,0 0 0,0 1 0,-1-1 0,1 9 0,0 5 0,0 0 0,-2 1 0,-1-1 0,-4 27 0,4-44 0,0 1 0,-1-1 0,0 0 0,0 1 0,0-1 0,0 0 0,-1 0 0,1 0 0,-1-1 0,0 1 0,-4 3 0,-6 9 0,12-16 0,1 1 0,-1-1 0,1 0 0,0 1 0,0-1 0,-1 1 0,1-1 0,0 1 0,0-1 0,0 1 0,-1-1 0,1 1 0,0-1 0,0 1 0,0-1 0,0 1 0,0-1 0,0 1 0,0-1 0,0 1 0,0-1 0,0 1 0,0-1 0,0 1 0,1-1 0,-1 0 0,0 2 0,1-1 0,0 0 0,0-1 0,-1 1 0,1 0 0,0 0 0,0-1 0,0 1 0,0 0 0,0-1 0,0 1 0,3 0 0,3 1 0,0 0 0,16 2 0,-20-3 0,151 16 0,-125-13-43,36 7-1279,-47-6-5504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07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24575,'0'-4'0,"1"0"0,-1 1 0,1-1 0,1 0 0,-1 1 0,0-1 0,1 1 0,-1-1 0,1 1 0,0 0 0,0-1 0,1 1 0,-1 0 0,1 0 0,4-3 0,-2 1 0,0 0 0,0 1 0,1 0 0,0 0 0,0 1 0,0-1 0,12-4 0,-11 6 0,-1 1 0,1-1 0,-1 1 0,1 1 0,-1-1 0,1 1 0,0 0 0,-1 1 0,1-1 0,0 1 0,-1 1 0,1-1 0,-1 1 0,7 3 0,-9-3 0,0 0 0,0 0 0,0 0 0,0 0 0,-1 1 0,1-1 0,-1 1 0,1 0 0,-1 0 0,0 0 0,-1 1 0,1-1 0,0 1 0,-1 0 0,0-1 0,0 1 0,0 0 0,0 0 0,-1 1 0,0-1 0,1 0 0,-1 5 0,1 6 0,-1 1 0,-1-1 0,-1 0 0,0 0 0,-1 0 0,-4 17 0,0-8 0,-1-1 0,-1 0 0,-12 24 0,17-41 0,-1 1 0,0-1 0,0 0 0,-1 0 0,1 0 0,-1-1 0,-1 1 0,-10 8 0,-1-2 0,-33 17 0,34-20 0,9-5 0,-11 6 0,17-10 0,0 1 0,0 0 0,0-1 0,0 1 0,0 0 0,1 0 0,-1 0 0,0-1 0,0 1 0,1 0 0,-1 0 0,1 0 0,-2 2 0,2-2 0,0-1 0,0 0 0,0 1 0,0-1 0,0 0 0,0 1 0,0-1 0,0 0 0,0 1 0,1-1 0,-1 0 0,0 0 0,0 1 0,0-1 0,0 0 0,0 1 0,0-1 0,1 0 0,-1 0 0,0 1 0,0-1 0,0 0 0,1 0 0,-1 1 0,0-1 0,0 0 0,1 0 0,-1 0 0,0 0 0,1 1 0,-1-1 0,1 0 0,11 3 0,-8-2 0,275 54 0,-233-50-682,77-2-1,-104-3-6143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0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24575,'-6'30'0,"-6"112"0,-1 11 0,-42 194-413,-9 80-141,46-309 1003,12-87-1457,4-16-5657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24575,'144'-33'0,"-106"23"0,0 2 0,59-5 0,-77 12 0,1 1 0,0 0 0,-1 2 0,1 0 0,-1 2 0,32 8 0,142 56 0,-179-61 0,18 11 0,-29-16-273,0 0 0,0-1 0,0 1 0,6 1 0,3 0-6553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3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24575,'610'0'-1365,"-595"0"-5461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24575,'0'2'0,"0"7"0,-2 9 0,-5 13 0,-6 14 0,-2 6 0,-4 6 0,-2 2 0,2-8 0,3-9 0,3-4 0,0-6 0,2-6 0,3-4 0,1-2 0,1-2 0,2-1 0,2-3-8191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4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24575,'2'-1'0,"0"1"0,0 0 0,0-1 0,0 0 0,-1 1 0,1-1 0,0 0 0,2-2 0,5-1 0,19-6 0,42-9 0,-67 18 0,1 0 0,-1 1 0,0-1 0,1 1 0,-1 0 0,1 0 0,-1 0 0,1 0 0,-1 1 0,1-1 0,-1 1 0,1 0 0,-1 0 0,0 0 0,1 1 0,-1-1 0,0 1 0,0-1 0,0 1 0,0 0 0,0 0 0,-1 1 0,1-1 0,-1 0 0,5 6 0,0 0 0,-1 0 0,1 1 0,-2 0 0,1 0 0,-1 1 0,0-1 0,-1 1 0,-1 0 0,1 0 0,2 14 0,-2 1 0,-1 1 0,-1-1 0,-2 30 0,0-37 0,0-8 0,0 0 0,0 0 0,-1 0 0,0 0 0,-1 0 0,-4 14 0,-6 2 0,0 0 0,-18 24 0,0 2 0,27-47-273,1 0 0,-1 1 0,1-1 0,-2 9 0,2-3-6553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24575,'-1'26'0,"-2"0"0,-1-1 0,-1 0 0,-13 38 0,6-24 0,-30 93 0,22-75 0,-16 73 0,23-44 0,13-75 0,-1 1 0,1-1 0,1 0 0,0 0 0,5 20 0,-4-25 0,0 0 0,1 0 0,0-1 0,0 1 0,0 0 0,1-1 0,0 0 0,0 0 0,7 6 0,4 4 0,26 19 0,-34-30 0,-1 1 0,1-1 0,0-1 0,0 1 0,11 3 0,-14-6 0,-1 0 0,0 0 0,1 0 0,-1-1 0,0 1 0,1-1 0,-1 0 0,0 0 0,1 0 0,-1 0 0,1-1 0,-1 1 0,0-1 0,7-2 0,-9 2-97,1 0-1,-1 1 1,0-1-1,1 0 1,-1-1-1,0 1 1,0 0-1,1 0 1,-1 0-1,0-1 1,0 1-1,0-1 0,1-2 1,2-7-6729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45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24575,'197'-1'-218,"422"4"-1105,124 43-1083,-512-27 1660,168 13-37,465 34-4731,-154-23 4460,209 24 872,-816-58 187,419 40-3,-105-8-11,163-9-27,23-29 36,321-8 3477,-857 5-2881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1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24575,'0'-4'0,"0"1"0,0-1 0,0 0 0,1 1 0,0-7 0,0 9 0,-1 0 0,0 0 0,1 0 0,-1 0 0,1 0 0,0 0 0,-1 0 0,1 0 0,0 0 0,-1 0 0,1 1 0,0-1 0,0 0 0,0 0 0,0 1 0,-1-1 0,1 1 0,0-1 0,0 1 0,2-1 0,6-2 0,1 1 0,-1 0 0,1 1 0,-1 0 0,1 1 0,15 1 0,-6-1 0,282 2-1365,-285-2-5461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20.5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745 23 24575,'-2'0'0,"0"-1"0,0 1 0,1-1 0,-1 0 0,0 0 0,0 1 0,0-1 0,-3-2 0,-8-4 0,7 5 0,0 0 0,0 1 0,0 0 0,0 0 0,0 0 0,-1 1 0,1 0 0,0 0 0,0 1 0,-1 0 0,1 0 0,0 0 0,-10 4 0,5 0 0,0 0 0,0 0 0,1 1 0,0 0 0,0 1 0,-11 9 0,-127 91 0,130-94 0,0 1 0,1 0 0,0 1 0,-17 22 0,-50 74 0,74-97 0,0 2 0,2 0 0,-1 0 0,2 0 0,0 1 0,-8 32 0,-17 63 0,9-36 0,-4 14 0,10-37 0,-10 57 0,26-103 0,-1-1 0,2 1 0,-1 0 0,1 0 0,0 0 0,1 0 0,-1-1 0,1 1 0,1 0 0,-1-1 0,1 1 0,0 0 0,1-1 0,0 0 0,0 0 0,0 0 0,8 11 0,-2-6 0,0 0 0,0-1 0,1 0 0,1 0 0,0-2 0,0 1 0,15 8 0,4 0 0,1-2 0,52 19 0,-60-27 0,0-1 0,0-1 0,0 0 0,42 1 0,7-5 0,136-15 0,-198 11 0,0 1 0,0-1 0,1-1 0,-2 0 0,1 0 0,0-1 0,-1 0 0,0-1 0,0 0 0,-1 0 0,0-1 0,12-11 0,1-5 0,0-1 0,32-50 0,-26 32 0,42-86 0,-60 108 0,-1-1 0,-1-1 0,0 1 0,-2-1 0,-1 0 0,3-40 0,-9-81 0,-1 71 0,2 42 0,-1 1 0,-12-56 0,12 79 0,0 0 0,0 0 0,-1 0 0,0 0 0,0 1 0,0-1 0,-1 1 0,0-1 0,-4-4 0,-7-5 0,-23-19 0,12 11 0,-139-116 0,132 116-1365,17 14-5461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6:22.7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1053 451 24575,'-5'-5'0,"0"1"0,0 0 0,0 0 0,-1 1 0,1 0 0,-11-5 0,-38-10 0,19 7 0,0-2 0,22 7 0,-1 0 0,0 2 0,0 0 0,0 0 0,-1 1 0,-23-1 0,-213 6 0,224-2 0,-34 6 0,49-5 0,-1 2 0,1 0 0,-1 0 0,-21 10 0,28-9 0,0-1 0,0 1 0,0 0 0,1 1 0,-8 6 0,-23 29 0,15-16 0,-32 34 0,-89 128 0,135-175 0,2 0 0,0 0 0,0 0 0,1 1 0,0 0 0,1 0 0,0 0 0,1 0 0,-1 15 0,2 9 0,5 67 0,-2-87 0,0 0 0,1 0 0,0-1 0,2 1 0,-1-1 0,2 0 0,0 0 0,1-1 0,1 1 0,13 19 0,-4-12 0,1 0 0,0-1 0,38 32 0,72 44 0,-79-65 0,1-2 0,1-2 0,1-2 0,60 20 0,-66-32 0,1-1 0,0-3 0,50 4 0,145 0 0,-217-14 0,-1-1 0,0-1 0,0-1 0,45-11 0,-56 10 0,0-1 0,-1 0 0,1-1 0,-1 0 0,0-1 0,-1 0 0,0-1 0,0 0 0,0-1 0,11-13 0,1-5 0,-1 0 0,-2-1 0,0-1 0,27-59 0,-22 32 0,33-111 0,-46 123-118,6-52-1,-13 57-1508,-2-1 0,-1 0 0,-6-55 0,2 71 1677,-2 1 1,-1 0 0,-1 1 0,-1-1 0,-1 1-1,-1 1 1,0-1 0,-2 1 0,-20-29-1,-48-62 5534,-9 5-4513,59 76-1155,-1 0 1,-2 3 0,-1 0 0,-52-32-1,-46-11-1281,101 58-5461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30.7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73 24575,'0'6'0,"1"0"0,-1-1 0,1 1 0,1 0 0,-1 0 0,1-1 0,3 8 0,20 35 0,-20-39 0,1 1 0,0-1 0,0 0 0,1 0 0,0 0 0,0-1 0,1 0 0,0-1 0,0 1 0,1-2 0,18 12 0,55 28 0,-26-14 0,77 32 0,-114-57 0,1-1 0,0-1 0,0-1 0,41 4 0,83-7 0,-111-2 0,-7 1 0,-1-2 0,32-5 0,-48 5 0,0 0 0,0-1 0,0 0 0,-1 0 0,1-1 0,-1 0 0,1 0 0,-1-1 0,11-9 0,-13 7 0,0 1 0,0-1 0,-1 0 0,0-1 0,0 1 0,4-10 0,4-6 0,-7 13 0,-1-1 0,0 0 0,0-1 0,-1 1 0,-1-1 0,0 0 0,0 1 0,0-14 0,0-13 0,-3-46 0,-1 46 0,1 35-91,0 0 0,0 0 0,0 0 0,0 0 0,-1 0 0,1 0 0,-1 1 0,0-1 0,1 0 0,-1 0 0,-1 0 0,1 1 0,0-1 0,-3-2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31.9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63 24575,'0'7'0,"1"1"0,0 0 0,0 0 0,0 0 0,1 0 0,0-1 0,1 1 0,0-1 0,0 0 0,7 13 0,0 4 0,2 5 0,-11-27 0,0-1 0,0 0 0,0 1 0,0-1 0,0 0 0,0 0 0,0 1 0,0-1 0,1 0 0,-1 0 0,0-1 0,1 1 0,-1 0 0,1 0 0,2 0 0,-3 0 0,0-1 0,0 0 0,1 0 0,-1 0 0,0 0 0,0 0 0,0-1 0,1 1 0,-1 0 0,0 0 0,0-1 0,0 1 0,0-1 0,1 1 0,-1-1 0,0 0 0,0 1 0,0-1 0,0 0 0,0 0 0,0 1 0,-1-1 0,1 0 0,0 0 0,0 0 0,-1 0 0,2-1 0,2-5 0,-1 1 0,1-1 0,2-7 0,-5 12 0,10-28 0,10-42 0,-12 38 0,-3 10-1365,-1 5-5461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32.8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24575,'8'5'0,"0"1"0,0 0 0,-1 1 0,0-1 0,0 2 0,8 10 0,-6-7 0,43 59 0,-24-29 0,-27-39 0,0-1 0,0 0 0,0 0 0,0 0 0,0 0 0,0 0 0,0 0 0,0 0 0,0 0 0,1 0 0,-1 0 0,0 0 0,1-1 0,-1 1 0,0 0 0,1-1 0,-1 0 0,1 1 0,-1-1 0,1 0 0,-1 1 0,0-1 0,1 0 0,-1 0 0,1 0 0,-1-1 0,1 1 0,-1 0 0,1 0 0,-1-1 0,1 1 0,-1-1 0,0 1 0,1-1 0,-1 0 0,0 0 0,1 1 0,-1-1 0,0 0 0,0 0 0,0 0 0,1-1 0,8-7 24,-2 0 0,1-1 0,-1 1 0,7-14 0,24-45-1509,-28 47-5341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38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27 314 24575,'0'1'0,"0"0"0,0 0 0,-1 0 0,1 0 0,-1 0 0,1 0 0,0 0 0,-1 0 0,0 0 0,1 0 0,-1-1 0,0 1 0,1 0 0,-1 0 0,0 0 0,0-1 0,1 1 0,-1-1 0,0 1 0,0 0 0,0-1 0,0 0 0,0 1 0,0-1 0,0 1 0,0-1 0,0 0 0,0 0 0,-1 0 0,1 0 0,1 0 0,0 0 0,0 0 0,-1 0 0,1 0 0,0-1 0,0 1 0,-1 0 0,1 0 0,0 0 0,0 0 0,0-1 0,0 1 0,-1 0 0,1 0 0,0-1 0,0 1 0,0 0 0,0 0 0,0-1 0,0 1 0,0 0 0,-1-1 0,1 1 0,0 0 0,0 0 0,0-1 0,0 1 0,0 0 0,0 0 0,1-1 0,-1 1 0,0 0 0,0-1 0,0 1 0,0 0 0,0 0 0,0-1 0,0 1 0,0 0 0,1 0 0,-1-1 0,0 1 0,8-13 0,5-4 0,1 0 0,1 2 0,25-21 0,56-36 0,-67 52 0,0 2 0,2 1 0,0 1 0,1 2 0,0 1 0,68-17 0,17 9 0,-94 18 0,1 2 0,47 3 0,67 18 0,-133-18 0,1 0 0,0 0 0,-1 0 0,1 0 0,-1 1 0,0 0 0,8 6 0,-10-7 0,-1 0 0,0-1 0,0 1 0,0 0 0,0 0 0,0 1 0,0-1 0,0 0 0,-1 1 0,1-1 0,-1 1 0,0-1 0,0 1 0,0 0 0,0-1 0,0 1 0,0 4 0,-3 6-1365,-5-3-5461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39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1 376 24575,'0'-6'0,"1"0"0,0 0 0,0 0 0,1 1 0,3-10 0,1-3 0,6-24 0,3 2 0,1 0 0,40-73 0,-46 96 0,10-17 0,-18 31 0,0 0 0,0 0 0,0 1 0,1-1 0,-1 1 0,1 0 0,-1 0 0,6-3 0,-7 4 0,0 1 0,0-1 0,0 1 0,0 0 0,1 0 0,-1 0 0,0-1 0,0 1 0,0 0 0,1 1 0,-1-1 0,0 0 0,0 0 0,0 0 0,0 1 0,1-1 0,-1 0 0,0 1 0,0-1 0,0 1 0,0 0 0,0-1 0,0 1 0,0 0 0,0-1 0,1 3 0,4 2 0,-1 1 0,0 0 0,5 8 0,-5-7 0,36 59 63,-32-50-420,0-1 0,1 1 0,24 26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1:02:40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0 303 24575,'1'-11'0,"1"0"0,0 0 0,1 0 0,0 0 0,1 0 0,7-15 0,-9 21 0,5-9 0,0 0 0,1 0 0,0 1 0,1 1 0,1-1 0,16-16 0,73-59 0,-98 88 0,0-1 0,-1 0 0,1 0 0,0 1 0,0-1 0,0 0 0,0 1 0,0-1 0,0 1 0,0 0 0,0-1 0,0 1 0,0 0 0,0-1 0,0 1 0,0 0 0,0 0 0,0 0 0,2 0 0,-2 1 0,0-1 0,0 1 0,0 0 0,0 0 0,0-1 0,-1 1 0,1 0 0,0 0 0,0 0 0,0 0 0,-1 0 0,1 0 0,-1 0 0,1 1 0,-1-1 0,1 2 0,24 74 0,-13-36 0,39 96 0,-42-107-1365,-6-16-5461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18.4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102 2661 24575,'-1'0'0,"1"0"0,0 0 0,-1 0 0,1 0 0,0 0 0,-1 0 0,1 0 0,0-1 0,-1 1 0,1 0 0,0 0 0,-1 0 0,1 0 0,0-1 0,0 1 0,-1 0 0,1 0 0,0 0 0,0-1 0,-1 1 0,1 0 0,0-1 0,0 1 0,0 0 0,-1 0 0,1-1 0,0 1 0,0 0 0,0-1 0,0 1 0,0 0 0,0-1 0,0 1 0,0-1 0,0-13 0,0 14 0,4-21 0,0 1 0,11-30 0,-4 15 0,48-184 0,-18-6 0,-26 120 0,-5 36 0,3-97 0,-12 105 0,7-63 0,-4 97 0,41-248 0,23-152 0,-60 370 0,3 1 0,3 0 0,24-63 0,-16 51 0,33-83 0,-44 128 0,-2 0 0,-1 0 0,-1-1 0,-1 0 0,-1 0 0,-1 0 0,2-40 0,-6 61 0,0 1 0,0 0 0,0 0 0,0 0 0,0 0 0,-1-1 0,1 1 0,-1 0 0,0 0 0,0-2 0,0 3 0,0 0 0,1 0 0,-1 1 0,0-1 0,0 1 0,0-1 0,0 0 0,1 1 0,-1-1 0,0 1 0,0 0 0,0-1 0,0 1 0,0 0 0,0 0 0,0-1 0,0 1 0,0 0 0,0 0 0,0 0 0,0 0 0,0 0 0,0 0 0,-2 1 0,-17 2 0,1 1 0,-1 1 0,1 1 0,0 1 0,-19 9 0,21-9 0,-248 112 0,228-99 0,1 1 0,-34 26 0,63-41 0,15-11 0,-3 1 0,150-100 0,83-53 0,-231 152 0,0 0 0,1 1 0,0 1 0,0-1 0,0 1 0,0 0 0,0 1 0,1 0 0,-1 0 0,1 1 0,-1 0 0,10 0 0,1 2 0,76 5 0,-74-2 0,0 0 0,32 12 0,-11-2 0,28 5 0,122 54 0,-181-68 0,0 1 0,0 1 0,0 0 0,-1 0 0,0 1 0,0 1 0,-1 0 0,0 0 0,0 1 0,-1-1 0,-1 2 0,12 19 0,38 94 0,-9-19 0,-20-57 0,-15-27 0,-11-18-195,-1-1 0,1 0 0,-1 0 0,1 1 0,0-1 0,3 2 0,3 2-6631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5:02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180 462 24575,'0'175'-17,"-1"211"2,-19-1-877,-51 193 8,17-173-103,21 1 501,33-186 3224,1-163-2295,-1-52-389,0-3-52,0-1 0,0 1 0,0-1 0,0 1 0,0-1 0,0 1 0,0-1 0,0 1 0,1-1 0,-1 0 0,1 1 0,-1-1 0,1 1 0,-1-1 0,1 0 0,0 0 0,0 1 0,-1-1 0,1 0 0,0 0 0,0 0 0,2 2 0,0-2-2,-1 0 0,1 1 0,1-1 0,-1 0 0,0 0 0,0-1 0,0 1 0,0-1 0,5 1 0,34-2 0,-33 1 0,211-21-50,-27 3-865,413-2-691,1 27-606,-240-1 1666,1505-1-1904,-1183-6 1784,-2 23 526,-507-14 152,-42-2 168,367 15 2417,2-14-160,-506-7-2381,5 0 220,0 0 1,0 0-1,0-1 1,0 0 0,8-2-1,-12 2-219,0 1 0,0-1 0,0 0-1,-1 0 1,1-1 0,0 1-1,-1 0 1,1 0 0,-1-1 0,1 1-1,-1-1 1,0 0 0,0 1 0,1-1-1,-1 0 1,0 1 0,-1-1-1,1 0 1,1-3 0,2-9 26,-1 1 1,-1-1 0,0 0-1,0-18 1,-1 23-42,21-425-1381,14-563 928,-38 757 85,3-166-17,31-78 278,-2 76 396,-29 396 125,0 9-310,-1 0-1,0 0 0,0 0 1,0 0-1,0 1 1,-1-7-1,1 9-128,0 0 0,0 0 0,-1 0 0,1-1 0,0 1 0,0 0-1,0 0 1,0 0 0,0 0 0,0-1 0,0 1 0,-1 0 0,1 0 0,0 0 0,0 0-1,0 0 1,0 0 0,-1 0 0,1-1 0,0 1 0,0 0 0,0 0 0,0 0 0,-1 0-1,1 0 1,0 0 0,0 0 0,0 0 0,-1 0 0,1 0 0,0 0 0,0 0 0,0 0-1,-1 0 1,1 0 0,0 0 0,0 0 0,0 0 0,-1 1 0,-9 4 13,7-4-8,-14 9-22,-18 10 0,-1-1 0,-60 22 0,43-26-136,-1-2 1,-1-2-1,-90 6 0,-172-13-407,77-16-396,18 1 179,7 5 214,-35 1-1649,-653 5-1883,607 6 4037,62-1-242,-453 6-1428,241-23 2436,129 2-225,-722 6 3828,723 5-3314,290-1-606,-38 1 232,57 0-296,-1 0 0,1 0 0,-1 1 0,1 0-1,0 0 1,-9 4 0,-9 10 943,20-12-1221,1-1 0,-1 0 0,-1 0 0,-8 4 0,-15 1-66,0 0 0,-36 3 0,-22 1 0,-112-1 0,149-9 0,-89 16 0,138-18 0,-2 0 0,-1 1 0,1 0 0,-1 0 0,1 0 0,-4 1 0,6-1 0,1-1 0,-1 0 0,1 1 0,-1-1 0,0 1 0,1-1 0,-1 1 0,1-1 0,-1 1 0,1-1 0,0 1 0,-1-1 0,1 1 0,-1-1 0,1 1 0,0 0 0,0-1 0,-1 1 0,1 0 0,0-1 0,0 1 0,0 0 0,-1-1 0,1 1 0,0 0 0,0-1 0,0 1 0,0 0 0,1 0 0,-1-1 0,0 2 0,3 6 0,0 1 0,0-1 0,5 8 0,6 16 0,11 65 0,1 4 0,-18-77-22,-4-12-649,10 24-1,-8-25-6154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23.2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509 0 24575,'0'181'185,"-1"206"-856,-21 0-197,-13-83-441,-8 72 819,29 0 188,36 39 111,-14-304 166,3 363 2349,-14-442-1863,0-1 0,-16 62 0,17-83-497,-13 44 36,-25 56 0,21-59 0,-42 117 0,45-137 0,16-31 0,0 1 0,0-1 0,0 0 0,-1 1 0,1-1 0,0 0 0,0 0 0,0 1 0,0-1 0,-1 0 0,1 1 0,0-1 0,0 0 0,0 0 0,-1 1 0,1-1 0,0 0 0,-1 0 0,1 0 0,0 1 0,0-1 0,-1 0 0,1 0 0,0 0 0,-1 0 0,1 0 0,0 0 0,-1 0 0,1 0 0,0 0 0,-1 0 0,1 0 0,-1 0 0,1 0 0,0 0 0,-1 0 0,1 0 0,0 0 0,-1 0 0,1 0 0,0 0 0,-1 0 0,1-1 0,-2 0 0,1-1 0,0 1 0,0-1 0,0 1 0,0-1 0,0 0 0,0 0 0,-1-2 0,-69-158 0,50 116 0,-50-111 0,52 109 0,-17-67 0,30 86 0,2 0 0,1-1 0,1 1 0,1 0 0,4-32 0,12 106 0,74 312 0,-69-273 0,-14-58 0,2-1 0,1 0 0,1 0 0,18 35 0,1-17 0,-26-39 0,0 0 0,0 0 0,1-1 0,-1 1 0,1-1 0,-1 0 0,1 0 0,0 0 0,0-1 0,0 1 0,1-1 0,-1 0 0,1 0 0,-1-1 0,1 1 0,6 0 0,6 2 0,0-2 0,0 0 0,22 0 0,0-2 0,45-4 0,-70 2 0,1 0 0,-1-1 0,0-1 0,0 0 0,-1-1 0,22-11 0,138-91 0,-6-13 0,-3 1 0,7 13 0,-81 55-1365,-72 41-5461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26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0 526 24575,'99'-3'-184,"0"-4"0,-1-5 0,125-31 0,277-102-967,-208 55 1452,-37 19-335,91-27-373,-177 49-620,-146 41-4110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27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24575,'1'2'0,"-1"1"0,0 0 0,1-1 0,-1 1 0,1 0 0,0-1 0,0 1 0,0-1 0,0 1 0,1-1 0,-1 0 0,3 3 0,2 3 0,15 14 0,-18-19 0,46 42 0,79 53 0,-72-56 0,56 44 0,132 95 0,-110-98 0,12 8 0,66 54 0,-179-126 35,-19-12-735,24 18 0,-29-17-6126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2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1 773 24575,'1'0'0,"1"0"0,0-1 0,-1 0 0,1 1 0,-1-1 0,1 0 0,-1 0 0,0 1 0,1-1 0,-1 0 0,0-1 0,2-1 0,4-2 0,52-36 0,78-40 0,71-24 0,-100 52 0,-107 53 0,259-127 0,8 17 0,-145 74 0,-84 26 0,-28 6 0,-1-1 0,1 1 0,-1-2 0,14-8 0,3-3 0,27-13 0,63-46 0,-115 75-87,1-1 130,0-1 1,0 1 0,-1-1 0,4-3-1,-6 6-74,1 0 0,-1 0 0,0-1 0,0 1-1,1 0 1,-1-1 0,0 1 0,0 0 0,0-1 0,0 1-1,1-1 1,-1 1 0,0 0 0,0-1 0,0 1 0,0-1-1,0 1 1,0 0 0,0-1 0,0 1 0,0-1-1,0 1 1,0 0 0,0-1 0,0 1 0,0 0 0,-1-1-1,1 1 1,0-1 0,0 1 0,0 0 0,0-1 0,-1 1-1,1 0 1,0-1 0,0 1 0,-1 0 0,1 0 0,0-1-1,-1 1 1,1 0 0,0 0 0,-1-1 0,1 1-1,0 0 1,-1 0 0,0 0 0,-12-5-6795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13:16:30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24575,'4'9'0,"1"-1"0,0 0 0,0 0 0,0 0 0,1 0 0,1-1 0,9 9 0,-4-3 0,234 252 0,-173-193 0,88 65 0,-70-59 0,20 14 0,-83-69 0,0 1 0,35 42 0,-57-59-455,-1 0 0,8 13 0,-8-11-6371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52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24575,'-13'257'0,"2"-76"0,8-31 0,-17 205 0,-27-133 0,22-91 0,22-117-227,0-1-1,0 0 1,-1 0-1,-1 0 1,-10 19-1,4-11-6598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53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24575,'2'0'0,"0"0"0,0-1 0,-1 1 0,1-1 0,0 1 0,0-1 0,-1 0 0,3 0 0,6-4 0,16-1 0,0 0 0,33-2 0,55 1 0,-102 7 0,0 0 0,1 0 0,-1 1 0,14 3 0,-22-3 0,0 0 0,0 0 0,0 1 0,0 0 0,0-1 0,0 1 0,-1 1 0,1-1 0,-1 0 0,1 1 0,-1 0 0,0 0 0,0 0 0,-1 0 0,6 7 0,-2 1 0,0 0 0,0 0 0,-2 1 0,1 0 0,-1 0 0,-1 0 0,0 0 0,0 1 0,0 14 0,-1 17 0,-3 56 0,-1-58 0,2-35 0,0 1 0,-1-1 0,0 1 0,-1-1 0,0 1 0,0-1 0,-3 8 0,3-11 0,0 0 0,0-1 0,0 1 0,-1-1 0,1 0 0,-1 1 0,0-1 0,0-1 0,0 1 0,0 0 0,0-1 0,-1 1 0,1-1 0,-6 3 0,-3 0 0,0-1 0,0 0 0,0-1 0,0 0 0,-1-1 0,-13 1 0,-77-2 0,78-1 0,21 0 0,-1 1 0,1-1 0,0 1 0,-1 0 0,1 0 0,0 1 0,0-1 0,-1 1 0,1 0 0,0 0 0,1 0 0,-1 1 0,0-1 0,1 1 0,-1 0 0,1 0 0,0 0 0,0 1 0,-4 4 0,3-2 0,0 0 0,0 1 0,0-1 0,1 0 0,0 1 0,1 0 0,-1 0 0,1 0 0,0 0 0,1 0 0,-1 10 0,2-13 0,0 0 0,0-1 0,1 1 0,-1 0 0,1-1 0,0 1 0,0 0 0,1-1 0,-1 0 0,1 1 0,-1-1 0,1 0 0,4 6 0,3 2 0,1 0 0,14 12 0,-14-13 0,129 107 0,9-11 0,-145-104 0,98 76 134,-24-18-1633,-57-45-5327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54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763 187 24575,'0'-14'0,"0"1"0,-3-15 0,2 23 0,0 0 0,-1 0 0,1 1 0,-1-1 0,0 1 0,0-1 0,-1 1 0,-5-8 0,4 6 0,0 1 0,-1-1 0,0 1 0,0 0 0,-1 0 0,1 1 0,-1 0 0,0 0 0,0 0 0,0 1 0,-8-4 0,10 6 0,-4-3 0,0 0 0,0 1 0,0 0 0,-1 1 0,1-1 0,-1 2 0,0-1 0,1 1 0,-16 1 0,10 1 0,0 2 0,1 0 0,0 0 0,-1 2 0,1-1 0,1 2 0,-21 11 0,3 1 0,-51 41 0,45-28 0,1 2 0,2 1 0,1 2 0,2 1 0,2 2 0,-39 68 0,56-86 0,2 0 0,0 1 0,1 0 0,2 1 0,0 0 0,1 0 0,1 0 0,0 25 0,2-12 0,2 1 0,2 0 0,1-1 0,11 50 0,-11-72 0,1 0 0,0-1 0,1 1 0,0-1 0,13 21 0,-13-25 0,1-1 0,0 0 0,0 0 0,1-1 0,0 0 0,1 0 0,-1 0 0,18 10 0,-3-4 0,1-2 0,1 0 0,28 9 0,79 15 0,-23-16 0,113 5 0,-188-21 0,182 9-1365,-154-11-5461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55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2372 24575,'174'-193'-50,"-26"28"-1481,-10 23 919,7 6 0,287-208 0,108 3-631,-447 291 1102,194-73 0,113 7-11,338-18 24,-554 116-79,331-28-694,184-18-849,259-16 146,-699 68 4215,-250 12-2050,0-1-1,0 0 1,0 0-1,0-1 1,0 0-1,0 0 1,0-1-1,-1 0 1,10-5-1,-17 7-514,0 0-1,1 0 1,-1 1 0,0-1-1,0 0 1,0 0-1,1 0 1,-1-1 0,0 1-1,-1 0 1,1 0 0,0-1-1,0 1 1,0 0-1,-1-1 1,1 1 0,-1 0-1,1-1 1,-1 1-1,0-1 1,1 1 0,-1-1-1,0 1 1,0-1 0,0 1-1,0-1 1,0 1-1,0-1 1,-1 1 0,1-1-1,0 1 1,-1-1 0,0-1-1,-2-4-59,-1 0 0,1 1 1,-1 0-1,0-1 0,-7-6 0,-16-21 14,-41-39 0,48 55 0,-1 0 0,-1 2 0,-31-19 0,11 10 0,-1 3 0,-72-27 0,115 48 0,-1 1 0,1 0 0,-1 0 0,1 0 0,-1-1 0,0 1 0,1 0 0,-1 0 0,1 0 0,-1 0 0,1 0 0,-1 0 0,1 0 0,-1 0 0,1 0 0,-1 0 0,0 0 0,1 1 0,0 0 0,0-1 0,0 1 0,0-1 0,1 0 0,-1 1 0,0-1 0,0 1 0,1-1 0,-1 1 0,0-1 0,1 0 0,-1 1 0,1-1 0,-1 1 0,0-1 0,1 0 0,-1 0 0,1 1 0,0-1 0,44 33 0,2-3 0,63 31 0,26 16 0,-99-53 0,-1 1 0,-1 2 0,-2 1 0,0 2 0,31 38 0,-30-28 0,28 47 0,-61-85 0,1 0 0,-1 0 0,0 0 0,0 0 0,0 0 0,-1 0 0,1 0 0,0 0 0,-1 0 0,1 0 0,-1 0 0,0 1 0,0-1 0,0 0 0,0 0 0,0 3 0,-1-3 0,0 1 0,0-1 0,0 1 0,0-1 0,-1 0 0,1 0 0,-1 1 0,1-1 0,-1 0 0,0 0 0,1 0 0,-1-1 0,-3 3 0,-6 4 0,0-1 0,-1 0 0,0-1 0,0 0 0,0-1 0,-14 4 0,12-4 0,-25 8 0,-71 14 0,-44-4 0,48-12-682,-144-5-1,220-6-6143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58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0 506 24575,'3'0'0,"0"-1"0,-1 0 0,1 0 0,0 0 0,-1 0 0,1 0 0,0-1 0,-1 1 0,0-1 0,1 1 0,2-4 0,7-3 0,34-18-10,1 1 0,2 3 0,0 2 0,61-16 1,213-32-2251,-95 36 1252,909-92-4864,74 42 5181,-793 66 571,286-10-367,-3 22 185,-47 52 2685,-383-10 2475,-253-34-4326,0 1 0,-1 1 0,0 0 1,1 1-1,22 13 0,75 56-128,-63-40-453,31 18-199,2-3 0,110 47 0,336 96 248,-231-86 0,-93-31 0,66 17 0,-179-60 372,169 88 0,-10-2-372,-201-101 0,0-3 0,107 19 0,-148-33 0,-1 0 0,1-1 0,0-1 0,-1 1 0,14-3 0,-22 2 0,-1 0 0,1-1 0,-1 1 0,1 0 0,-1-1 0,1 1 0,-1-1 0,0 0 0,1 0 0,-1 1 0,0-1 0,1 0 0,-1 0 0,0 0 0,0 0 0,0 0 0,0-1 0,0 1 0,0 0 0,0 0 0,0-1 0,-1 1 0,1 0 0,0-1 0,-1 1 0,1-1 0,-1 1 0,0-1 0,1 1 0,-1-4 0,0-2 0,0 0 0,0 0 0,-1 0 0,0 0 0,-3-10 0,-7-23 0,-27-67 0,-29-33 0,64 135 0,-1-5 0,-1 1 0,-11-15 0,10 19 0,5 10 0,7 14 0,4 0 0,2 0 0,26 33 0,-11-18 0,-5-4 0,-3-6 0,16 29 0,-30-45 0,-1 0 0,0 0 0,0 1 0,-1 0 0,0-1 0,-1 1 0,3 18 0,-4-13 0,0 0 0,-1 1 0,0-1 0,-1 0 0,-5 21 0,5-30 0,0 1 0,-1-1 0,0 0 0,0 1 0,-1-1 0,1 0 0,-1 0 0,0-1 0,-1 1 0,1-1 0,-1 1 0,0-1 0,0 0 0,0 0 0,0-1 0,-8 5 0,1-2 0,0 0 0,-1-1 0,1 0 0,-20 4 0,-50 7 0,57-12 0,-24 5 0,-91 19 0,86-16 0,19-6 0,25-3-211,1 0 0,-1 0 0,1 1-1,-13 8 1,19-11-98,-12 7-6517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9:14:39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24575,'0'2'0,"0"7"0,0 9 0,0 14 0,-4 12 0,-1 16 0,-1 9 0,2 2 0,1-1 0,-3-2 0,-1-11-3276,1-8-1,2-8 3046,1-10 231,1-5 0,1-5 0,1-1 0,0-5-1407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A6FC-1D89-57F5-9940-F32377D6A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B003E-0BE0-F35F-29BD-FC4708BC8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6CB51-0510-F609-DC08-D6E979E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D16F-995E-5826-84C4-08C85E7A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C1F3-D4C0-E882-717A-3A3EA71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0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546-E48F-8B71-6AAE-DD7356A5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5C342-DBEA-8033-F617-2CA3E5DA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7C62-7042-4A7E-F723-F47C3532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7CF6-E41D-DB64-9E5A-01A78476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271-4B41-A643-A842-EA55AF31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8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E37E5-297E-FEBD-73A5-B38AE05D9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5F22-BA08-4261-F785-0A3BC86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9FEF1-4965-2514-8030-4693598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2B2B0-3FF5-4FDB-CB06-2A0D509B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7F1-BFD8-F5B2-1D25-4B2BB8C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B521-1026-63D4-EAD8-89A8470C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42BB-CE8B-B8CF-8174-C8638C6C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6F4F9-4383-9B28-B5F9-8A2433ED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D231-8FEC-F599-3810-A528F67F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D094-A1EC-24DB-54FE-211CD9E2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EF88-1FB1-2837-2373-7637F5A3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4909-1B96-0332-A903-E68142C2A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28B16-A728-E01B-8655-070B33AE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F90E-77B3-3836-9B4A-1171D19F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0080-CFD4-22A8-5279-7522277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B1AE-3864-F656-E0DB-2DF023BF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EA08-D6A9-3B20-98E7-D4B3956E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7CAF-73DD-8495-1562-5A7DBDB2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0A046-048A-9B70-BE7B-814EA534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7A7-55C3-D9E7-F646-086F08D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49A5-0437-852B-28A7-1C6F04AA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2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D81A-60EC-2C31-DABD-44CB5C47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B5D3-228E-0D56-F759-D13A2089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54855-FF0F-4106-07DE-38CCDF3EC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6A4-5BA4-759E-D4D0-FD16AE977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D388-702C-DF1D-F546-482F8C3C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AAFB6-BFFF-AB5B-14DF-309372C8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97062-FC75-7EDB-0774-797D8774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7012B-3A96-46E6-CDE7-24C1FF14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3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E50A-0335-AC40-3388-585C0B3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C364-8958-DE74-5CFE-7F9F23CC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0D34-9E3B-36BB-F805-A6A02494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869A-8705-7FFA-C24A-5642CB6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1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D4F01-1E96-3063-7195-DE8AF8A3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51761-5567-7378-FB35-82CAFE0A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8143-6692-CB58-EB41-B0C33029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9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3C5C-2A8C-3873-BE11-03636243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AA2-12BB-B08D-3776-E8962D65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4D6D-38EA-8169-FFC7-4B350483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885E5-1114-E735-5876-0E56CBB7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E6327-D00C-2CA7-6DA6-37ED687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C80F6-0EB5-B98A-BC0B-7AAB289E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2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9E5-D445-07F7-FC48-74A563CF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570D8-A884-DB82-1CEF-59B5EA74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FEB0-2C10-482C-1152-B5AF7961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C9C3-A7D9-BC02-2B80-EA6B73ED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AC8F1-21AA-47EF-82D9-7929EA07D2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092B-0EDF-3F86-B479-68FD3C9B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9723-77C6-EEC2-1EF3-565BED44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83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1C34-ED9E-3DCF-1F42-1B3525D4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514D5-A6B0-CBA1-8075-9B309FDC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CD62-0C9B-D25E-FD97-2DF99743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C8F1-21AA-47EF-82D9-7929EA07D29D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7BC8-D0DA-C272-76C6-1080DF404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2B01-31D6-81EB-356F-260B2EEFB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5BD5-7C64-4856-9D4F-53B87FC05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8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29" Type="http://schemas.openxmlformats.org/officeDocument/2006/relationships/image" Target="../media/image15.png"/><Relationship Id="rId41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6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19.png"/><Relationship Id="rId40" Type="http://schemas.openxmlformats.org/officeDocument/2006/relationships/customXml" Target="../ink/ink21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10" Type="http://schemas.openxmlformats.org/officeDocument/2006/relationships/customXml" Target="../ink/ink6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3.xml"/><Relationship Id="rId9" Type="http://schemas.openxmlformats.org/officeDocument/2006/relationships/image" Target="../media/image5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4.png"/><Relationship Id="rId30" Type="http://schemas.openxmlformats.org/officeDocument/2006/relationships/customXml" Target="../ink/ink16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8" Type="http://schemas.openxmlformats.org/officeDocument/2006/relationships/customXml" Target="../ink/ink5.xml"/><Relationship Id="rId3" Type="http://schemas.openxmlformats.org/officeDocument/2006/relationships/image" Target="../media/image2.png"/><Relationship Id="rId12" Type="http://schemas.openxmlformats.org/officeDocument/2006/relationships/customXml" Target="../ink/ink7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customXml" Target="../ink/ink28.xml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rust-lang.org/beta/unstable-book/language-features/auto-trait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customXml" Target="../ink/ink34.xml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customXml" Target="../ink/ink33.xml"/><Relationship Id="rId4" Type="http://schemas.openxmlformats.org/officeDocument/2006/relationships/customXml" Target="../ink/ink30.xml"/><Relationship Id="rId9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21CE-18B7-3562-FFD9-41A3414FD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Mutlithreading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2990E-C755-69D3-FE29-75C496C258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Rust Basics</a:t>
            </a:r>
          </a:p>
          <a:p>
            <a:r>
              <a:rPr lang="en-US" dirty="0"/>
              <a:t>Author: Aleksandr Kugushev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07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41E9-00BF-C6FC-6689-09D4B441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to spawn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91537-B89E-4CC2-D676-CD6CBDC92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text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2E65C-E3A8-B738-8AF1-C9C649AC5274}"/>
              </a:ext>
            </a:extLst>
          </p:cNvPr>
          <p:cNvSpPr txBox="1"/>
          <p:nvPr/>
        </p:nvSpPr>
        <p:spPr>
          <a:xfrm>
            <a:off x="2307387" y="5096687"/>
            <a:ext cx="609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^^^^ </a:t>
            </a:r>
            <a:r>
              <a:rPr lang="ru-RU" b="1" dirty="0">
                <a:solidFill>
                  <a:srgbClr val="FF0000"/>
                </a:solidFill>
              </a:rPr>
              <a:t>value borrowed here after move</a:t>
            </a:r>
          </a:p>
        </p:txBody>
      </p:sp>
    </p:spTree>
    <p:extLst>
      <p:ext uri="{BB962C8B-B14F-4D97-AF65-F5344CB8AC3E}">
        <p14:creationId xmlns:p14="http://schemas.microsoft.com/office/powerpoint/2010/main" val="264250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8CB0-1FEE-6DA7-AB41-5C45E98B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thread::scope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A691A-7EE3-F69D-44B1-3F46B4346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text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::scope(|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s: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main thread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background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main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966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4D4F-B7C0-B47E-FA3A-C2F2976C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thread::scope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E578-3C06-7E7B-7E44-ED3E0E3D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text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::scope(|s: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main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background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background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main thread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174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A8CE-78D4-B463-1DBD-772AC59D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E14B-673C-F24E-B0D0-B09361AFA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increment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(counter: 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mut 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buffer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*counter 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*counter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5441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02A9-410A-255D-C03C-7FCC5231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58AAA7-8E81-FFB9-908F-3720E9D59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Thread 1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68BD5D-DD57-06F8-3632-D9FACE8AD2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// counter = 0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buffer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*counter +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1</a:t>
            </a:r>
          </a:p>
          <a:p>
            <a:pPr marL="0" indent="0">
              <a:buNone/>
            </a:pPr>
            <a:endParaRPr lang="en-US" i="1" dirty="0">
              <a:solidFill>
                <a:srgbClr val="8C8C8C"/>
              </a:solidFill>
              <a:latin typeface="JetBrains Mono"/>
            </a:endParaRPr>
          </a:p>
          <a:p>
            <a:pPr marL="0" indent="0">
              <a:buNone/>
            </a:pPr>
            <a:endParaRPr lang="en-US" i="1" dirty="0">
              <a:solidFill>
                <a:srgbClr val="8C8C8C"/>
              </a:solidFill>
              <a:latin typeface="JetBrains Mono"/>
            </a:endParaRPr>
          </a:p>
          <a:p>
            <a:pPr marL="0" indent="0">
              <a:buNone/>
            </a:pP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*counter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1</a:t>
            </a: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F1D2A9-E43E-1178-4D7D-B7D4BCFDD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Thread 2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3C1EEB-1783-750E-E40F-14D62C469A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>
              <a:solidFill>
                <a:srgbClr val="8C8C8C"/>
              </a:solidFill>
              <a:latin typeface="JetBrains Mono"/>
            </a:endParaRPr>
          </a:p>
          <a:p>
            <a:pPr marL="0" indent="0">
              <a:buNone/>
            </a:pPr>
            <a:endParaRPr lang="en-US" i="1" dirty="0">
              <a:solidFill>
                <a:srgbClr val="8C8C8C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// counter = 0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buffer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*counter +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1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*counter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buffer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1</a:t>
            </a: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66985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9716-0291-B16F-D410-CB7816C6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&amp; + &amp;mut in 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AC436-4906-1BB0-F949-FCA248205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::scope(|s: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Scope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8DDA7-59E4-9259-A159-21B3337943E5}"/>
              </a:ext>
            </a:extLst>
          </p:cNvPr>
          <p:cNvSpPr txBox="1"/>
          <p:nvPr/>
        </p:nvSpPr>
        <p:spPr>
          <a:xfrm>
            <a:off x="2615821" y="40012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</a:t>
            </a:r>
            <a:r>
              <a:rPr lang="ru-RU" b="1" dirty="0">
                <a:solidFill>
                  <a:srgbClr val="FF0000"/>
                </a:solidFill>
              </a:rPr>
              <a:t> second mutable borrow occurs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0012A-C9ED-696A-C7E8-8DFF0DA4CDB4}"/>
              </a:ext>
            </a:extLst>
          </p:cNvPr>
          <p:cNvSpPr txBox="1"/>
          <p:nvPr/>
        </p:nvSpPr>
        <p:spPr>
          <a:xfrm>
            <a:off x="2615821" y="24873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-- first mutable borrow occurs here</a:t>
            </a:r>
          </a:p>
        </p:txBody>
      </p:sp>
    </p:spTree>
    <p:extLst>
      <p:ext uri="{BB962C8B-B14F-4D97-AF65-F5344CB8AC3E}">
        <p14:creationId xmlns:p14="http://schemas.microsoft.com/office/powerpoint/2010/main" val="366986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DB04-7CB2-E5EE-C31F-E5A1655F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&amp; + &amp;mut in scope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21932-42B2-CAEE-7EA3-BFC444AE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::scope(|s: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effectLst/>
                <a:latin typeface="JetBrains Mono"/>
              </a:rPr>
              <a:t>cannot borrow `int` as immutable because it is also borrowed as mutable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20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CF39-D856-38E8-9C49-A5EE47C0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Scope::spawn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5329-B402-CDEC-F25F-2A472A318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  <a:latin typeface="JetBrains Mono"/>
              </a:rPr>
              <a:t>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ScopedJoinHandle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spawn_scoped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"failed to spawn thread"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841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CF39-D856-38E8-9C49-A5EE47C0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Scope::spawn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5329-B402-CDEC-F25F-2A472A318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 spawn&lt;F, T&gt;(&amp;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f: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-&gt;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ScopedJoinHandle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&lt;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, T&gt;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-&gt; 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Send 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    T: Send +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'scope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    Builder::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spawn_scoped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(self, f).expect("failed to spawn thread")</a:t>
            </a:r>
            <a:b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</a:br>
            <a:r>
              <a:rPr lang="en-US" dirty="0">
                <a:solidFill>
                  <a:schemeClr val="bg1">
                    <a:lumMod val="75000"/>
                  </a:schemeClr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080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0715-89F1-46A7-4739-982DD781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</a:t>
            </a:r>
            <a:r>
              <a:rPr lang="en-US" dirty="0" err="1"/>
              <a:t>Rc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086B-8B3B-9CE4-D608-529ED70F4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clone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text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clone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.deref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JetBrains Mono"/>
              </a:rPr>
              <a:t>`</a:t>
            </a:r>
            <a:r>
              <a:rPr lang="en-US" b="1" dirty="0" err="1">
                <a:solidFill>
                  <a:srgbClr val="FF0000"/>
                </a:solidFill>
                <a:latin typeface="JetBrains Mono"/>
              </a:rPr>
              <a:t>Rc</a:t>
            </a:r>
            <a:r>
              <a:rPr lang="en-US" b="1" dirty="0">
                <a:solidFill>
                  <a:srgbClr val="FF0000"/>
                </a:solidFill>
                <a:latin typeface="JetBrains Mono"/>
              </a:rPr>
              <a:t>&lt;String&gt;` cannot be sent between threads safely</a:t>
            </a:r>
            <a:endParaRPr lang="en-US" b="1" dirty="0">
              <a:solidFill>
                <a:srgbClr val="FF0000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95337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4971-61B5-5731-F208-8191D42C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EEFB-5A8D-22D3-4139-A29CAB834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1027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::sleep(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from_millis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::sleep(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from_millis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02672-0C65-2897-068A-51F292755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1862" y="1825625"/>
            <a:ext cx="407193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World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  <a:p>
            <a:pPr marL="0" indent="0">
              <a:buNone/>
            </a:pPr>
            <a:r>
              <a:rPr lang="en-US" dirty="0"/>
              <a:t>World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  <a:p>
            <a:pPr marL="0" indent="0">
              <a:buNone/>
            </a:pPr>
            <a:r>
              <a:rPr lang="en-US" dirty="0"/>
              <a:t>World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  <a:p>
            <a:pPr marL="0" indent="0">
              <a:buNone/>
            </a:pPr>
            <a:r>
              <a:rPr lang="en-US" dirty="0"/>
              <a:t>World</a:t>
            </a:r>
          </a:p>
          <a:p>
            <a:pPr marL="0" indent="0">
              <a:buNone/>
            </a:pPr>
            <a:r>
              <a:rPr lang="en-US" dirty="0"/>
              <a:t>World</a:t>
            </a:r>
          </a:p>
          <a:p>
            <a:pPr marL="0" indent="0">
              <a:buNone/>
            </a:pPr>
            <a:r>
              <a:rPr lang="en-US" dirty="0"/>
              <a:t>Hello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19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DE7D-C5B6-16AC-2B82-6EE7ECB8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Rc</a:t>
            </a:r>
            <a:r>
              <a:rPr lang="en-US" dirty="0"/>
              <a:t> is not thread safe?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6175-FFDA-EBB1-A1AC-E61E201F5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D19223-5973-61D8-8AC0-96D9B0760836}"/>
                  </a:ext>
                </a:extLst>
              </p14:cNvPr>
              <p14:cNvContentPartPr/>
              <p14:nvPr/>
            </p14:nvContentPartPr>
            <p14:xfrm>
              <a:off x="1091778" y="3588924"/>
              <a:ext cx="2843640" cy="147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D19223-5973-61D8-8AC0-96D9B07608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2778" y="3579924"/>
                <a:ext cx="28612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4EA39D4-5C0E-CB8D-E3D7-6B03FAB26EDD}"/>
                  </a:ext>
                </a:extLst>
              </p14:cNvPr>
              <p14:cNvContentPartPr/>
              <p14:nvPr/>
            </p14:nvContentPartPr>
            <p14:xfrm>
              <a:off x="6577098" y="2804484"/>
              <a:ext cx="2477160" cy="1131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4EA39D4-5C0E-CB8D-E3D7-6B03FAB26E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68458" y="2795484"/>
                <a:ext cx="2494800" cy="11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049DC31-CB98-F975-2D1B-1E40258C441C}"/>
                  </a:ext>
                </a:extLst>
              </p14:cNvPr>
              <p14:cNvContentPartPr/>
              <p14:nvPr/>
            </p14:nvContentPartPr>
            <p14:xfrm>
              <a:off x="2771178" y="4098684"/>
              <a:ext cx="59040" cy="509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049DC31-CB98-F975-2D1B-1E40258C44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2178" y="4090044"/>
                <a:ext cx="7668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7B4F4F3-2A84-E516-98DA-EB705EF34DD6}"/>
                  </a:ext>
                </a:extLst>
              </p14:cNvPr>
              <p14:cNvContentPartPr/>
              <p14:nvPr/>
            </p14:nvContentPartPr>
            <p14:xfrm>
              <a:off x="2865858" y="4121364"/>
              <a:ext cx="212040" cy="406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7B4F4F3-2A84-E516-98DA-EB705EF34D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56858" y="4112724"/>
                <a:ext cx="22968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504B745-4B66-8195-20C6-0E1B9F2B4B45}"/>
                  </a:ext>
                </a:extLst>
              </p14:cNvPr>
              <p14:cNvContentPartPr/>
              <p14:nvPr/>
            </p14:nvContentPartPr>
            <p14:xfrm>
              <a:off x="3168978" y="4190844"/>
              <a:ext cx="369360" cy="441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504B745-4B66-8195-20C6-0E1B9F2B4B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60338" y="4182204"/>
                <a:ext cx="3870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DBA9493-248A-9F5D-8510-21924DA6DDFA}"/>
                  </a:ext>
                </a:extLst>
              </p14:cNvPr>
              <p14:cNvContentPartPr/>
              <p14:nvPr/>
            </p14:nvContentPartPr>
            <p14:xfrm>
              <a:off x="4030818" y="3308844"/>
              <a:ext cx="2183040" cy="853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DBA9493-248A-9F5D-8510-21924DA6DD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21818" y="3300204"/>
                <a:ext cx="220068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D5B0161-D507-8733-F41F-B0F37852F2E5}"/>
                  </a:ext>
                </a:extLst>
              </p14:cNvPr>
              <p14:cNvContentPartPr/>
              <p14:nvPr/>
            </p14:nvContentPartPr>
            <p14:xfrm>
              <a:off x="2952258" y="2661204"/>
              <a:ext cx="3236400" cy="546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D5B0161-D507-8733-F41F-B0F37852F2E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43258" y="2652204"/>
                <a:ext cx="325404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BD2517-9658-A4D8-FA9C-5155E06C53C7}"/>
                  </a:ext>
                </a:extLst>
              </p14:cNvPr>
              <p14:cNvContentPartPr/>
              <p14:nvPr/>
            </p14:nvContentPartPr>
            <p14:xfrm>
              <a:off x="1600818" y="2584164"/>
              <a:ext cx="18720" cy="253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BD2517-9658-A4D8-FA9C-5155E06C53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91818" y="2575164"/>
                <a:ext cx="3636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7F11F3-8F1E-82ED-C81C-308757390B64}"/>
                  </a:ext>
                </a:extLst>
              </p14:cNvPr>
              <p14:cNvContentPartPr/>
              <p14:nvPr/>
            </p14:nvContentPartPr>
            <p14:xfrm>
              <a:off x="1664898" y="2538444"/>
              <a:ext cx="183960" cy="290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7F11F3-8F1E-82ED-C81C-308757390B6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55898" y="2529444"/>
                <a:ext cx="2016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215D3CE-5D7C-5A12-7DEA-23D101727022}"/>
                  </a:ext>
                </a:extLst>
              </p14:cNvPr>
              <p14:cNvContentPartPr/>
              <p14:nvPr/>
            </p14:nvContentPartPr>
            <p14:xfrm>
              <a:off x="2131458" y="2586684"/>
              <a:ext cx="196200" cy="307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215D3CE-5D7C-5A12-7DEA-23D10172702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22818" y="2578044"/>
                <a:ext cx="21384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CE66C23-4FBE-3E1B-581C-4D3A2309D454}"/>
                  </a:ext>
                </a:extLst>
              </p14:cNvPr>
              <p14:cNvContentPartPr/>
              <p14:nvPr/>
            </p14:nvContentPartPr>
            <p14:xfrm>
              <a:off x="2379138" y="2917884"/>
              <a:ext cx="193680" cy="1458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CE66C23-4FBE-3E1B-581C-4D3A2309D45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70498" y="2909244"/>
                <a:ext cx="2113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38798A8-1F3C-1968-FD94-725C269E7C9C}"/>
                  </a:ext>
                </a:extLst>
              </p14:cNvPr>
              <p14:cNvContentPartPr/>
              <p14:nvPr/>
            </p14:nvContentPartPr>
            <p14:xfrm>
              <a:off x="3580098" y="4589724"/>
              <a:ext cx="189360" cy="1969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38798A8-1F3C-1968-FD94-725C269E7C9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71458" y="4580724"/>
                <a:ext cx="207000" cy="21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DFCBD9C3-C8EB-186F-9450-2F2B6FA2D037}"/>
              </a:ext>
            </a:extLst>
          </p:cNvPr>
          <p:cNvGrpSpPr/>
          <p:nvPr/>
        </p:nvGrpSpPr>
        <p:grpSpPr>
          <a:xfrm>
            <a:off x="7173978" y="3215604"/>
            <a:ext cx="1035360" cy="474120"/>
            <a:chOff x="7173978" y="3215604"/>
            <a:chExt cx="1035360" cy="47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6EF2F8B-805B-92AA-0B2D-8191CEDA0CEE}"/>
                    </a:ext>
                  </a:extLst>
                </p14:cNvPr>
                <p14:cNvContentPartPr/>
                <p14:nvPr/>
              </p14:nvContentPartPr>
              <p14:xfrm>
                <a:off x="7260738" y="3234324"/>
                <a:ext cx="63720" cy="455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6EF2F8B-805B-92AA-0B2D-8191CEDA0CE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52098" y="3225684"/>
                  <a:ext cx="8136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E1F4158-CD67-A199-ACE4-44E278D0AB02}"/>
                    </a:ext>
                  </a:extLst>
                </p14:cNvPr>
                <p14:cNvContentPartPr/>
                <p14:nvPr/>
              </p14:nvContentPartPr>
              <p14:xfrm>
                <a:off x="7173978" y="3215604"/>
                <a:ext cx="278640" cy="45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E1F4158-CD67-A199-ACE4-44E278D0AB0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65338" y="3206964"/>
                  <a:ext cx="296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0E69B19-5DE9-3EBA-F440-1255D69CCCCE}"/>
                    </a:ext>
                  </a:extLst>
                </p14:cNvPr>
                <p14:cNvContentPartPr/>
                <p14:nvPr/>
              </p14:nvContentPartPr>
              <p14:xfrm>
                <a:off x="7173978" y="3689004"/>
                <a:ext cx="225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0E69B19-5DE9-3EBA-F440-1255D69CCC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65338" y="3680364"/>
                  <a:ext cx="243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D36DD66-5BE4-AACE-2409-C37D8F5C126A}"/>
                    </a:ext>
                  </a:extLst>
                </p14:cNvPr>
                <p14:cNvContentPartPr/>
                <p14:nvPr/>
              </p14:nvContentPartPr>
              <p14:xfrm>
                <a:off x="7638018" y="3489204"/>
                <a:ext cx="63720" cy="199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D36DD66-5BE4-AACE-2409-C37D8F5C126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29378" y="3480564"/>
                  <a:ext cx="813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CBCD58-0636-2641-10D8-B55495A62689}"/>
                    </a:ext>
                  </a:extLst>
                </p14:cNvPr>
                <p14:cNvContentPartPr/>
                <p14:nvPr/>
              </p14:nvContentPartPr>
              <p14:xfrm>
                <a:off x="7733418" y="3477684"/>
                <a:ext cx="101160" cy="209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CBCD58-0636-2641-10D8-B55495A6268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24418" y="3469044"/>
                  <a:ext cx="1188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D9CEE44-3078-9C36-AB9B-C8FB29E55D60}"/>
                    </a:ext>
                  </a:extLst>
                </p14:cNvPr>
                <p14:cNvContentPartPr/>
                <p14:nvPr/>
              </p14:nvContentPartPr>
              <p14:xfrm>
                <a:off x="8096298" y="3384444"/>
                <a:ext cx="84600" cy="302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9CEE44-3078-9C36-AB9B-C8FB29E55D6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87298" y="3375444"/>
                  <a:ext cx="1022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6E707B2-BC50-F89E-3F11-157A0F653119}"/>
                    </a:ext>
                  </a:extLst>
                </p14:cNvPr>
                <p14:cNvContentPartPr/>
                <p14:nvPr/>
              </p14:nvContentPartPr>
              <p14:xfrm>
                <a:off x="8051658" y="3524124"/>
                <a:ext cx="157680" cy="20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6E707B2-BC50-F89E-3F11-157A0F65311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43018" y="3515484"/>
                  <a:ext cx="17532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D8AD72A-F636-D7AC-4702-83EB71E9112A}"/>
                  </a:ext>
                </a:extLst>
              </p14:cNvPr>
              <p14:cNvContentPartPr/>
              <p14:nvPr/>
            </p14:nvContentPartPr>
            <p14:xfrm>
              <a:off x="3462018" y="4531764"/>
              <a:ext cx="389160" cy="4561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D8AD72A-F636-D7AC-4702-83EB71E9112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53018" y="4522764"/>
                <a:ext cx="40680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157B9F1-0E9C-FB8E-85B6-8D8B5620353F}"/>
                  </a:ext>
                </a:extLst>
              </p14:cNvPr>
              <p14:cNvContentPartPr/>
              <p14:nvPr/>
            </p14:nvContentPartPr>
            <p14:xfrm>
              <a:off x="2191218" y="2722044"/>
              <a:ext cx="599040" cy="5817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157B9F1-0E9C-FB8E-85B6-8D8B5620353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182578" y="2713404"/>
                <a:ext cx="616680" cy="59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908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597D-98F4-9965-0525-2981AE6A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compiler found out? 0_o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830D4-7C95-34BF-6878-0C2D5B11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text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clone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text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txt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clone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.deref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{text}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F9B3E2-0CEB-F188-3E06-DEF798A43211}"/>
                  </a:ext>
                </a:extLst>
              </p14:cNvPr>
              <p14:cNvContentPartPr/>
              <p14:nvPr/>
            </p14:nvContentPartPr>
            <p14:xfrm>
              <a:off x="2772033" y="2022775"/>
              <a:ext cx="370800" cy="164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F9B3E2-0CEB-F188-3E06-DEF798A432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3393" y="2014135"/>
                <a:ext cx="388440" cy="18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F9CC4A4-C6AF-FC59-7CA6-6F944D56B6B8}"/>
              </a:ext>
            </a:extLst>
          </p:cNvPr>
          <p:cNvGrpSpPr/>
          <p:nvPr/>
        </p:nvGrpSpPr>
        <p:grpSpPr>
          <a:xfrm>
            <a:off x="2830353" y="1832695"/>
            <a:ext cx="301320" cy="86040"/>
            <a:chOff x="2830353" y="1832695"/>
            <a:chExt cx="301320" cy="8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39EBD92-24F8-CD16-7083-BE8B87AD6657}"/>
                    </a:ext>
                  </a:extLst>
                </p14:cNvPr>
                <p14:cNvContentPartPr/>
                <p14:nvPr/>
              </p14:nvContentPartPr>
              <p14:xfrm>
                <a:off x="2830353" y="1835575"/>
                <a:ext cx="61560" cy="83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39EBD92-24F8-CD16-7083-BE8B87AD665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21353" y="1826935"/>
                  <a:ext cx="792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E4CB0F-FF5D-5CC6-DAC6-2CFC35FA9A72}"/>
                    </a:ext>
                  </a:extLst>
                </p14:cNvPr>
                <p14:cNvContentPartPr/>
                <p14:nvPr/>
              </p14:nvContentPartPr>
              <p14:xfrm>
                <a:off x="3021513" y="1832695"/>
                <a:ext cx="110160" cy="70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1E4CB0F-FF5D-5CC6-DAC6-2CFC35FA9A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12873" y="1824055"/>
                  <a:ext cx="127800" cy="8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B57E1C1-0BBE-2D96-E49A-74D7789CC1F2}"/>
                  </a:ext>
                </a:extLst>
              </p14:cNvPr>
              <p14:cNvContentPartPr/>
              <p14:nvPr/>
            </p14:nvContentPartPr>
            <p14:xfrm>
              <a:off x="8315313" y="2472415"/>
              <a:ext cx="333360" cy="120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B57E1C1-0BBE-2D96-E49A-74D7789CC1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06313" y="2463775"/>
                <a:ext cx="351000" cy="13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099CF52C-D89D-5C99-F7DE-B9410BB5110F}"/>
              </a:ext>
            </a:extLst>
          </p:cNvPr>
          <p:cNvGrpSpPr/>
          <p:nvPr/>
        </p:nvGrpSpPr>
        <p:grpSpPr>
          <a:xfrm>
            <a:off x="8291913" y="2156335"/>
            <a:ext cx="387000" cy="183960"/>
            <a:chOff x="8291913" y="2156335"/>
            <a:chExt cx="387000" cy="1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D2ECC3-609E-1C97-485D-C01AA74A4DC8}"/>
                    </a:ext>
                  </a:extLst>
                </p14:cNvPr>
                <p14:cNvContentPartPr/>
                <p14:nvPr/>
              </p14:nvContentPartPr>
              <p14:xfrm>
                <a:off x="8291913" y="2204575"/>
                <a:ext cx="121320" cy="135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BD2ECC3-609E-1C97-485D-C01AA74A4DC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83273" y="2195575"/>
                  <a:ext cx="1389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75D6C98-5F00-AC2C-12CF-D6AFD03919A9}"/>
                    </a:ext>
                  </a:extLst>
                </p14:cNvPr>
                <p14:cNvContentPartPr/>
                <p14:nvPr/>
              </p14:nvContentPartPr>
              <p14:xfrm>
                <a:off x="8557953" y="2156335"/>
                <a:ext cx="120960" cy="114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75D6C98-5F00-AC2C-12CF-D6AFD03919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48953" y="2147695"/>
                  <a:ext cx="138600" cy="132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97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0231-8794-54B4-90EF-7C21516F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compiler found out? 0_o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B065E-9C4D-CE65-B043-4F15BC717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?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!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latin typeface="JetBrains Mono"/>
              </a:rPr>
              <a:t>impl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?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Sized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!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Sync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Rc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 {}</a:t>
            </a: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76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0F32-7140-C74E-DFCF-088ED069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Send/Sync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1FCB-8599-FBF3-3188-A522DB1B0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unsafe auto 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empty.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unsafe auto trait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Sync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Empty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5848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295A-ABC3-824F-FB73-68944A03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trait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8264-121D-813D-6E8A-24D0CBF3E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Auto traits, like Send or Sync in the standard library, are marker traits that are automatically implemented for every type, unless the type, or a type it contains, has explicitly opted out via a negative </a:t>
            </a:r>
            <a:r>
              <a:rPr lang="en-US" dirty="0" err="1"/>
              <a:t>impl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impl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Trait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Type 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negative trait bounds are not yet fully implemented;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https://doc.rust-lang.org/beta/unstable-book/language-features/auto-traits.html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31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71CF-5630-BE55-3398-C6F14569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Send/Sync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21BCF-BBA7-F3F4-88AB-EF71FFAB6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C5A96-8C6D-7969-6DF4-CBA5A1E26C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Can be moved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D39BFF-56DB-4EF2-F743-2A021D43B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Sync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FD0F91-7BB6-C189-A991-3FF4BE7EBDE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Can be referenced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76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7CD9-33A7-DDED-61B5-F7970E60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Send/Sync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5255F-D916-355A-ED09-498E67201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</a:t>
            </a:r>
            <a:endParaRPr lang="ru-R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07F751-B1D8-B214-B8EA-9DC8CFE17A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||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"background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"main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18EB9-5E7C-9C9B-2D7E-68DF32F64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Sync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2CA5CAF-0F27-4ADF-D1D4-A048E4692A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::scope(|s: &amp;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Scope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|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(|| 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"background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"main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40215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1590-38AC-1035-1D83-A65002D8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Send/Sync</a:t>
            </a:r>
            <a:endParaRPr lang="ru-RU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95D1A67-C681-5954-2B39-D472760A4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907204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9937299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47374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+ Sync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String, i32, anything except below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15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Send + !Sync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Cell, </a:t>
                      </a:r>
                      <a:r>
                        <a:rPr lang="en-US" dirty="0" err="1"/>
                        <a:t>RefCell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UnsafeCell</a:t>
                      </a:r>
                      <a:r>
                        <a:rPr lang="en-US" dirty="0"/>
                        <a:t>, etc.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0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!Send + !Sync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Rc</a:t>
                      </a:r>
                      <a:r>
                        <a:rPr lang="en-US" dirty="0"/>
                        <a:t>, raw pointers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11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001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2A0E-C01F-C587-03A6-F25A099E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as awesome for multithreading because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B8627-2FDB-C9F4-EA51-664F1EA42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&amp;/&amp;mut for most cases</a:t>
            </a:r>
          </a:p>
          <a:p>
            <a:r>
              <a:rPr lang="en-US" dirty="0"/>
              <a:t>Send/Sync for Interior Mutability/Unsafe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51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E1FE-340D-3A27-2BE2-E0434FDF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381AF-AE1E-83CB-BC54-B5D8AF559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260307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"Shared ownership"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.clone();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().name(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"background"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.spawn(||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moved_arc2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from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moved_arc2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::current().name().unwrap())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from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::current().name().unwrap());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().join().expect(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78776-4288-0839-6D1F-908E234A1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8549" y="1825625"/>
            <a:ext cx="289332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&gt; Shared ownership from main</a:t>
            </a:r>
          </a:p>
          <a:p>
            <a:pPr marL="0" indent="0">
              <a:buNone/>
            </a:pPr>
            <a:r>
              <a:rPr lang="en-US" dirty="0"/>
              <a:t>&gt; Shared ownership from background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88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8FAC-6359-EA7A-2CB1-DF9B291C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builder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E28FD9-DE3B-C43D-1AE9-EA7E5401D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.name(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"My Thread"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stack_size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1024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.spawn(||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0590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0B7B-976D-F429-0197-42CD88C6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Arc&lt;T&gt; where T: Send &amp; Sync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831EAB-C349-0365-9C67-95970F02D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"Shared ownership"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.clone();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().name(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"background"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.spawn(||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moved_arc2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RefCell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moved_arc2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.borrow_mut();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and updated"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from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.borrow(),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::current().name().unwrap());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().join().expect(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156D64-DE05-41B0-826A-7D133BC6DD50}"/>
              </a:ext>
            </a:extLst>
          </p:cNvPr>
          <p:cNvSpPr txBox="1"/>
          <p:nvPr/>
        </p:nvSpPr>
        <p:spPr>
          <a:xfrm>
            <a:off x="5136107" y="31499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 </a:t>
            </a:r>
            <a:r>
              <a:rPr lang="ru-RU" b="1" dirty="0">
                <a:solidFill>
                  <a:srgbClr val="FF0000"/>
                </a:solidFill>
              </a:rPr>
              <a:t>`RefCell&lt;String&gt;` cannot be shared between threads safely</a:t>
            </a:r>
          </a:p>
        </p:txBody>
      </p:sp>
    </p:spTree>
    <p:extLst>
      <p:ext uri="{BB962C8B-B14F-4D97-AF65-F5344CB8AC3E}">
        <p14:creationId xmlns:p14="http://schemas.microsoft.com/office/powerpoint/2010/main" val="191654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08B5-6438-CFF7-D1CB-7FF70F7A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std::sync::atomic</a:t>
            </a:r>
            <a:endParaRPr lang="ru-R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27067C-7964-D26D-F0A6-8A77940D11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AtomicBool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AtomicI8	</a:t>
            </a:r>
          </a:p>
          <a:p>
            <a:pPr marL="0" indent="0">
              <a:buNone/>
            </a:pPr>
            <a:r>
              <a:rPr lang="en-US" dirty="0"/>
              <a:t>AtomicI16	</a:t>
            </a:r>
          </a:p>
          <a:p>
            <a:pPr marL="0" indent="0">
              <a:buNone/>
            </a:pPr>
            <a:r>
              <a:rPr lang="en-US" dirty="0"/>
              <a:t>AtomicI32	</a:t>
            </a:r>
          </a:p>
          <a:p>
            <a:pPr marL="0" indent="0">
              <a:buNone/>
            </a:pPr>
            <a:r>
              <a:rPr lang="en-US" dirty="0"/>
              <a:t>AtomicI64	</a:t>
            </a:r>
          </a:p>
          <a:p>
            <a:pPr marL="0" indent="0">
              <a:buNone/>
            </a:pPr>
            <a:r>
              <a:rPr lang="en-US" dirty="0" err="1"/>
              <a:t>AtomicIsize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err="1"/>
              <a:t>AtomicPtr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AtomicU8	</a:t>
            </a:r>
          </a:p>
          <a:p>
            <a:pPr marL="0" indent="0">
              <a:buNone/>
            </a:pPr>
            <a:r>
              <a:rPr lang="en-US" dirty="0"/>
              <a:t>AtomicU16</a:t>
            </a:r>
          </a:p>
          <a:p>
            <a:pPr marL="0" indent="0">
              <a:buNone/>
            </a:pPr>
            <a:r>
              <a:rPr lang="en-US" dirty="0"/>
              <a:t>AtomicU32	</a:t>
            </a:r>
          </a:p>
          <a:p>
            <a:pPr marL="0" indent="0">
              <a:buNone/>
            </a:pPr>
            <a:r>
              <a:rPr lang="en-US" dirty="0"/>
              <a:t>AtomicU64	</a:t>
            </a:r>
          </a:p>
          <a:p>
            <a:pPr marL="0" indent="0">
              <a:buNone/>
            </a:pPr>
            <a:r>
              <a:rPr lang="en-US" dirty="0" err="1"/>
              <a:t>AtomicUsize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487F1DD-9AE6-F0FF-A86B-027E4288D0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Interior Mutability</a:t>
            </a:r>
          </a:p>
          <a:p>
            <a:r>
              <a:rPr lang="en-US" dirty="0"/>
              <a:t>Prevents the compiler and CPU from reordering </a:t>
            </a:r>
          </a:p>
          <a:p>
            <a:r>
              <a:rPr lang="en-US" dirty="0"/>
              <a:t>Atomic operations</a:t>
            </a:r>
          </a:p>
        </p:txBody>
      </p:sp>
    </p:spTree>
    <p:extLst>
      <p:ext uri="{BB962C8B-B14F-4D97-AF65-F5344CB8AC3E}">
        <p14:creationId xmlns:p14="http://schemas.microsoft.com/office/powerpoint/2010/main" val="284752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BEFE-8495-8948-2F8C-E7D2A2DB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static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AtomicI32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A81F8D-D805-EE26-2694-5C3098E6C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static 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AtomicI32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AtomicI32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.fetch_add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SeqCst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// increment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.fetch_add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SeqCst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 // increment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"Counter=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.load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SeqCst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ru-RU" i="1" dirty="0">
                <a:solidFill>
                  <a:srgbClr val="8C8C8C"/>
                </a:solidFill>
                <a:latin typeface="JetBrains Mono"/>
              </a:rPr>
              <a:t>// 200000</a:t>
            </a:r>
            <a:endParaRPr lang="ru-RU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125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9B1C-7C4D-1D16-C33E-1FE2F5E8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</a:t>
            </a:r>
            <a:endParaRPr lang="ru-RU" dirty="0"/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CA5991A5-1128-8C64-19FD-83F3E5F579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00" y="1825625"/>
            <a:ext cx="74549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1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CBD0-C682-B57E-9BCB-FA057047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std::sync::atomic::fence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BC86C-231A-04E3-2015-F069CB72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fence(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Acquire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i32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i="1" dirty="0" err="1">
                <a:solidFill>
                  <a:srgbClr val="871094"/>
                </a:solidFill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.load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8C8C8C"/>
                </a:solidFill>
                <a:latin typeface="JetBrains Mono"/>
              </a:rPr>
              <a:t>// do something</a:t>
            </a:r>
            <a:br>
              <a:rPr lang="en-US" i="1" dirty="0">
                <a:solidFill>
                  <a:srgbClr val="8C8C8C"/>
                </a:solidFill>
                <a:latin typeface="JetBrains Mono"/>
              </a:rPr>
            </a:br>
            <a:endParaRPr lang="en-US" i="1" dirty="0">
              <a:solidFill>
                <a:srgbClr val="8C8C8C"/>
              </a:solidFill>
              <a:latin typeface="JetBrains Mono"/>
            </a:endParaRPr>
          </a:p>
          <a:p>
            <a:pPr marL="0" indent="0">
              <a:buNone/>
            </a:pPr>
            <a:r>
              <a:rPr lang="en-US" i="1" dirty="0" err="1">
                <a:solidFill>
                  <a:srgbClr val="871094"/>
                </a:solidFill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.store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fence(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latin typeface="JetBrains Mono"/>
              </a:rPr>
              <a:t>Release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C5ABDBB-3F21-E73C-757A-C98EB44D5A38}"/>
                  </a:ext>
                </a:extLst>
              </p14:cNvPr>
              <p14:cNvContentPartPr/>
              <p14:nvPr/>
            </p14:nvContentPartPr>
            <p14:xfrm>
              <a:off x="4649298" y="1621524"/>
              <a:ext cx="481680" cy="958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C5ABDBB-3F21-E73C-757A-C98EB44D5A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0298" y="1612524"/>
                <a:ext cx="499320" cy="9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C724B7-C6DA-3804-D9E7-FC7EA603E399}"/>
                  </a:ext>
                </a:extLst>
              </p14:cNvPr>
              <p14:cNvContentPartPr/>
              <p14:nvPr/>
            </p14:nvContentPartPr>
            <p14:xfrm>
              <a:off x="1372578" y="4389924"/>
              <a:ext cx="506160" cy="1295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C724B7-C6DA-3804-D9E7-FC7EA603E3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3578" y="4380924"/>
                <a:ext cx="523800" cy="131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56785508-0790-85EC-3899-CA12958E63C7}"/>
              </a:ext>
            </a:extLst>
          </p:cNvPr>
          <p:cNvGrpSpPr/>
          <p:nvPr/>
        </p:nvGrpSpPr>
        <p:grpSpPr>
          <a:xfrm>
            <a:off x="4312698" y="1869564"/>
            <a:ext cx="757800" cy="327960"/>
            <a:chOff x="4312698" y="1869564"/>
            <a:chExt cx="757800" cy="32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DB2E929-5AEA-88AB-4CE5-943EF15220A1}"/>
                    </a:ext>
                  </a:extLst>
                </p14:cNvPr>
                <p14:cNvContentPartPr/>
                <p14:nvPr/>
              </p14:nvContentPartPr>
              <p14:xfrm>
                <a:off x="4312698" y="2007804"/>
                <a:ext cx="757800" cy="189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DB2E929-5AEA-88AB-4CE5-943EF15220A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03698" y="1998804"/>
                  <a:ext cx="7754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86D6FB1-D004-5271-85FE-FC59A5B01D9F}"/>
                    </a:ext>
                  </a:extLst>
                </p14:cNvPr>
                <p14:cNvContentPartPr/>
                <p14:nvPr/>
              </p14:nvContentPartPr>
              <p14:xfrm>
                <a:off x="4585578" y="1869564"/>
                <a:ext cx="439200" cy="324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86D6FB1-D004-5271-85FE-FC59A5B01D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76578" y="1860924"/>
                  <a:ext cx="456840" cy="34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2E01CC-0E95-628C-9712-1E15E7CCCB63}"/>
              </a:ext>
            </a:extLst>
          </p:cNvPr>
          <p:cNvGrpSpPr/>
          <p:nvPr/>
        </p:nvGrpSpPr>
        <p:grpSpPr>
          <a:xfrm>
            <a:off x="1209858" y="4713204"/>
            <a:ext cx="546120" cy="359640"/>
            <a:chOff x="1209858" y="4713204"/>
            <a:chExt cx="54612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4E55179-C256-724E-D78B-DB8345A11DF9}"/>
                    </a:ext>
                  </a:extLst>
                </p14:cNvPr>
                <p14:cNvContentPartPr/>
                <p14:nvPr/>
              </p14:nvContentPartPr>
              <p14:xfrm>
                <a:off x="1209858" y="4794204"/>
                <a:ext cx="546120" cy="278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4E55179-C256-724E-D78B-DB8345A11D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01218" y="4785204"/>
                  <a:ext cx="5637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219030D-AB8B-84CD-9BD0-9E3F62A9EBB5}"/>
                    </a:ext>
                  </a:extLst>
                </p14:cNvPr>
                <p14:cNvContentPartPr/>
                <p14:nvPr/>
              </p14:nvContentPartPr>
              <p14:xfrm>
                <a:off x="1382658" y="4713204"/>
                <a:ext cx="322560" cy="31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219030D-AB8B-84CD-9BD0-9E3F62A9EB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74018" y="4704204"/>
                  <a:ext cx="340200" cy="33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364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A32B-B153-5404-C51B-68B3A2DD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AC300-3E79-2981-84B0-60843EA77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Relaxed</a:t>
            </a:r>
          </a:p>
          <a:p>
            <a:r>
              <a:rPr lang="en-US" dirty="0"/>
              <a:t>Acquire – choose on read</a:t>
            </a:r>
          </a:p>
          <a:p>
            <a:pPr lvl="1"/>
            <a:r>
              <a:rPr lang="en-US" dirty="0"/>
              <a:t>Any memory operation written after the Acquire stays after it</a:t>
            </a:r>
          </a:p>
          <a:p>
            <a:r>
              <a:rPr lang="en-US" dirty="0"/>
              <a:t>Release – choose on write</a:t>
            </a:r>
          </a:p>
          <a:p>
            <a:pPr lvl="1"/>
            <a:r>
              <a:rPr lang="en-US" dirty="0"/>
              <a:t>Any memory operation written before the Release stays before it</a:t>
            </a:r>
          </a:p>
          <a:p>
            <a:r>
              <a:rPr lang="en-US" dirty="0" err="1"/>
              <a:t>AcqRel</a:t>
            </a:r>
            <a:r>
              <a:rPr lang="en-US" dirty="0"/>
              <a:t> – choose for </a:t>
            </a:r>
            <a:r>
              <a:rPr lang="en-US" dirty="0" err="1"/>
              <a:t>compare_exchange</a:t>
            </a:r>
            <a:endParaRPr lang="en-US" dirty="0"/>
          </a:p>
          <a:p>
            <a:r>
              <a:rPr lang="en-US" dirty="0" err="1"/>
              <a:t>SeqCst</a:t>
            </a:r>
            <a:r>
              <a:rPr lang="en-US" dirty="0"/>
              <a:t> –</a:t>
            </a:r>
            <a:r>
              <a:rPr lang="en-US" b="1" dirty="0"/>
              <a:t> </a:t>
            </a:r>
            <a:r>
              <a:rPr lang="en-US" dirty="0"/>
              <a:t>choose if you’re not sure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58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ADC0-7853-593C-5D1A-8F200845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operations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DCB0F-E736-2331-1750-2F257D37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timely_increment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timely_increment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fence inside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"Counter=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MY_COUNTER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.load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Relaxed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2000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7490468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71F4-84D6-A7E0-0BA8-77EDA8B5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compare_exchange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7E3EC-DD53-C4E8-65AA-66BDC085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3382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timely_increment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(value: &amp;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AtomicI32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loop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current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value.load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Acquire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new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current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::sleep(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from_millis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value.compare_exchange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current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     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871094"/>
                </a:solidFill>
                <a:effectLst/>
                <a:latin typeface="JetBrains Mono"/>
              </a:rPr>
              <a:t>AcqRel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                        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Ordering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871094"/>
                </a:solidFill>
                <a:effectLst/>
                <a:latin typeface="JetBrains Mono"/>
              </a:rPr>
              <a:t>Acquire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7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0036-0098-77A5-185D-EC729212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RAII based locks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5C000-0CAD-81DE-0B98-C23607ACD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Mutex</a:t>
            </a:r>
          </a:p>
          <a:p>
            <a:r>
              <a:rPr lang="en-US" dirty="0" err="1"/>
              <a:t>RwLock</a:t>
            </a:r>
            <a:endParaRPr lang="en-US" dirty="0"/>
          </a:p>
          <a:p>
            <a:r>
              <a:rPr lang="en-US" dirty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0142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1E33E-F7DA-D4B1-0DAE-7B392901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1272-853A-7DCA-4D70-C14CB5AA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mutex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Mutex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::scope(|s|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MutexGuard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mutex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.lock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().unwrap();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mutex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.lock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().unwrap())</a:t>
            </a:r>
          </a:p>
          <a:p>
            <a:pPr marL="0" indent="0">
              <a:buNone/>
            </a:pPr>
            <a:r>
              <a:rPr lang="en-US" dirty="0"/>
              <a:t>&gt; Hello World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430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54A9-B3C0-021F-CD2B-ECECDBC7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are background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DDB5-DDE3-AC23-5F83-9FA0C7B4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694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  <a:b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6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sz="2600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sz="26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sz="2600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600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sz="2600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600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600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::sleep(</a:t>
            </a:r>
            <a:r>
              <a:rPr lang="en-US" sz="2600" dirty="0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2600" i="1" dirty="0" err="1">
                <a:solidFill>
                  <a:srgbClr val="00627A"/>
                </a:solidFill>
                <a:effectLst/>
                <a:latin typeface="JetBrains Mono"/>
              </a:rPr>
              <a:t>from_millis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600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endParaRPr lang="ru-RU" sz="2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3448D-674B-4BBC-BC17-190CDB160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4008" y="1825625"/>
            <a:ext cx="422979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0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3EEB-49D3-0EF5-4B8B-D72E6842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1E2A-7C06-E384-5387-75432CDF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mutex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Mutex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::scope(|s|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s.spawn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MutexGuard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mutex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.lock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().unwrap();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"Something went wrong!"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assert!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is_err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mutex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.is_poisoned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LockResult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MutexGuard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mutex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.lock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assert!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.is_err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MutexGuard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.unwrap_err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into_inner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48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FBC8-F5E4-01AB-06EB-F12D98BF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Arc&lt;Mutex&lt;T&gt;&gt;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FFA1-3EBA-CAE4-255D-58C60A825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7423245" cy="49891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Mutex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Mutex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"Shared ownership"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arc2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Mutex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.clone();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().name(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800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"background"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.spawn(||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moved_arc2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Mutex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arc2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MutexGuard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moved_arc2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.lock().unwrap();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.push_str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 and updated"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while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!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.as_ref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().unwrap().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is_finished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guard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.lock().unwrap();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sz="1800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800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 from </a:t>
            </a:r>
            <a:r>
              <a:rPr lang="en-US" sz="1800" dirty="0">
                <a:solidFill>
                  <a:srgbClr val="0037A6"/>
                </a:solidFill>
                <a:effectLst/>
                <a:latin typeface="JetBrains Mono"/>
              </a:rPr>
              <a:t>{}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::current().name().unwrap());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08339-968F-3268-7A5C-FF4FC2343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06937" y="1825625"/>
            <a:ext cx="38850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dirty="0"/>
              <a:t>Shared ownership from main</a:t>
            </a:r>
          </a:p>
          <a:p>
            <a:pPr marL="0" indent="0">
              <a:buNone/>
            </a:pP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dirty="0"/>
              <a:t>Shared ownership from main</a:t>
            </a:r>
          </a:p>
          <a:p>
            <a:pPr marL="0" indent="0">
              <a:buNone/>
            </a:pP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dirty="0"/>
              <a:t>Shared ownership from main</a:t>
            </a:r>
          </a:p>
          <a:p>
            <a:pPr marL="0" indent="0">
              <a:buNone/>
            </a:pP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dirty="0"/>
              <a:t>Shared ownership from main</a:t>
            </a:r>
          </a:p>
          <a:p>
            <a:pPr marL="0" indent="0">
              <a:buNone/>
            </a:pP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dirty="0"/>
              <a:t>Shared ownership from main</a:t>
            </a:r>
          </a:p>
          <a:p>
            <a:pPr marL="0" indent="0">
              <a:buNone/>
            </a:pP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dirty="0"/>
              <a:t>Shared ownership from main</a:t>
            </a:r>
          </a:p>
          <a:p>
            <a:pPr marL="0" indent="0">
              <a:buNone/>
            </a:pP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dirty="0"/>
              <a:t>Shared ownership from main</a:t>
            </a:r>
          </a:p>
          <a:p>
            <a:pPr marL="0" indent="0">
              <a:buNone/>
            </a:pP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dirty="0"/>
              <a:t>Shared ownership from main</a:t>
            </a:r>
          </a:p>
          <a:p>
            <a:pPr marL="0" indent="0">
              <a:buNone/>
            </a:pP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dirty="0"/>
              <a:t>Shared ownership from main</a:t>
            </a:r>
          </a:p>
          <a:p>
            <a:pPr marL="0" indent="0">
              <a:buNone/>
            </a:pP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dirty="0"/>
              <a:t>Shared ownership from main</a:t>
            </a:r>
          </a:p>
          <a:p>
            <a:pPr marL="0" indent="0">
              <a:buNone/>
            </a:pP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dirty="0"/>
              <a:t>Shared ownership and updated from main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12076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5001B8-D0B2-F495-919D-5F3AF344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RwLock</a:t>
            </a:r>
            <a:r>
              <a:rPr lang="en-US" dirty="0"/>
              <a:t>&lt;T&gt;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85F85-18EE-7C9E-D6AA-5064190CD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7320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RwLock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600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RwLock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600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600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  <a:latin typeface="JetBrains Mono"/>
              </a:rPr>
              <a:t>"0"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arc2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RwLock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.clone();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600" i="1" dirty="0">
                <a:solidFill>
                  <a:srgbClr val="00627A"/>
                </a:solidFill>
                <a:effectLst/>
                <a:latin typeface="JetBrains Mono"/>
              </a:rPr>
              <a:t>new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().name(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sz="1600" i="1" dirty="0">
                <a:solidFill>
                  <a:srgbClr val="00627A"/>
                </a:solidFill>
                <a:effectLst/>
                <a:latin typeface="JetBrains Mono"/>
              </a:rPr>
              <a:t>from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  <a:latin typeface="JetBrains Mono"/>
              </a:rPr>
              <a:t>"background"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.spawn(||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moved_arc2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Arc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RwLock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arc2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100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mut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RwLockWriteGuard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moved_arc2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.write().unwrap();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len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.len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.replace_range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len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while 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!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.as_ref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().unwrap().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is_finished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guard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JetBrains Mono"/>
              </a:rPr>
              <a:t>RwLockReadGuard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sz="1600" dirty="0">
                <a:solidFill>
                  <a:srgbClr val="000000"/>
                </a:solidFill>
                <a:effectLst/>
                <a:latin typeface="JetBrains Mono"/>
              </a:rPr>
              <a:t>arc1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.read().unwrap();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600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sz="1600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6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600" dirty="0">
                <a:solidFill>
                  <a:srgbClr val="0037A6"/>
                </a:solidFill>
                <a:effectLst/>
                <a:latin typeface="JetBrains Mono"/>
              </a:rPr>
              <a:t>{guard}</a:t>
            </a:r>
            <a:r>
              <a:rPr lang="en-US" sz="16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3C4361-97F4-3F1F-D5E6-2C1C57EA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481" y="1825625"/>
            <a:ext cx="2396319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26</a:t>
            </a:r>
          </a:p>
          <a:p>
            <a:pPr marL="0" indent="0">
              <a:buNone/>
            </a:pPr>
            <a:r>
              <a:rPr lang="en-US" dirty="0"/>
              <a:t>&gt; 26</a:t>
            </a:r>
          </a:p>
          <a:p>
            <a:pPr marL="0" indent="0">
              <a:buNone/>
            </a:pPr>
            <a:r>
              <a:rPr lang="en-US" dirty="0"/>
              <a:t>&gt; 26</a:t>
            </a:r>
          </a:p>
          <a:p>
            <a:pPr marL="0" indent="0">
              <a:buNone/>
            </a:pPr>
            <a:r>
              <a:rPr lang="en-US" dirty="0"/>
              <a:t>&gt; 26</a:t>
            </a:r>
          </a:p>
          <a:p>
            <a:pPr marL="0" indent="0">
              <a:buNone/>
            </a:pPr>
            <a:r>
              <a:rPr lang="en-US" dirty="0"/>
              <a:t>&gt; 77</a:t>
            </a:r>
          </a:p>
          <a:p>
            <a:pPr marL="0" indent="0">
              <a:buNone/>
            </a:pPr>
            <a:r>
              <a:rPr lang="en-US" dirty="0"/>
              <a:t>&gt; 77</a:t>
            </a:r>
          </a:p>
          <a:p>
            <a:pPr marL="0" indent="0">
              <a:buNone/>
            </a:pPr>
            <a:r>
              <a:rPr lang="en-US" dirty="0"/>
              <a:t>&gt; 77</a:t>
            </a:r>
          </a:p>
          <a:p>
            <a:pPr marL="0" indent="0">
              <a:buNone/>
            </a:pPr>
            <a:r>
              <a:rPr lang="en-US" dirty="0"/>
              <a:t>&gt; 77</a:t>
            </a:r>
          </a:p>
          <a:p>
            <a:pPr marL="0" indent="0">
              <a:buNone/>
            </a:pPr>
            <a:r>
              <a:rPr lang="en-US" dirty="0"/>
              <a:t>&gt; 77</a:t>
            </a:r>
          </a:p>
          <a:p>
            <a:pPr marL="0" indent="0">
              <a:buNone/>
            </a:pPr>
            <a:r>
              <a:rPr lang="en-US" dirty="0"/>
              <a:t>&gt; 77</a:t>
            </a:r>
          </a:p>
          <a:p>
            <a:pPr marL="0" indent="0">
              <a:buNone/>
            </a:pPr>
            <a:r>
              <a:rPr lang="en-US" dirty="0"/>
              <a:t>&gt; 99</a:t>
            </a:r>
          </a:p>
        </p:txBody>
      </p:sp>
    </p:spTree>
    <p:extLst>
      <p:ext uri="{BB962C8B-B14F-4D97-AF65-F5344CB8AC3E}">
        <p14:creationId xmlns:p14="http://schemas.microsoft.com/office/powerpoint/2010/main" val="2712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5001B8-D0B2-F495-919D-5F3AF344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RwLock</a:t>
            </a:r>
            <a:r>
              <a:rPr lang="en-US" dirty="0"/>
              <a:t>&lt;T&gt;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85F85-18EE-7C9E-D6AA-5064190CD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7320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arc1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Arc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RwLock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&gt;&gt; =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Arc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16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RwLock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16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1600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600" dirty="0">
                <a:solidFill>
                  <a:srgbClr val="067D17"/>
                </a:solidFill>
                <a:latin typeface="JetBrains Mono"/>
              </a:rPr>
              <a:t>"0"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)));</a:t>
            </a:r>
            <a:br>
              <a:rPr lang="en-US" sz="1600" dirty="0">
                <a:solidFill>
                  <a:srgbClr val="080808"/>
                </a:solidFill>
                <a:latin typeface="JetBrains Mono"/>
              </a:rPr>
            </a:br>
            <a:r>
              <a:rPr lang="en-US" sz="16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arc2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Arc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RwLock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&gt;&gt; =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arc1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.clone();</a:t>
            </a:r>
            <a:br>
              <a:rPr lang="en-US" sz="1600" dirty="0">
                <a:solidFill>
                  <a:srgbClr val="080808"/>
                </a:solidFill>
                <a:latin typeface="JetBrains Mono"/>
              </a:rPr>
            </a:br>
            <a:r>
              <a:rPr lang="en-US" sz="16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handle 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thread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Builder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1600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().name(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sz="1600" i="1" dirty="0">
                <a:solidFill>
                  <a:srgbClr val="00627A"/>
                </a:solidFill>
                <a:latin typeface="JetBrains Mono"/>
              </a:rPr>
              <a:t>from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600" dirty="0">
                <a:solidFill>
                  <a:srgbClr val="067D17"/>
                </a:solidFill>
                <a:latin typeface="JetBrains Mono"/>
              </a:rPr>
              <a:t>"background"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))</a:t>
            </a:r>
            <a:br>
              <a:rPr lang="en-US" sz="1600" dirty="0">
                <a:solidFill>
                  <a:srgbClr val="080808"/>
                </a:solidFill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.spawn(|| {</a:t>
            </a:r>
            <a:br>
              <a:rPr lang="en-US" sz="1600" dirty="0">
                <a:solidFill>
                  <a:srgbClr val="080808"/>
                </a:solidFill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moved_arc2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Arc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RwLock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&gt;&gt; =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arc2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latin typeface="JetBrains Mono"/>
              </a:rPr>
              <a:t>let mut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guard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RwLockWriteGuard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moved_arc2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.write().unwrap();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600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sz="16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sz="1600" dirty="0">
                <a:solidFill>
                  <a:srgbClr val="1750EB"/>
                </a:solidFill>
                <a:latin typeface="JetBrains Mono"/>
              </a:rPr>
              <a:t>100 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1600" dirty="0">
                <a:solidFill>
                  <a:srgbClr val="080808"/>
                </a:solidFill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16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guard</a:t>
            </a:r>
            <a:r>
              <a:rPr lang="en-US" sz="1600" dirty="0" err="1">
                <a:solidFill>
                  <a:srgbClr val="080808"/>
                </a:solidFill>
                <a:latin typeface="JetBrains Mono"/>
              </a:rPr>
              <a:t>.len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();</a:t>
            </a:r>
            <a:br>
              <a:rPr lang="en-US" sz="1600" dirty="0">
                <a:solidFill>
                  <a:srgbClr val="080808"/>
                </a:solidFill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guard</a:t>
            </a:r>
            <a:r>
              <a:rPr lang="en-US" sz="1600" dirty="0" err="1">
                <a:solidFill>
                  <a:srgbClr val="080808"/>
                </a:solidFill>
                <a:latin typeface="JetBrains Mono"/>
              </a:rPr>
              <a:t>.replace_range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600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len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sz="1600" dirty="0" err="1">
                <a:solidFill>
                  <a:srgbClr val="080808"/>
                </a:solidFill>
                <a:latin typeface="JetBrains Mono"/>
              </a:rPr>
              <a:t>.to_string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())</a:t>
            </a:r>
            <a:br>
              <a:rPr lang="en-US" sz="1600" dirty="0">
                <a:solidFill>
                  <a:srgbClr val="080808"/>
                </a:solidFill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});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JetBrains Mono"/>
              </a:rPr>
              <a:t>while 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!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handle</a:t>
            </a:r>
            <a:r>
              <a:rPr lang="en-US" sz="1600" dirty="0" err="1">
                <a:solidFill>
                  <a:srgbClr val="080808"/>
                </a:solidFill>
                <a:latin typeface="JetBrains Mono"/>
              </a:rPr>
              <a:t>.as_ref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().unwrap().</a:t>
            </a:r>
            <a:r>
              <a:rPr lang="en-US" sz="1600" dirty="0" err="1">
                <a:solidFill>
                  <a:srgbClr val="080808"/>
                </a:solidFill>
                <a:latin typeface="JetBrains Mono"/>
              </a:rPr>
              <a:t>is_finished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() {</a:t>
            </a:r>
            <a:br>
              <a:rPr lang="en-US" sz="1600" dirty="0">
                <a:solidFill>
                  <a:srgbClr val="080808"/>
                </a:solidFill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guard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RwLockReadGuard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arc1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.read().unwrap();</a:t>
            </a:r>
            <a:br>
              <a:rPr lang="en-US" sz="1600" dirty="0">
                <a:solidFill>
                  <a:srgbClr val="080808"/>
                </a:solidFill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6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16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6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600" dirty="0">
                <a:solidFill>
                  <a:srgbClr val="0037A6"/>
                </a:solidFill>
                <a:latin typeface="JetBrains Mono"/>
              </a:rPr>
              <a:t>{guard}</a:t>
            </a:r>
            <a:r>
              <a:rPr lang="en-US" sz="16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1600" dirty="0">
                <a:solidFill>
                  <a:srgbClr val="080808"/>
                </a:solidFill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3C4361-97F4-3F1F-D5E6-2C1C57EA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481" y="1825625"/>
            <a:ext cx="2396319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&gt; 0</a:t>
            </a:r>
          </a:p>
          <a:p>
            <a:pPr marL="0" indent="0">
              <a:buNone/>
            </a:pPr>
            <a:r>
              <a:rPr lang="en-US" dirty="0"/>
              <a:t>PAUSE!</a:t>
            </a:r>
          </a:p>
          <a:p>
            <a:pPr marL="0" indent="0">
              <a:buNone/>
            </a:pPr>
            <a:r>
              <a:rPr lang="en-US" dirty="0"/>
              <a:t>&gt; 99</a:t>
            </a:r>
          </a:p>
        </p:txBody>
      </p:sp>
    </p:spTree>
    <p:extLst>
      <p:ext uri="{BB962C8B-B14F-4D97-AF65-F5344CB8AC3E}">
        <p14:creationId xmlns:p14="http://schemas.microsoft.com/office/powerpoint/2010/main" val="293714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5001B8-D0B2-F495-919D-5F3AF344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85F85-18EE-7C9E-D6AA-5064190CD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7320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tx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rx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): (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Sender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&gt;,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Receiver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&gt;) =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mpsc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::channel();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handle 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thread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::spawn(</a:t>
            </a:r>
            <a:r>
              <a:rPr lang="en-US" sz="1600" dirty="0">
                <a:solidFill>
                  <a:srgbClr val="0033B3"/>
                </a:solidFill>
                <a:latin typeface="JetBrains Mono"/>
              </a:rPr>
              <a:t>move 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||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sz="16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sz="1600" dirty="0">
                <a:solidFill>
                  <a:srgbClr val="1750EB"/>
                </a:solidFill>
                <a:latin typeface="JetBrains Mono"/>
              </a:rPr>
              <a:t>100 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tx</a:t>
            </a:r>
            <a:r>
              <a:rPr lang="en-US" sz="1600" dirty="0" err="1">
                <a:solidFill>
                  <a:srgbClr val="080808"/>
                </a:solidFill>
                <a:latin typeface="JetBrains Mono"/>
              </a:rPr>
              <a:t>.send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sz="1600" dirty="0" err="1">
                <a:solidFill>
                  <a:srgbClr val="080808"/>
                </a:solidFill>
                <a:latin typeface="JetBrains Mono"/>
              </a:rPr>
              <a:t>.to_string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JetBrains Mono"/>
              </a:rPr>
              <a:t>while 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!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handle</a:t>
            </a:r>
            <a:r>
              <a:rPr lang="en-US" sz="1600" dirty="0" err="1">
                <a:solidFill>
                  <a:srgbClr val="080808"/>
                </a:solidFill>
                <a:latin typeface="JetBrains Mono"/>
              </a:rPr>
              <a:t>.is_finished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next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Result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RecvError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&gt; =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rx</a:t>
            </a:r>
            <a:r>
              <a:rPr lang="en-US" sz="1600" dirty="0" err="1">
                <a:solidFill>
                  <a:srgbClr val="080808"/>
                </a:solidFill>
                <a:latin typeface="JetBrains Mono"/>
              </a:rPr>
              <a:t>.recv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6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16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6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600" dirty="0">
                <a:solidFill>
                  <a:srgbClr val="0037A6"/>
                </a:solidFill>
                <a:latin typeface="JetBrains Mono"/>
              </a:rPr>
              <a:t>{}</a:t>
            </a:r>
            <a:r>
              <a:rPr lang="en-US" sz="16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JetBrains Mono"/>
              </a:rPr>
              <a:t>next</a:t>
            </a:r>
            <a:r>
              <a:rPr lang="en-US" sz="1600" dirty="0" err="1">
                <a:solidFill>
                  <a:srgbClr val="080808"/>
                </a:solidFill>
                <a:latin typeface="JetBrains Mono"/>
              </a:rPr>
              <a:t>.unwrap</a:t>
            </a:r>
            <a:r>
              <a:rPr lang="en-US" sz="1600" dirty="0">
                <a:solidFill>
                  <a:srgbClr val="080808"/>
                </a:solidFill>
                <a:latin typeface="JetBrains Mono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3C4361-97F4-3F1F-D5E6-2C1C57EA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481" y="1825625"/>
            <a:ext cx="239631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&gt; 0</a:t>
            </a:r>
          </a:p>
          <a:p>
            <a:pPr marL="0" indent="0">
              <a:buNone/>
            </a:pPr>
            <a:r>
              <a:rPr lang="en-US" sz="1600" dirty="0"/>
              <a:t>&gt; 1</a:t>
            </a:r>
          </a:p>
          <a:p>
            <a:pPr marL="0" indent="0">
              <a:buNone/>
            </a:pPr>
            <a:r>
              <a:rPr lang="en-US" sz="1600" dirty="0"/>
              <a:t>&gt; 2</a:t>
            </a:r>
          </a:p>
          <a:p>
            <a:pPr marL="0" indent="0">
              <a:buNone/>
            </a:pPr>
            <a:r>
              <a:rPr lang="en-US" sz="1600" dirty="0"/>
              <a:t>&gt; 3</a:t>
            </a:r>
          </a:p>
          <a:p>
            <a:pPr marL="0" indent="0">
              <a:buNone/>
            </a:pPr>
            <a:r>
              <a:rPr lang="en-US" sz="1600" dirty="0"/>
              <a:t>&gt; 4</a:t>
            </a:r>
          </a:p>
          <a:p>
            <a:pPr marL="0" indent="0">
              <a:buNone/>
            </a:pPr>
            <a:r>
              <a:rPr lang="en-US" sz="1600" dirty="0"/>
              <a:t>&gt; 5</a:t>
            </a:r>
          </a:p>
          <a:p>
            <a:pPr marL="0" indent="0">
              <a:buNone/>
            </a:pPr>
            <a:r>
              <a:rPr lang="en-US" sz="1600" dirty="0"/>
              <a:t>&gt; 6</a:t>
            </a:r>
          </a:p>
          <a:p>
            <a:pPr marL="0" indent="0">
              <a:buNone/>
            </a:pPr>
            <a:r>
              <a:rPr lang="en-US" sz="1600" dirty="0"/>
              <a:t>&gt; 7</a:t>
            </a:r>
          </a:p>
          <a:p>
            <a:pPr marL="0" indent="0">
              <a:buNone/>
            </a:pPr>
            <a:r>
              <a:rPr lang="en-US" sz="1600" dirty="0"/>
              <a:t>&gt; 8</a:t>
            </a:r>
          </a:p>
          <a:p>
            <a:pPr marL="0" indent="0">
              <a:buNone/>
            </a:pPr>
            <a:r>
              <a:rPr lang="en-US" sz="1600" dirty="0"/>
              <a:t>&gt; 9</a:t>
            </a:r>
          </a:p>
          <a:p>
            <a:pPr marL="0" indent="0">
              <a:buNone/>
            </a:pPr>
            <a:r>
              <a:rPr lang="en-US" sz="1600" dirty="0"/>
              <a:t>&gt; 10</a:t>
            </a:r>
          </a:p>
          <a:p>
            <a:pPr marL="0" indent="0">
              <a:buNone/>
            </a:pPr>
            <a:r>
              <a:rPr lang="en-US" sz="1600" dirty="0"/>
              <a:t>&gt; 12</a:t>
            </a:r>
          </a:p>
        </p:txBody>
      </p:sp>
    </p:spTree>
    <p:extLst>
      <p:ext uri="{BB962C8B-B14F-4D97-AF65-F5344CB8AC3E}">
        <p14:creationId xmlns:p14="http://schemas.microsoft.com/office/powerpoint/2010/main" val="324244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4741-1EE0-0BDF-6DD9-4D1BBF3E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 and ownership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DCE8E-F64A-70B7-2A57-F66A979A60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pub fn </a:t>
            </a:r>
            <a:r>
              <a:rPr lang="de-DE" dirty="0">
                <a:solidFill>
                  <a:srgbClr val="00627A"/>
                </a:solidFill>
                <a:effectLst/>
                <a:latin typeface="JetBrains Mono"/>
              </a:rPr>
              <a:t>send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, t: 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de-DE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&lt;(), </a:t>
            </a:r>
            <a:r>
              <a:rPr lang="de-DE" dirty="0">
                <a:solidFill>
                  <a:srgbClr val="000000"/>
                </a:solidFill>
                <a:effectLst/>
                <a:latin typeface="JetBrains Mono"/>
              </a:rPr>
              <a:t>SendError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de-DE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&gt;&gt; {</a:t>
            </a:r>
            <a:br>
              <a:rPr lang="de-DE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de-DE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de-DE" dirty="0">
                <a:solidFill>
                  <a:srgbClr val="871094"/>
                </a:solidFill>
                <a:effectLst/>
                <a:latin typeface="JetBrains Mono"/>
              </a:rPr>
              <a:t>inner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.send(t)</a:t>
            </a:r>
            <a:br>
              <a:rPr lang="de-DE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DD808-B837-901C-B1B2-899562CF2C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recv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RecvError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inner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.recv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59006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5001B8-D0B2-F495-919D-5F3AF344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Receiver&lt;T&gt; is iterator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85F85-18EE-7C9E-D6AA-5064190CD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7320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JetBrains Mono"/>
              </a:rPr>
              <a:t>tx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JetBrains Mono"/>
              </a:rPr>
              <a:t>rx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): (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Sender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&gt;,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Receiver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String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&gt;) = </a:t>
            </a:r>
            <a:r>
              <a:rPr lang="en-US" sz="1800" dirty="0" err="1">
                <a:solidFill>
                  <a:srgbClr val="000000"/>
                </a:solidFill>
                <a:latin typeface="JetBrains Mono"/>
              </a:rPr>
              <a:t>mpsc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::channel();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handle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thread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::spawn(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move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|| {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sz="1800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sz="1800" dirty="0">
                <a:solidFill>
                  <a:srgbClr val="1750EB"/>
                </a:solidFill>
                <a:latin typeface="JetBrains Mono"/>
              </a:rPr>
              <a:t>1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..</a:t>
            </a:r>
            <a:r>
              <a:rPr lang="en-US" sz="1800" dirty="0">
                <a:solidFill>
                  <a:srgbClr val="1750EB"/>
                </a:solidFill>
                <a:latin typeface="JetBrains Mono"/>
              </a:rPr>
              <a:t>100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JetBrains Mono"/>
              </a:rPr>
              <a:t>tx</a:t>
            </a:r>
            <a:r>
              <a:rPr lang="en-US" sz="1800" dirty="0" err="1">
                <a:solidFill>
                  <a:srgbClr val="080808"/>
                </a:solidFill>
                <a:latin typeface="JetBrains Mono"/>
              </a:rPr>
              <a:t>.send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JetBrains Mono"/>
              </a:rPr>
              <a:t>i</a:t>
            </a:r>
            <a:r>
              <a:rPr lang="en-US" sz="1800" dirty="0" err="1">
                <a:solidFill>
                  <a:srgbClr val="080808"/>
                </a:solidFill>
                <a:latin typeface="JetBrains Mono"/>
              </a:rPr>
              <a:t>.to_string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());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}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033B3"/>
                </a:solidFill>
                <a:latin typeface="JetBrains Mono"/>
              </a:rPr>
              <a:t>for </a:t>
            </a:r>
            <a:r>
              <a:rPr lang="en-US" sz="1800" dirty="0" err="1">
                <a:solidFill>
                  <a:srgbClr val="000000"/>
                </a:solidFill>
                <a:latin typeface="JetBrains Mono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033B3"/>
                </a:solidFill>
                <a:latin typeface="JetBrains Mono"/>
              </a:rPr>
              <a:t>in </a:t>
            </a:r>
            <a:r>
              <a:rPr lang="en-US" sz="1800" dirty="0" err="1">
                <a:solidFill>
                  <a:srgbClr val="000000"/>
                </a:solidFill>
                <a:latin typeface="JetBrains Mono"/>
              </a:rPr>
              <a:t>rx</a:t>
            </a:r>
            <a:r>
              <a:rPr lang="en-US" sz="18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sz="1800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sz="1800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en-US" sz="1800" dirty="0" err="1">
                <a:solidFill>
                  <a:srgbClr val="0037A6"/>
                </a:solidFill>
                <a:latin typeface="JetBrains Mono"/>
              </a:rPr>
              <a:t>val</a:t>
            </a:r>
            <a:r>
              <a:rPr lang="en-US" sz="1800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en-US" sz="1800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sz="1800" dirty="0">
                <a:solidFill>
                  <a:srgbClr val="080808"/>
                </a:solidFill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3C4361-97F4-3F1F-D5E6-2C1C57EA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481" y="1825625"/>
            <a:ext cx="239631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&gt; 0</a:t>
            </a:r>
          </a:p>
          <a:p>
            <a:pPr marL="0" indent="0">
              <a:buNone/>
            </a:pPr>
            <a:r>
              <a:rPr lang="en-US" sz="1800" dirty="0"/>
              <a:t>&gt; 1</a:t>
            </a:r>
          </a:p>
          <a:p>
            <a:pPr marL="0" indent="0">
              <a:buNone/>
            </a:pPr>
            <a:r>
              <a:rPr lang="en-US" sz="1800" dirty="0"/>
              <a:t>&gt; 2</a:t>
            </a:r>
          </a:p>
          <a:p>
            <a:pPr marL="0" indent="0">
              <a:buNone/>
            </a:pPr>
            <a:r>
              <a:rPr lang="en-US" sz="1800" dirty="0"/>
              <a:t>&gt; 3</a:t>
            </a:r>
          </a:p>
          <a:p>
            <a:pPr marL="0" indent="0">
              <a:buNone/>
            </a:pPr>
            <a:r>
              <a:rPr lang="en-US" sz="1800" dirty="0"/>
              <a:t>&gt; 4</a:t>
            </a:r>
          </a:p>
          <a:p>
            <a:pPr marL="0" indent="0">
              <a:buNone/>
            </a:pPr>
            <a:r>
              <a:rPr lang="en-US" sz="1800" dirty="0"/>
              <a:t>…</a:t>
            </a:r>
          </a:p>
          <a:p>
            <a:pPr marL="0" indent="0">
              <a:buNone/>
            </a:pPr>
            <a:r>
              <a:rPr lang="en-US" sz="1800" dirty="0"/>
              <a:t>&gt; 98</a:t>
            </a:r>
          </a:p>
          <a:p>
            <a:pPr marL="0" indent="0">
              <a:buNone/>
            </a:pPr>
            <a:r>
              <a:rPr lang="en-US" sz="1800" dirty="0"/>
              <a:t>&gt; 99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804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DE89-C766-99CF-BFA5-D9B32A15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Producer Single Consumer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6C962-2DE2-73D8-C502-DC8F7FA3B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910015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): 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Receiver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&gt;)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mpsc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::channel();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tx_clone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tx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.clone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tx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.send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10000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tx_clone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.send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.to_string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val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rx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lang="en-US" dirty="0" err="1">
                <a:solidFill>
                  <a:srgbClr val="0037A6"/>
                </a:solidFill>
                <a:effectLst/>
                <a:latin typeface="JetBrains Mono"/>
              </a:rPr>
              <a:t>val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39899-FA44-38AE-AE1A-4625387E5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39199" y="1825625"/>
            <a:ext cx="2514599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100</a:t>
            </a:r>
          </a:p>
          <a:p>
            <a:pPr marL="0" indent="0">
              <a:buNone/>
            </a:pPr>
            <a:r>
              <a:rPr lang="ru-RU" dirty="0"/>
              <a:t>1</a:t>
            </a:r>
          </a:p>
          <a:p>
            <a:pPr marL="0" indent="0">
              <a:buNone/>
            </a:pPr>
            <a:r>
              <a:rPr lang="ru-RU" dirty="0"/>
              <a:t>101</a:t>
            </a:r>
          </a:p>
          <a:p>
            <a:pPr marL="0" indent="0">
              <a:buNone/>
            </a:pPr>
            <a:r>
              <a:rPr lang="ru-RU" dirty="0"/>
              <a:t>2</a:t>
            </a:r>
          </a:p>
          <a:p>
            <a:pPr marL="0" indent="0">
              <a:buNone/>
            </a:pPr>
            <a:r>
              <a:rPr lang="ru-RU" dirty="0"/>
              <a:t>102</a:t>
            </a:r>
          </a:p>
          <a:p>
            <a:pPr marL="0" indent="0">
              <a:buNone/>
            </a:pPr>
            <a:r>
              <a:rPr lang="ru-RU" dirty="0"/>
              <a:t>3</a:t>
            </a:r>
          </a:p>
          <a:p>
            <a:pPr marL="0" indent="0">
              <a:buNone/>
            </a:pPr>
            <a:r>
              <a:rPr lang="ru-RU" dirty="0"/>
              <a:t>103</a:t>
            </a:r>
          </a:p>
          <a:p>
            <a:pPr marL="0" indent="0">
              <a:buNone/>
            </a:pPr>
            <a:r>
              <a:rPr lang="ru-RU" dirty="0"/>
              <a:t>4</a:t>
            </a:r>
          </a:p>
          <a:p>
            <a:pPr marL="0" indent="0">
              <a:buNone/>
            </a:pPr>
            <a:r>
              <a:rPr lang="ru-RU" dirty="0"/>
              <a:t>104</a:t>
            </a:r>
          </a:p>
          <a:p>
            <a:pPr marL="0" indent="0">
              <a:buNone/>
            </a:pPr>
            <a:r>
              <a:rPr lang="ru-RU" dirty="0"/>
              <a:t>5</a:t>
            </a:r>
          </a:p>
          <a:p>
            <a:pPr marL="0" indent="0">
              <a:buNone/>
            </a:pPr>
            <a:r>
              <a:rPr lang="ru-RU" dirty="0"/>
              <a:t>6</a:t>
            </a:r>
          </a:p>
          <a:p>
            <a:pPr marL="0" indent="0">
              <a:buNone/>
            </a:pPr>
            <a:r>
              <a:rPr lang="ru-RU" dirty="0"/>
              <a:t>105</a:t>
            </a:r>
          </a:p>
          <a:p>
            <a:pPr marL="0" indent="0">
              <a:buNone/>
            </a:pPr>
            <a:r>
              <a:rPr lang="en-US" dirty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19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2F57-76F8-946A-9A2F-91D6B0DF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ED15-6CD3-6C54-F2B8-38B251C4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4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628874-A3BD-E0FF-A216-2A26F32C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JoinHandle</a:t>
            </a:r>
            <a:r>
              <a:rPr lang="en-US" dirty="0"/>
              <a:t>	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25490-FA9D-ED59-368A-76991AADD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JoinHandle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_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..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::sleep(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-US" i="1" dirty="0" err="1">
                <a:solidFill>
                  <a:srgbClr val="00627A"/>
                </a:solidFill>
                <a:effectLst/>
                <a:latin typeface="JetBrains Mono"/>
              </a:rPr>
              <a:t>from_millis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br>
              <a:rPr lang="en-US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42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409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F0FD-5053-D3C1-D9DC-75EFD6D4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error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7EF69-32A9-9D3D-AA7D-DAAA54581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JoinHandle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panic!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"AAA!"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i32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error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0033B3"/>
                </a:solidFill>
                <a:effectLst/>
                <a:latin typeface="JetBrains Mono"/>
              </a:rPr>
              <a:t>dyn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Any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effectLst/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.unwrap_err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downcast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Box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 =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error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.downcast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::&lt;&amp;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str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&gt;().unwrap();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assert_eq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(*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downcast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.deref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"AAA!"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64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0A3C-C248-8B2F-86C5-4C16FCE4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5B2AA-2B37-2BD5-FA3C-8639821C9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::spawn(|| {</a:t>
            </a:r>
          </a:p>
          <a:p>
            <a:pPr marL="0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"Int background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DD6718"/>
                </a:solidFill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"Int main 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42317-0243-6D88-5998-716C27D55AE8}"/>
              </a:ext>
            </a:extLst>
          </p:cNvPr>
          <p:cNvSpPr txBox="1"/>
          <p:nvPr/>
        </p:nvSpPr>
        <p:spPr>
          <a:xfrm>
            <a:off x="5534891" y="2396436"/>
            <a:ext cx="609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&lt;-</a:t>
            </a:r>
            <a:r>
              <a:rPr lang="ru-RU" b="1" dirty="0">
                <a:solidFill>
                  <a:srgbClr val="FF0000"/>
                </a:solidFill>
              </a:rPr>
              <a:t> may outlive borrowed value `</a:t>
            </a:r>
            <a:r>
              <a:rPr lang="en-US" b="1" dirty="0">
                <a:solidFill>
                  <a:srgbClr val="FF0000"/>
                </a:solidFill>
              </a:rPr>
              <a:t>int</a:t>
            </a:r>
            <a:r>
              <a:rPr lang="ru-RU" b="1" dirty="0">
                <a:solidFill>
                  <a:srgbClr val="FF0000"/>
                </a:solidFill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32408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D09C-8DAD-6B24-24CF-68956FC3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thread::spawn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DE82A-9912-0196-F7ED-49D4837F9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pub </a:t>
            </a:r>
            <a:r>
              <a:rPr lang="en-US" dirty="0" err="1">
                <a:solidFill>
                  <a:srgbClr val="0033B3"/>
                </a:solidFill>
                <a:latin typeface="JetBrains Mono"/>
              </a:rPr>
              <a:t>fn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spawn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&gt;(f: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 -&gt;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JoinHandle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&gt;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where</a:t>
            </a:r>
            <a:br>
              <a:rPr lang="en-US" dirty="0">
                <a:solidFill>
                  <a:srgbClr val="0033B3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FnOnce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-&gt;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20999D"/>
                </a:solidFill>
                <a:latin typeface="JetBrains Mono"/>
              </a:rPr>
              <a:t>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Send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i="1" dirty="0">
                <a:solidFill>
                  <a:srgbClr val="20999D"/>
                </a:solidFill>
                <a:latin typeface="JetBrains Mono"/>
              </a:rPr>
              <a:t>'static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Builder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::</a:t>
            </a:r>
            <a:r>
              <a:rPr lang="en-US" i="1" dirty="0">
                <a:solidFill>
                  <a:srgbClr val="00627A"/>
                </a:solidFill>
                <a:latin typeface="JetBrains Mono"/>
              </a:rPr>
              <a:t>new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().spawn(f).expect(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"failed to spawn thread"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140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4210-E467-49E6-E0CA-60E476C9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to spawn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3780-5245-76F5-E899-09D2F7A6F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handle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thread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::spawn(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move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||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 background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handle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.join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().expect(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"The thread shouldn't panic 0_o"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DD6718"/>
                </a:solidFill>
                <a:effectLst/>
                <a:latin typeface="JetBrains Mono"/>
              </a:rPr>
              <a:t>println</a:t>
            </a:r>
            <a:r>
              <a:rPr lang="en-US" dirty="0">
                <a:solidFill>
                  <a:srgbClr val="DD6718"/>
                </a:solidFill>
                <a:effectLst/>
                <a:latin typeface="JetBrains Mono"/>
              </a:rPr>
              <a:t>!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"Int main </a:t>
            </a:r>
            <a:r>
              <a:rPr lang="en-US" dirty="0">
                <a:solidFill>
                  <a:srgbClr val="0037A6"/>
                </a:solidFill>
                <a:effectLst/>
                <a:latin typeface="JetBrains Mono"/>
              </a:rPr>
              <a:t>{int}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EF475D-BA36-34FF-B388-E61B5752441B}"/>
                  </a:ext>
                </a:extLst>
              </p14:cNvPr>
              <p14:cNvContentPartPr/>
              <p14:nvPr/>
            </p14:nvContentPartPr>
            <p14:xfrm>
              <a:off x="4891811" y="2160819"/>
              <a:ext cx="815040" cy="60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EF475D-BA36-34FF-B388-E61B575244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82815" y="2151819"/>
                <a:ext cx="832672" cy="6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611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3617</Words>
  <Application>Microsoft Office PowerPoint</Application>
  <PresentationFormat>Widescreen</PresentationFormat>
  <Paragraphs>376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JetBrains Mono</vt:lpstr>
      <vt:lpstr>Office Theme</vt:lpstr>
      <vt:lpstr>Mutlithreading</vt:lpstr>
      <vt:lpstr>Thread</vt:lpstr>
      <vt:lpstr>Thread builder</vt:lpstr>
      <vt:lpstr>Threads are background </vt:lpstr>
      <vt:lpstr>JoinHandle </vt:lpstr>
      <vt:lpstr>Handle error</vt:lpstr>
      <vt:lpstr>Closure</vt:lpstr>
      <vt:lpstr>thread::spawn</vt:lpstr>
      <vt:lpstr>Move to spawn</vt:lpstr>
      <vt:lpstr>Move to spawn </vt:lpstr>
      <vt:lpstr>thread::scope</vt:lpstr>
      <vt:lpstr>thread::scope</vt:lpstr>
      <vt:lpstr>Race Condition</vt:lpstr>
      <vt:lpstr>Race Condition</vt:lpstr>
      <vt:lpstr>Use &amp; + &amp;mut in scope</vt:lpstr>
      <vt:lpstr>Use &amp; + &amp;mut in scope</vt:lpstr>
      <vt:lpstr>Scope::spawn</vt:lpstr>
      <vt:lpstr>Scope::spawn</vt:lpstr>
      <vt:lpstr>What about Rc?</vt:lpstr>
      <vt:lpstr>Why Rc is not thread safe?</vt:lpstr>
      <vt:lpstr>How the compiler found out? 0_o</vt:lpstr>
      <vt:lpstr>How the compiler found out? 0_o</vt:lpstr>
      <vt:lpstr>Send/Sync</vt:lpstr>
      <vt:lpstr>Auto trait</vt:lpstr>
      <vt:lpstr>Send/Sync</vt:lpstr>
      <vt:lpstr>Send/Sync</vt:lpstr>
      <vt:lpstr>Send/Sync</vt:lpstr>
      <vt:lpstr>Rust as awesome for multithreading because</vt:lpstr>
      <vt:lpstr>Arc</vt:lpstr>
      <vt:lpstr>Arc&lt;T&gt; where T: Send &amp; Sync</vt:lpstr>
      <vt:lpstr>std::sync::atomic</vt:lpstr>
      <vt:lpstr>static MY_COUNTER: AtomicI32</vt:lpstr>
      <vt:lpstr>Reordering</vt:lpstr>
      <vt:lpstr>std::sync::atomic::fence</vt:lpstr>
      <vt:lpstr>Ordering</vt:lpstr>
      <vt:lpstr>Atomic operations</vt:lpstr>
      <vt:lpstr>compare_exchange</vt:lpstr>
      <vt:lpstr>RAII based locks</vt:lpstr>
      <vt:lpstr>Mutex</vt:lpstr>
      <vt:lpstr>Poisoning</vt:lpstr>
      <vt:lpstr>Arc&lt;Mutex&lt;T&gt;&gt;</vt:lpstr>
      <vt:lpstr>RwLock&lt;T&gt;</vt:lpstr>
      <vt:lpstr>RwLock&lt;T&gt;</vt:lpstr>
      <vt:lpstr>Channels</vt:lpstr>
      <vt:lpstr>Channels and ownership</vt:lpstr>
      <vt:lpstr>Receiver&lt;T&gt; is iterator</vt:lpstr>
      <vt:lpstr>Multiple Producer Single Consumer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Ownership</dc:title>
  <dc:creator>Aleksandr Kugushev</dc:creator>
  <cp:lastModifiedBy>Aleksandr Kugushev</cp:lastModifiedBy>
  <cp:revision>209</cp:revision>
  <dcterms:created xsi:type="dcterms:W3CDTF">2023-02-05T11:10:09Z</dcterms:created>
  <dcterms:modified xsi:type="dcterms:W3CDTF">2023-04-22T04:42:54Z</dcterms:modified>
</cp:coreProperties>
</file>