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16" r:id="rId4"/>
    <p:sldId id="317" r:id="rId5"/>
    <p:sldId id="318" r:id="rId6"/>
    <p:sldId id="319" r:id="rId7"/>
    <p:sldId id="321" r:id="rId8"/>
    <p:sldId id="322" r:id="rId9"/>
    <p:sldId id="323" r:id="rId10"/>
    <p:sldId id="325" r:id="rId11"/>
    <p:sldId id="334" r:id="rId12"/>
    <p:sldId id="324" r:id="rId13"/>
    <p:sldId id="326" r:id="rId14"/>
    <p:sldId id="327" r:id="rId15"/>
    <p:sldId id="329" r:id="rId16"/>
    <p:sldId id="330" r:id="rId17"/>
    <p:sldId id="331" r:id="rId18"/>
    <p:sldId id="333" r:id="rId19"/>
    <p:sldId id="335" r:id="rId20"/>
    <p:sldId id="336" r:id="rId21"/>
    <p:sldId id="337" r:id="rId22"/>
    <p:sldId id="366" r:id="rId23"/>
    <p:sldId id="338" r:id="rId24"/>
    <p:sldId id="340" r:id="rId25"/>
    <p:sldId id="339" r:id="rId26"/>
    <p:sldId id="341" r:id="rId27"/>
    <p:sldId id="342" r:id="rId28"/>
    <p:sldId id="344" r:id="rId29"/>
    <p:sldId id="343" r:id="rId30"/>
    <p:sldId id="345" r:id="rId31"/>
    <p:sldId id="364" r:id="rId32"/>
    <p:sldId id="363" r:id="rId33"/>
    <p:sldId id="346" r:id="rId34"/>
    <p:sldId id="348" r:id="rId35"/>
    <p:sldId id="347" r:id="rId36"/>
    <p:sldId id="349" r:id="rId37"/>
    <p:sldId id="350" r:id="rId38"/>
    <p:sldId id="351" r:id="rId39"/>
    <p:sldId id="354" r:id="rId40"/>
    <p:sldId id="355" r:id="rId41"/>
    <p:sldId id="353" r:id="rId42"/>
    <p:sldId id="356" r:id="rId43"/>
    <p:sldId id="357" r:id="rId44"/>
    <p:sldId id="358" r:id="rId45"/>
    <p:sldId id="359" r:id="rId46"/>
    <p:sldId id="360" r:id="rId47"/>
    <p:sldId id="361" r:id="rId48"/>
    <p:sldId id="367" r:id="rId49"/>
    <p:sldId id="368" r:id="rId50"/>
    <p:sldId id="369" r:id="rId51"/>
    <p:sldId id="270" r:id="rId52"/>
    <p:sldId id="271" r:id="rId53"/>
    <p:sldId id="258" r:id="rId54"/>
    <p:sldId id="36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7"/>
            <p14:sldId id="318"/>
            <p14:sldId id="319"/>
            <p14:sldId id="321"/>
            <p14:sldId id="322"/>
            <p14:sldId id="323"/>
            <p14:sldId id="325"/>
            <p14:sldId id="334"/>
            <p14:sldId id="324"/>
            <p14:sldId id="326"/>
            <p14:sldId id="327"/>
            <p14:sldId id="329"/>
            <p14:sldId id="330"/>
            <p14:sldId id="331"/>
            <p14:sldId id="333"/>
            <p14:sldId id="335"/>
            <p14:sldId id="336"/>
            <p14:sldId id="337"/>
            <p14:sldId id="366"/>
            <p14:sldId id="338"/>
            <p14:sldId id="340"/>
            <p14:sldId id="339"/>
            <p14:sldId id="341"/>
            <p14:sldId id="342"/>
            <p14:sldId id="344"/>
            <p14:sldId id="343"/>
            <p14:sldId id="345"/>
            <p14:sldId id="364"/>
            <p14:sldId id="363"/>
            <p14:sldId id="346"/>
            <p14:sldId id="348"/>
            <p14:sldId id="347"/>
            <p14:sldId id="349"/>
            <p14:sldId id="350"/>
            <p14:sldId id="351"/>
            <p14:sldId id="354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367"/>
            <p14:sldId id="368"/>
            <p14:sldId id="369"/>
            <p14:sldId id="270"/>
            <p14:sldId id="271"/>
          </p14:sldIdLst>
        </p14:section>
        <p14:section name="Conclusion" id="{FAAC3CD8-4D89-4EEB-BC6E-FC3060975D43}">
          <p14:sldIdLst>
            <p14:sldId id="25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45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3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79 24575,'-4'-1'0,"0"1"0,0-1 0,-1 0 0,1-1 0,0 1 0,0-1 0,-6-3 0,-5-2 0,-7-1 0,0 2 0,-35-6 0,-45-1 0,80 11 0,-258-15 0,-1 17 0,239 0 0,-11 2 0,-59 9 0,-50 17 0,-2 0 0,-71 13 0,80-13 0,112-18 0,0 1 0,-50 21 0,37-8 0,0 2 0,1 3 0,-63 45 0,63-40 0,-42 29 0,-117 106 0,203-161 0,1 0 0,0 1 0,1 1 0,0-1 0,0 2 0,1-1 0,0 1 0,1 0 0,0 1 0,1 0 0,1 0 0,-7 18 0,4-4 0,1 0 0,-4 37 0,9-47 0,1 1 0,1-1 0,0 0 0,1 1 0,4 20 0,-3-29 0,1 0 0,0-1 0,0 1 0,1-1 0,-1 1 0,2-1 0,-1 0 0,1 0 0,0-1 0,1 1 0,6 5 0,10 9 0,41 29 0,-52-42 0,40 26 0,1-1 0,76 34 0,-57-36 0,104 32 0,81 0 0,-129-42-359,211 9-1,133-29-780,-330-3 1031,256-5-482,64 0-155,594 7 1637,-1030 0-582,172-7 1363,-174 4-1610,0 0 0,-1-2 0,1-1 0,-1-1-1,0 0 1,30-16 0,-35 14-62,0 0 0,-1-2 0,0 0 0,27-25 0,-37 30 0,-1 1 0,0-1 0,0-1 0,0 1 0,-1-1 0,0 0 0,0 0 0,0 0 0,-1 0 0,0-1 0,-1 1 0,0-1 0,0 0 0,1-14 0,-2 7 0,-2-1 0,0 1 0,-1 0 0,-1-1 0,0 1 0,-1 0 0,-6-16 0,-4-6 0,-33-56 0,34 70 0,-1 1 0,-1 1 0,-1 0 0,-1 1 0,-1 1 0,0 1 0,-23-18 0,-3 3 0,-88-51 0,-58-14 0,186 97 0,-86-42-197,-2 4 0,-101-28 1,-313-63 196,-6 41 0,255 71-775,232 18-6051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5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0 24575,'-40'3'0,"-78"13"0,87-10 0,-139 28 0,140-25 0,0 0 0,0 2 0,-43 22 0,-118 83 0,107-64 0,71-44 0,1 0 0,0 1 0,1 0 0,0 0 0,1 2 0,0-1 0,0 1 0,-13 21 0,0 3 0,-77 131 0,90-147 0,1 1 0,2 0 0,0 0 0,1 1 0,1-1 0,0 1 0,0 23 0,3-24 0,1 1 0,4 33 0,-3-48 0,1 0 0,1 0 0,-1 0 0,1 0 0,0-1 0,0 1 0,0-1 0,1 1 0,0-1 0,0 0 0,0 0 0,1 0 0,7 8 0,-2-6 0,0 1 0,1-1 0,0 0 0,14 6 0,46 19 0,-57-26 0,79 28 0,126 29 0,144 12 0,-251-58 0,1-5 0,141-3 0,-238-9 0,289-6 0,-221 0 0,133-27 0,-200 30 0,0-1 0,0-1 0,0 0 0,-1-1 0,0-1 0,0 0 0,-1-1 0,0-1 0,0 0 0,21-19 0,33-33 0,-27 25 0,-2-2 0,39-46 0,-44 42 0,-2-2 0,30-54 0,-52 76 0,0-1 0,-1 0 0,-2-1 0,0 0 0,6-43 0,-7 14 0,-2-84 0,-4 124 0,1 4 0,-2 1 0,1-1 0,-3-11 0,3 18 0,-1 0 0,0-1 0,1 1 0,-1 0 0,0 0 0,0-1 0,-1 1 0,1 0 0,0 0 0,-1 0 0,1 0 0,-1 1 0,0-1 0,1 0 0,-1 1 0,-3-3 0,-16-7 0,0 0 0,0 1 0,-24-6 0,13 6 0,-1 2 0,-51-7 0,22 5 0,18 4 0,-58-2 0,-44 7 0,88 1 0,-890 1-1365,924-1-5461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21 419 24575,'1'20'0,"2"-1"0,0 1 0,8 30 0,3 13 0,6 99 0,-9-70 0,10 80 0,-9-18 0,-9-95 0,13 77 0,-10-98 0,-1-1 0,-2 71 0,-3-83 0,-1-7 0,2 22 0,0-38 0,-1 0 0,1 0 0,-1 0 0,1 0 0,0 0 0,-1 0 0,1 0 0,0 0 0,0-1 0,1 1 0,-1 0 0,0 0 0,1-1 0,-1 1 0,1-1 0,-1 1 0,1-1 0,-1 0 0,1 0 0,0 0 0,0 0 0,0 0 0,0 0 0,3 1 0,4 1 0,1-1 0,-1 0 0,0 0 0,11 0 0,483 36 0,-281-23 0,198 11 0,-257-18 0,41 1 0,-55 0 0,167 13 0,-195-12 0,108 11 0,323 33 0,-151-36 0,2-21 0,-372 2 0,311-9 0,-192 0 0,90-3 0,-169 14 0,-18 0 0,89-10 0,-120 6 0,-12 2 0,0 0 0,1-1 0,10-3 0,-19 4 0,1 0 0,0 0 0,-1 0 0,1 0 0,-1-1 0,0 1 0,1-1 0,-1 1 0,0-1 0,0 0 0,0 0 0,0 0 0,0 0 0,0 0 0,0-1 0,1-2 0,5-13 0,0 0 0,7-27 0,7-42 0,-12 43 0,107-539 0,-99 481 0,10-82 0,-11 66 0,-14 92 0,-1-47 0,-1 2 0,9 11 0,-6 40 0,2-30 0,-5-153 0,-1 123 0,0 75 0,0 2 0,0 0 0,0-1 0,-1 1 0,0-6 0,1 8 0,-1 1 0,1-1 0,0 0 0,0 0 0,-1 0 0,1 1 0,-1-1 0,1 0 0,-1 1 0,1-1 0,-1 0 0,1 1 0,-1-1 0,0 1 0,1-1 0,-1 0 0,0 1 0,1 0 0,-1-1 0,0 1 0,0-1 0,1 1 0,-2 0 0,-6-1 0,0 0 0,0 1 0,0 0 0,0 0 0,0 1 0,0 0 0,0 0 0,-9 4 0,-4-1 0,10-2 0,-186 33 0,-4-13 0,-342-15-1064,390-8 914,-9 0 150,-244 1 0,110 16-288,-13-1-16,22-11 623,-26-1 343,151 0 35,-170 7-569,167 0-128,-152 14 0,94-3 0,-41 5 0,58 8 0,-50 6 0,43-24 0,167-13 0,11 0 0,-58 11 0,76-8-1365,6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24575,'11'218'0,"-3"-78"0,-7-120 0,0 4 0,4 29 0,-4-47 0,0 0 0,0 0 0,1-1 0,0 1 0,0 0 0,0-1 0,1 0 0,-1 1 0,2-1 0,4 6 0,-6-9 0,0 1 0,1-1 0,-1-1 0,0 1 0,1 0 0,0-1 0,-1 1 0,1-1 0,0 0 0,0 0 0,0 0 0,0 0 0,0 0 0,0-1 0,0 1 0,0-1 0,0 0 0,0 0 0,0 0 0,6-1 0,-2 0 0,-1 0 0,0-1 0,0 0 0,0 0 0,0 0 0,0-1 0,-1 0 0,1 0 0,6-4 0,16-16 0,-2-2 0,35-39 0,-36 37 0,-7 7 0,0-1 0,19-30 0,-28 36 0,-1 0 0,0-1 0,-1 0 0,8-28 0,-14 41 0,3-9 0,-3 9 0,0 6 0,0 147 0,-3-73 0,2 371 0,0-441-341,0 1 0,1-1-1,2 12 1,1-4-6485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24575,'14'-12'0,"0"0"0,31-17 0,-27 17 0,10-5 0,0 1 0,1 2 0,1 0 0,0 2 0,1 1 0,42-8 0,-61 16 0,0 1 0,0 1 0,0 0 0,0 1 0,0 1 0,14 1 0,-23-1 0,0 0 0,1 0 0,-1 1 0,0-1 0,0 1 0,0-1 0,0 1 0,0 0 0,0 1 0,-1-1 0,1 0 0,3 5 0,0 0 0,0 1 0,0 0 0,5 11 0,-1-2 0,-1 0 0,-1 1 0,-1 1 0,10 36 0,-15-44 0,0 0 0,-1 0 0,0 0 0,-1 0 0,0 0 0,-1 0 0,0 0 0,-1 0 0,0 0 0,-5 16 0,-1-5 0,-2 0 0,0-1 0,-2 0 0,-25 36 0,18-32 0,-2 0 0,-1-1 0,-27 22 0,27-28 0,-1-2 0,-1 0 0,0-2 0,-1 0 0,-30 10 0,48-21 0,5-2 0,0 0 0,-1 0 0,1 0 0,0 0 0,0 0 0,0 0 0,0 0 0,0 1 0,-2 1 0,4-2 0,0-1 0,0 0 0,0 0 0,0 0 0,0 0 0,0 1 0,0-1 0,0 0 0,0 0 0,0 0 0,0 1 0,0-1 0,0 0 0,0 0 0,0 0 0,0 0 0,0 1 0,1-1 0,-1 0 0,0 0 0,0 0 0,0 0 0,0 0 0,0 0 0,0 1 0,1-1 0,-1 0 0,0 0 0,0 0 0,0 0 0,0 0 0,1 0 0,-1 0 0,0 0 0,0 0 0,0 0 0,0 0 0,1 0 0,-1 0 0,0 0 0,0 0 0,0 0 0,0 0 0,1 0 0,-1 0 0,11 2 0,54 0 0,113-9 0,44-27 0,-210 32-682,22-9-1,-20 5-6143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24575,'1'136'0,"-2"194"0,-4-241 0,-27 153 0,16-145 0,4 0 0,2 143 0,9-197 0,-2 1 0,-2-1 0,-19 81 0,9-68 33,-8 33-1431,20-73-5428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24575,'0'-4'0,"1"0"0,-1-1 0,1 1 0,0 0 0,1 0 0,-1 0 0,1-1 0,0 1 0,0 1 0,0-1 0,0 0 0,1 0 0,2-3 0,7-10 0,214-309 0,-219 317 0,28-35 0,-35 44 0,0 0 0,0 0 0,0 0 0,0-1 0,0 1 0,0 0 0,0 0 0,0 0 0,1 0 0,-1-1 0,0 1 0,0 0 0,0 0 0,0 0 0,0 0 0,1 0 0,-1-1 0,0 1 0,0 0 0,0 0 0,1 0 0,-1 0 0,0 0 0,0 0 0,0 0 0,0 0 0,1 0 0,-1 0 0,0 0 0,0 0 0,0 0 0,1 0 0,-1 0 0,0 0 0,0 0 0,1 0 0,-1 0 0,0 0 0,0 0 0,0 0 0,0 0 0,1 0 0,-1 0 0,0 1 0,0-1 0,0 0 0,0 0 0,1 0 0,-1 0 0,0 0 0,0 1 0,0-1 0,0 0 0,0 0 0,0 0 0,1 0 0,-1 1 0,0-1 0,0 0 0,0 0 0,0 0 0,0 1 0,0-1 0,1 17 0,-1-14 0,-9 182 0,6-149 0,-12 102 0,0-11 0,10-79 0,-2 0 0,-24 87 0,26-119-682,-3 24-1,6-27-6143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24575,'-1'81'0,"3"92"0,14-39 0,-2 23 0,19 350 0,-31 236-458,-3-397 315,1-287 143,-3 195 0,-21-2 0,-86 219-780,51-237 508,-299 1091 272,305-1129 231,-34 244 1,47-58-138,37-353-74,1-11 23,0 0 0,2 1 1,2 28-1,0-40 713,3-12-1974,-1-5-5608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24575,'20'-1'0,"-1"0"0,1-2 0,-1 0 0,34-11 0,-39 10 0,137-40-75,62-16-1352,364-69 1051,13 52 451,256 77-75,-349 48-653,17 0-615,30-30 910,0-19-768,-468 0 616,310-11 322,35 0 5296,-326 12-4376,201 6-666,-289-6-66,0 0 0,-1 1 0,13 2 0,-17-2 0,0-1 0,-1 1 0,1-1 0,-1 1 0,1 0 0,-1-1 0,1 1 0,-1 0 0,0 0 0,1 0 0,-1 0 0,0 0 0,0 1 0,0-1 0,0 0 0,2 3 0,-1 1 0,0 0 0,-1-1 0,0 1 0,0 0 0,0 0 0,-1 1 0,1-1 0,-2 10 0,1-10 0,-2 117 0,1-92 0,-4 99-375,-2 38-1124,-2 32 578,-16 313-650,-8 180-1349,12 0 1384,19 435-117,48 16 1767,-44-1115-120,15 525 848,-16-3 4126,-1-267-1776,0-268-10018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24575,'35'143'0,"-24"-104"0,35 133-546,13 54-2162,6 51-477,221 1421-2071,-174-696 3980,-30 6 1,-34-20 2341,-28-1 504,-22-522 3607,2-428-6935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24575,'2'1'0,"-1"0"0,0 0 0,1 1 0,-1-1 0,0 1 0,0-1 0,0 1 0,0-1 0,0 1 0,0-1 0,0 1 0,-1 0 0,1-1 0,0 3 0,1 2 0,35 90 0,9 26 0,-31-90 0,30 51 0,-41-77 0,0 0 0,0 0 0,1 0 0,0-1 0,1 1 0,-1-1 0,10 6 0,-14-10 0,1 0 0,0 0 0,-1 0 0,1 0 0,0 0 0,0 0 0,0-1 0,-1 1 0,1 0 0,0-1 0,0 0 0,0 1 0,0-1 0,0 0 0,0 0 0,0 0 0,0-1 0,0 1 0,0 0 0,0-1 0,0 1 0,-1-1 0,1 1 0,0-1 0,0 0 0,0 0 0,-1 0 0,1 0 0,-1 0 0,1 0 0,0-1 0,-1 1 0,3-3 0,3-4 0,-1-1 0,0 0 0,0 0 0,6-15 0,16-44 0,-21 52 0,65-192 0,-69 197 0,-2 22 0,-22 197 0,-1 25 0,19 20-1365,3-215-5461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 24575,'1'-2'0,"0"1"0,0 0 0,1-1 0,-1 1 0,0 0 0,0 0 0,1 0 0,-1 0 0,1 0 0,-1 0 0,1 0 0,-1 1 0,1-1 0,-1 0 0,1 1 0,2-1 0,2-1 0,0 1 0,0 0 0,9 0 0,-9 2 0,0-1 0,1 1 0,-1 0 0,0 0 0,0 1 0,0-1 0,-1 1 0,1 1 0,0-1 0,-1 1 0,1 0 0,6 5 0,-5-3 0,0 1 0,-1 0 0,1 0 0,-1 0 0,0 1 0,-1 0 0,0 0 0,5 9 0,-6-9 0,-1 0 0,-1 0 0,1 0 0,-1 1 0,-1-1 0,1 1 0,-1-1 0,0 14 0,-1-4 0,-1 0 0,-5 31 0,4-34 0,-2 1 0,0-1 0,0 1 0,-1-1 0,-1-1 0,0 1 0,-1-1 0,-1 0 0,0 0 0,-1-1 0,-10 11 0,-91 84 0,47-50 0,61-55 0,-5 5 0,0 0 0,1 0 0,-9 12 0,14-17 0,0 0 0,0 0 0,0 0 0,0 1 0,0-1 0,0 0 0,0 0 0,0 5 0,1-6 0,0 0 0,0 0 0,0 0 0,0 0 0,1 0 0,-1 1 0,0-1 0,0 0 0,1 0 0,-1 0 0,1 0 0,-1 0 0,1 0 0,-1 0 0,1 0 0,-1 0 0,1 0 0,1 1 0,2 1 0,0 0 0,0-1 0,0 1 0,0-1 0,1 0 0,-1 0 0,1 0 0,-1-1 0,6 2 0,-2-1 0,118 31 0,0-5 0,154 13 0,-274-40 0,141 9 0,-144-9-97,0-1-1,0 0 1,0 0-1,0-1 1,0 1-1,0 0 1,1-1-1,-1 0 1,0 0-1,0 0 1,-1 0-1,1 0 0,5-4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24575,'0'21'0,"2"124"0,1-103 0,11 59 0,-12-91 0,0 0 0,1 0 0,0-1 0,1 1 0,0-1 0,5 9 0,-8-15 0,1 0 0,0-1 0,0 1 0,0 0 0,0-1 0,1 0 0,-1 1 0,1-1 0,-1 0 0,1 0 0,0-1 0,0 1 0,0-1 0,0 1 0,0-1 0,0 0 0,0 0 0,0 0 0,0 0 0,1-1 0,-1 1 0,4-1 0,-3 0 0,0 0 0,0-1 0,0 1 0,0-1 0,0 0 0,0 0 0,0 0 0,0 0 0,0-1 0,-1 0 0,1 1 0,-1-1 0,1-1 0,-1 1 0,0 0 0,1-1 0,-1 0 0,-1 0 0,1 0 0,0 0 0,2-4 0,8-12 0,-1-1 0,-1 0 0,11-27 0,16-28 0,-37 74 0,0-1 0,0-1 0,1 1 0,-1 0 0,1 0 0,2-2 0,-4 3 0,0 1 0,0 0 0,1 0 0,-1 0 0,0 0 0,0 0 0,0 0 0,1-1 0,-1 1 0,0 0 0,0 0 0,1 0 0,-1 0 0,0 0 0,0 0 0,0 0 0,1 0 0,-1 0 0,0 0 0,0 0 0,1 0 0,-1 0 0,0 0 0,0 0 0,0 0 0,1 1 0,-1-1 0,1 0 0,-1 1 0,1-1 0,-1 1 0,0-1 0,1 1 0,-1-1 0,0 1 0,1 0 0,-1-1 0,0 1 0,0-1 0,1 1 0,-1 0 0,11 42 0,10 85 0,-11 45 0,-10-103 0,-3 1 0,-22 132 0,3-91 0,22-110-85,0 0 0,-1-1-1,1 1 1,-1 0 0,1 0-1,-1 0 1,0 0 0,0-1-1,1 1 1,-1 0 0,0-1-1,-1 1 1,1-1 0,0 1-1,-2 1 1,-6 2-6741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24575,'3'0'0,"0"-1"0,1 1 0,-1-1 0,0 0 0,4-1 0,5-2 0,182-37 0,-190 41 0,-1-1 0,0 1 0,1 0 0,-1 0 0,0 0 0,1 0 0,-1 1 0,0-1 0,1 1 0,3 1 0,-4-1 0,-1 0 0,0 1 0,0-1 0,0 1 0,0-1 0,0 1 0,0 0 0,0-1 0,0 1 0,-1 0 0,1 0 0,-1 0 0,3 5 0,2 4 0,-1 1 0,0-1 0,-1 1 0,0 0 0,-1 1 0,0-1 0,-1 0 0,0 1 0,-1-1 0,0 1 0,-2 0 0,-1 15 0,1-22 0,-1 0 0,0 0 0,0 0 0,0 0 0,-1-1 0,0 1 0,0-1 0,0 0 0,-1 0 0,0 0 0,-6 6 0,-6 4 0,-31 24 0,40-34 0,-7 6 0,0 0 0,1 1 0,0 1 0,1 0 0,0 1 0,-12 19 0,23-30 0,-1 0 0,0 0 0,1 0 0,0 0 0,-1 0 0,1 1 0,0-1 0,1 0 0,-1 4 0,1-5 0,0 0 0,0-1 0,0 1 0,0 0 0,1 0 0,-1 0 0,1-1 0,-1 1 0,1 0 0,0-1 0,-1 1 0,1 0 0,0-1 0,0 1 0,0-1 0,0 1 0,1-1 0,1 2 0,4 3 0,1 0 0,1 0 0,-1-1 0,1 0 0,0-1 0,0 0 0,15 5 0,-10-4 0,22 8-195,2-1 0,0-2 0,0-1 0,1-3 0,-1-1 0,44 0 0,-63-5-6631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24575,'7'-1'0,"0"0"0,0 0 0,-1 0 0,11-4 0,-2 0 0,18-5 0,-24 7 0,1-1 0,0 1 0,0 1 0,0 0 0,0 1 0,0 0 0,15 0 0,-22 1 0,-1 1 0,0-1 0,1 1 0,-1 0 0,0-1 0,0 1 0,0 0 0,0 0 0,1 1 0,-1-1 0,-1 0 0,1 1 0,0-1 0,0 1 0,0 0 0,-1-1 0,1 1 0,-1 0 0,1 0 0,-1 0 0,0 0 0,0 0 0,0 0 0,0 1 0,0-1 0,-1 0 0,1 0 0,0 3 0,1 7 0,0 0 0,-1 0 0,-1 0 0,0 15 0,0-22 0,-1 9 0,0 0 0,-1 0 0,0 0 0,-1 0 0,-1-1 0,0 1 0,-1-1 0,-12 23 0,13-28 0,-24 51 0,27-56 0,-1 0 0,1 1 0,0-1 0,1 0 0,-1 1 0,1-1 0,-1 0 0,1 1 0,0-1 0,0 0 0,1 6 0,-1-7 0,1-1 0,0 1 0,-1 0 0,1-1 0,0 1 0,0 0 0,0-1 0,0 1 0,0-1 0,0 0 0,0 1 0,1-1 0,-1 0 0,1 0 0,-1 1 0,1-1 0,-1 0 0,1 0 0,-1-1 0,1 1 0,0 0 0,3 0 0,7 3 0,-1-1 0,1-1 0,21 1 0,40-1 0,-40-2 0,5 0-120,213-3-1125,-220 1-5581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24575,'0'2'0</inkml:trace>
  <inkml:trace contextRef="#ctx0" brushRef="#br0" timeOffset="1">1 568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24575,'0'5'0,"0"8"0,0 5 0,0 4 0,0 2 0,0-1 0,0-2 0,4 1 0,1 0 0,1 2 0,0-3-8191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24575,'5'2'0,"6"0"0,3 1 0,0-1 0,2 3 0,0 0 0,1 0 0,-1-1 0,-3 0 0</inkml:trace>
  <inkml:trace contextRef="#ctx0" brushRef="#br0" timeOffset="1">548 129 24575,'3'0'0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24575,'0'4'-3027,"0"3"3027,0 2 1453,0 3-1453,-5 5 511,-6 2-511,-14 4 260,-8 3-260,2-4-7388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  <inkml:trace contextRef="#ctx0" brushRef="#br0" timeOffset="1">622 622 24575,'2'4'0,"0"2"0,4 1 0,1 1 0,-2 3 0,0 1 0,-4 4 0,-5 7 0,-4 1 0,-4 2 0,-10 4 0,-11 11 0,0-1-8191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24575,'9'3'0,"11"2"0,7 0 0,4 0 0,1 1 0,-4 1 0,-2 2 0,-4 6 0,1 6 0,2 6 0,5 9 0,4 6 0,-3-5-8191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24575,'0'3'0,"0"8"0,0 2 0,0 2 0,0 4 0,-2-2 0,-1 2 0,1 5 0,0-2-8191</inkml:trace>
  <inkml:trace contextRef="#ctx0" brushRef="#br0" timeOffset="1">202 1041 24575,'0'7'0,"4"8"0,1 3 0,0 4 0,-2 6 0,0 7 0,-3 3 0,-2 2 0,0-5-8191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24575,'-1'2'0,"-5"0"0,-3 4 0,-4 2 0,-1 3 0,-2 2 0,0-1 0,3-3-8191</inkml:trace>
  <inkml:trace contextRef="#ctx0" brushRef="#br0" timeOffset="1">86 76 24575,'-2'0'0,"-4"-2"0,-14-10 0,-9-6 0,1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24575,'0'0'-8191</inkml:trace>
  <inkml:trace contextRef="#ctx0" brushRef="#br0" timeOffset="1">12 176 24575,'0'-2'0,"0"-4"0,0-3 0,0-4 0,0-5 0,0-4 0,0-12 0,0-4 0,0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24575,'11'-11'0,"7"-9"0,3-5 0,3 0 0,-3 1 0,-1 4 0,-2 4 0,-4 1 0,-1 3 0,-3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00:27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1 227 24575,'3'0'0,"0"0"0,0-1 0,0 1 0,0-1 0,0 1 0,3-3 0,7-1 0,438-93-102,7 43-431,42 24 533,-111 0 0,-301 24 318,157 7-1,-214 3-317,1 2 0,0 1 0,-1 1 0,-1 2 0,1 1 0,32 17 0,-37-14 0,0 1 0,44 35 0,39 46 0,-67-57 0,-3 2 0,43 57 0,-65-75 0,-1 2 0,-1 0 0,-1 1 0,-1 0 0,-1 1 0,10 36 0,16 133 0,-20-84 0,63 213 0,-54-224 0,-18-66 0,-1 0 0,5 65 0,-12-83 0,-1 1 0,-1-1 0,0 0 0,-2 1 0,0-1 0,0 0 0,-2-1 0,-6 18 0,-6 3 0,-1-1 0,-1-1 0,-3 0 0,0-2 0,-38 42 0,10-20 0,-2-3 0,-62 48 0,62-59 0,-1-2 0,-2-2 0,-83 40 0,79-50 0,-2-2 0,0-4 0,-1-2 0,-72 13 0,16-12 0,0-6 0,-1-4 0,-172-9 0,236-5 0,2-3 0,-1-3 0,-74-22 0,107 26 0,-23-7 0,0-1 0,-50-25 0,66 25 0,2-2 0,0-2 0,1 0 0,0-1 0,-28-31 0,21 17 0,3-1 0,1-2 0,-24-39 0,36 48 0,2 0 0,-15-38 0,-15-62 0,0 2 0,-39-93 0,20-6 0,23 82 0,17 68 0,-23-67 0,5 21 0,-40-206 0,62 230 0,-5-25 0,19 89 0,-1-57 0,7 35-1365,-1 40-5461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19:36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1 706 24575,'1'37'-32,"2"1"0,2-1 0,2 1 0,1-2 0,1 1-1,3-1 1,29 66 0,2-18 161,106 154-1,-87-152-268,4-4 1,3-2-1,3-3 0,4-4 0,3-3 0,168 114 0,-161-131 18,2-3-1,2-4 1,3-5 0,1-3-1,1-5 1,2-3 0,131 21-1,200-9-961,0-37-1,51-17 531,-5-33 1,-411 35 553,0-3 0,106-38 0,-94 22 0,127-70 0,1-23 1151,-158 92-587,-1-3 0,55-52-1,146-191 1220,-190 203-1696,-3-2 0,-3-2 0,-4-2 0,-3-3 0,-4 0 0,52-168 0,-76 204-87,22-88 0,-13-22 0,-20 118 0,-1-1 0,-4-43 0,1 72 0,0 1 0,-1-1 0,0 1 0,0-1 0,-1 1 0,0 0 0,-1 0 0,0 0 0,-1 1 0,1-1 0,-1 1 0,-1 0 0,0 1 0,0-1 0,0 1 0,-14-11 0,-5-3 0,-2 1 0,0 1 0,-33-17 0,-97-38 0,109 56 0,-1 2 0,-1 2 0,0 2 0,0 3 0,-1 1 0,-75 0 0,-408 19-749,5 25-67,496-33 812,-585 51-803,455-29 2292,49-6-594,-383 35-891,199-11 0,41-3 0,199-34 0,-332 21 0,119-16 0,190-7 0,-105 2 0,171-5 0,0 1 0,1 1 0,-29 7 0,-39 22 0,69-25-1365,3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customXml" Target="../ink/ink40.xml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image" Target="../media/image40.png"/><Relationship Id="rId47" Type="http://schemas.openxmlformats.org/officeDocument/2006/relationships/customXml" Target="../ink/ink44.xml"/><Relationship Id="rId50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image" Target="../media/image39.png"/><Relationship Id="rId45" Type="http://schemas.openxmlformats.org/officeDocument/2006/relationships/customXml" Target="../ink/ink4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customXml" Target="../ink/ink45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image" Target="../media/image41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customXml" Target="../ink/ink42.xml"/><Relationship Id="rId48" Type="http://schemas.openxmlformats.org/officeDocument/2006/relationships/image" Target="../media/image43.png"/><Relationship Id="rId8" Type="http://schemas.openxmlformats.org/officeDocument/2006/relationships/customXml" Target="../ink/ink24.xml"/><Relationship Id="rId51" Type="http://schemas.openxmlformats.org/officeDocument/2006/relationships/customXml" Target="../ink/ink46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image" Target="../media/image42.png"/><Relationship Id="rId20" Type="http://schemas.openxmlformats.org/officeDocument/2006/relationships/customXml" Target="../ink/ink30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46.png"/><Relationship Id="rId4" Type="http://schemas.openxmlformats.org/officeDocument/2006/relationships/customXml" Target="../ink/ink48.xml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plOSha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pic>
        <p:nvPicPr>
          <p:cNvPr id="4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AD292F86-F49A-3E9C-93E9-4D4BD953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0" y="29658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EFE-5C99-5824-1F84-CF66068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E37E-2D0A-571E-86BC-FAB72139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(&amp;str);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(&amp;str).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14:cNvPr>
              <p14:cNvContentPartPr/>
              <p14:nvPr/>
            </p14:nvContentPartPr>
            <p14:xfrm>
              <a:off x="2008071" y="-12908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71" y="-1377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A5F1DEB-4A40-B99D-B01B-9B9C0F73E7E0}"/>
              </a:ext>
            </a:extLst>
          </p:cNvPr>
          <p:cNvGrpSpPr/>
          <p:nvPr/>
        </p:nvGrpSpPr>
        <p:grpSpPr>
          <a:xfrm>
            <a:off x="1565991" y="1676314"/>
            <a:ext cx="2533680" cy="998640"/>
            <a:chOff x="1565991" y="1676314"/>
            <a:chExt cx="25336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14:cNvPr>
                <p14:cNvContentPartPr/>
                <p14:nvPr/>
              </p14:nvContentPartPr>
              <p14:xfrm>
                <a:off x="1565991" y="1676314"/>
                <a:ext cx="1604520" cy="54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7351" y="1667674"/>
                  <a:ext cx="1622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14:cNvPr>
                <p14:cNvContentPartPr/>
                <p14:nvPr/>
              </p14:nvContentPartPr>
              <p14:xfrm>
                <a:off x="3178071" y="2223874"/>
                <a:ext cx="921600" cy="45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071" y="2214874"/>
                  <a:ext cx="93924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7636-3E5E-B9FE-D215-24CE3309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get_count_ref_mut_as_parameter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&gt;(ref1: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_ref2: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ref_ref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get_count_ref_mut_as_parameter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&gt;(ref1: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_ref2: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ref_ref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080808"/>
                </a:solidFill>
                <a:latin typeface="JetBrains Mono"/>
              </a:rPr>
              <a:t>42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6C17-7693-3C0F-997C-8E19347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for everything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EA72-8B13-88B3-F2E9-6A299FFA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79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it_is_reference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8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118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.get_value1(),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.get_value2());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FF44-1B95-70D2-975A-BE901EA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29C-01AB-9D4A-F315-0050FED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50EB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BF8-15BF-2820-67E0-EF2549C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B48-2233-DBA7-86D5-AAFBF328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961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14:cNvPr>
              <p14:cNvContentPartPr/>
              <p14:nvPr/>
            </p14:nvContentPartPr>
            <p14:xfrm>
              <a:off x="8380221" y="3888609"/>
              <a:ext cx="1921680" cy="68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581" y="3879969"/>
                <a:ext cx="19393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14:cNvPr>
              <p14:cNvContentPartPr/>
              <p14:nvPr/>
            </p14:nvContentPartPr>
            <p14:xfrm>
              <a:off x="8565261" y="4047369"/>
              <a:ext cx="165240" cy="32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261" y="4038369"/>
                <a:ext cx="182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14:cNvPr>
              <p14:cNvContentPartPr/>
              <p14:nvPr/>
            </p14:nvContentPartPr>
            <p14:xfrm>
              <a:off x="8873421" y="4088409"/>
              <a:ext cx="253440" cy="26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781" y="4079409"/>
                <a:ext cx="27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14:cNvPr>
              <p14:cNvContentPartPr/>
              <p14:nvPr/>
            </p14:nvContentPartPr>
            <p14:xfrm>
              <a:off x="9352581" y="3989409"/>
              <a:ext cx="54360" cy="592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581" y="3980409"/>
                <a:ext cx="72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14:cNvPr>
              <p14:cNvContentPartPr/>
              <p14:nvPr/>
            </p14:nvContentPartPr>
            <p14:xfrm>
              <a:off x="9645261" y="4062849"/>
              <a:ext cx="113400" cy="29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621" y="4054209"/>
                <a:ext cx="13104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D5C4A9-23FC-DB40-B30D-B956453B67D6}"/>
              </a:ext>
            </a:extLst>
          </p:cNvPr>
          <p:cNvGrpSpPr/>
          <p:nvPr/>
        </p:nvGrpSpPr>
        <p:grpSpPr>
          <a:xfrm>
            <a:off x="8140101" y="4878969"/>
            <a:ext cx="2349720" cy="2633400"/>
            <a:chOff x="8140101" y="4878969"/>
            <a:chExt cx="2349720" cy="26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14:cNvPr>
                <p14:cNvContentPartPr/>
                <p14:nvPr/>
              </p14:nvContentPartPr>
              <p14:xfrm>
                <a:off x="8140101" y="4907769"/>
                <a:ext cx="267480" cy="212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1461" y="4898769"/>
                  <a:ext cx="28512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14:cNvPr>
                <p14:cNvContentPartPr/>
                <p14:nvPr/>
              </p14:nvContentPartPr>
              <p14:xfrm>
                <a:off x="8341341" y="4878969"/>
                <a:ext cx="2148480" cy="231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2341" y="4870329"/>
                  <a:ext cx="216612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14:cNvPr>
                <p14:cNvContentPartPr/>
                <p14:nvPr/>
              </p14:nvContentPartPr>
              <p14:xfrm>
                <a:off x="9282741" y="4976889"/>
                <a:ext cx="275400" cy="253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3741" y="4967889"/>
                  <a:ext cx="29304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14:cNvPr>
                <p14:cNvContentPartPr/>
                <p14:nvPr/>
              </p14:nvContentPartPr>
              <p14:xfrm>
                <a:off x="8565261" y="5103969"/>
                <a:ext cx="151560" cy="28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61" y="5095329"/>
                  <a:ext cx="169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14:cNvPr>
                <p14:cNvContentPartPr/>
                <p14:nvPr/>
              </p14:nvContentPartPr>
              <p14:xfrm>
                <a:off x="8853621" y="5123769"/>
                <a:ext cx="286920" cy="29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4621" y="5114769"/>
                  <a:ext cx="30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14:cNvPr>
                <p14:cNvContentPartPr/>
                <p14:nvPr/>
              </p14:nvContentPartPr>
              <p14:xfrm>
                <a:off x="9109221" y="5123409"/>
                <a:ext cx="12708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0221" y="5114769"/>
                  <a:ext cx="144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14:cNvPr>
                <p14:cNvContentPartPr/>
                <p14:nvPr/>
              </p14:nvContentPartPr>
              <p14:xfrm>
                <a:off x="8623221" y="5544969"/>
                <a:ext cx="197280" cy="22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221" y="5536329"/>
                  <a:ext cx="21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14:cNvPr>
                <p14:cNvContentPartPr/>
                <p14:nvPr/>
              </p14:nvContentPartPr>
              <p14:xfrm>
                <a:off x="8811861" y="5571609"/>
                <a:ext cx="248040" cy="15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21" y="5562969"/>
                  <a:ext cx="26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14:cNvPr>
                <p14:cNvContentPartPr/>
                <p14:nvPr/>
              </p14:nvContentPartPr>
              <p14:xfrm>
                <a:off x="9066741" y="572532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101" y="57163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14:cNvPr>
                <p14:cNvContentPartPr/>
                <p14:nvPr/>
              </p14:nvContentPartPr>
              <p14:xfrm>
                <a:off x="8784861" y="5775729"/>
                <a:ext cx="34380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221" y="5766729"/>
                  <a:ext cx="361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14:cNvPr>
                <p14:cNvContentPartPr/>
                <p14:nvPr/>
              </p14:nvContentPartPr>
              <p14:xfrm>
                <a:off x="8765781" y="6138249"/>
                <a:ext cx="79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6781" y="6129609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14:cNvPr>
                <p14:cNvContentPartPr/>
                <p14:nvPr/>
              </p14:nvContentPartPr>
              <p14:xfrm>
                <a:off x="8869821" y="6311769"/>
                <a:ext cx="198360" cy="4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181" y="6303129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14:cNvPr>
                <p14:cNvContentPartPr/>
                <p14:nvPr/>
              </p14:nvContentPartPr>
              <p14:xfrm>
                <a:off x="9183381" y="6466209"/>
                <a:ext cx="3816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4381" y="6457209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14:cNvPr>
                <p14:cNvContentPartPr/>
                <p14:nvPr/>
              </p14:nvContentPartPr>
              <p14:xfrm>
                <a:off x="8823741" y="658968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4741" y="6580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14:cNvPr>
                <p14:cNvContentPartPr/>
                <p14:nvPr/>
              </p14:nvContentPartPr>
              <p14:xfrm>
                <a:off x="9749661" y="5142849"/>
                <a:ext cx="234360" cy="31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0661" y="5133849"/>
                  <a:ext cx="252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14:cNvPr>
                <p14:cNvContentPartPr/>
                <p14:nvPr/>
              </p14:nvContentPartPr>
              <p14:xfrm>
                <a:off x="9834621" y="5590329"/>
                <a:ext cx="121680" cy="7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25621" y="5581689"/>
                  <a:ext cx="13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14:cNvPr>
                <p14:cNvContentPartPr/>
                <p14:nvPr/>
              </p14:nvContentPartPr>
              <p14:xfrm>
                <a:off x="10097421" y="5902809"/>
                <a:ext cx="79920" cy="46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781" y="5894169"/>
                  <a:ext cx="97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14:cNvPr>
                <p14:cNvContentPartPr/>
                <p14:nvPr/>
              </p14:nvContentPartPr>
              <p14:xfrm>
                <a:off x="10054581" y="6547209"/>
                <a:ext cx="69480" cy="2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5941" y="6538569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14:cNvPr>
                <p14:cNvContentPartPr/>
                <p14:nvPr/>
              </p14:nvContentPartPr>
              <p14:xfrm>
                <a:off x="9706821" y="5762769"/>
                <a:ext cx="432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8181" y="5754129"/>
                  <a:ext cx="21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14:cNvPr>
                <p14:cNvContentPartPr/>
                <p14:nvPr/>
              </p14:nvContentPartPr>
              <p14:xfrm>
                <a:off x="9911661" y="5264529"/>
                <a:ext cx="6156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2661" y="525588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14:cNvPr>
                <p14:cNvContentPartPr/>
                <p14:nvPr/>
              </p14:nvContentPartPr>
              <p14:xfrm>
                <a:off x="9981141" y="521592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2141" y="520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798-5C65-5F7B-E889-0844F600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C485-357B-F84C-3ED7-8DA081D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134-026B-F1CC-14EF-012E2851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5EE3-2A07-7A11-1C56-0C499A7E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get_reference_tuple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&gt;(left: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-&gt; 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(&amp;left.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&amp;right.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function was supposed to return data with lifetime `'a` but it is returning data with lifetime `'b`</a:t>
            </a:r>
          </a:p>
        </p:txBody>
      </p:sp>
    </p:spTree>
    <p:extLst>
      <p:ext uri="{BB962C8B-B14F-4D97-AF65-F5344CB8AC3E}">
        <p14:creationId xmlns:p14="http://schemas.microsoft.com/office/powerpoint/2010/main" val="7902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134-026B-F1CC-14EF-012E2851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5EE3-2A07-7A11-1C56-0C499A7E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get_reference_tuple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&gt;(left: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right: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-&gt; (&amp;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(&amp;left.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&amp;right.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C3BBAB-3D60-6CD5-8DF4-2EE09772F455}"/>
                  </a:ext>
                </a:extLst>
              </p14:cNvPr>
              <p14:cNvContentPartPr/>
              <p14:nvPr/>
            </p14:nvContentPartPr>
            <p14:xfrm>
              <a:off x="4773868" y="1692674"/>
              <a:ext cx="1122480" cy="9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C3BBAB-3D60-6CD5-8DF4-2EE09772F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4868" y="1684034"/>
                <a:ext cx="114012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E56-2D46-6C72-63B8-3E3384E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ECA-56DF-8508-4AAC-A32A3D7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14:cNvPr>
              <p14:cNvContentPartPr/>
              <p14:nvPr/>
            </p14:nvContentPartPr>
            <p14:xfrm>
              <a:off x="1030948" y="2185874"/>
              <a:ext cx="1903320" cy="8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308" y="2176874"/>
                <a:ext cx="1920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F1-7FFB-95AE-401A-5EB6205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B8E3-A062-5026-48F7-CA6F4B1C2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FBB16-E6A7-4359-7FF3-F741175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.specify_age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age_if_specified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Hoare: 50 years"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you MUST use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GetPassport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here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GDPR regulations requires removing user data from memory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GetPassport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https://classroom.github.com/a/plOShaam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tructs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453A-B072-8734-F0B1-53E12F0BF4FF}"/>
              </a:ext>
            </a:extLst>
          </p:cNvPr>
          <p:cNvSpPr txBox="1"/>
          <p:nvPr/>
        </p:nvSpPr>
        <p:spPr>
          <a:xfrm>
            <a:off x="8176098" y="5727806"/>
            <a:ext cx="383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 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149B-0493-F1C8-56BC-962D9F4B0120}"/>
              </a:ext>
            </a:extLst>
          </p:cNvPr>
          <p:cNvSpPr txBox="1"/>
          <p:nvPr/>
        </p:nvSpPr>
        <p:spPr>
          <a:xfrm>
            <a:off x="5775312" y="4202509"/>
            <a:ext cx="6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ru-RU" b="1" dirty="0">
                <a:solidFill>
                  <a:schemeClr val="accent6"/>
                </a:solidFill>
              </a:rPr>
              <a:t>- value moved here</a:t>
            </a:r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F933-046E-840A-6E00-2D3765697734}"/>
              </a:ext>
            </a:extLst>
          </p:cNvPr>
          <p:cNvSpPr txBox="1"/>
          <p:nvPr/>
        </p:nvSpPr>
        <p:spPr>
          <a:xfrm>
            <a:off x="6307193" y="3631962"/>
            <a:ext cx="441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&lt;- value used here after partial move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391E-9761-63CE-AB23-88C52D406A8E}"/>
              </a:ext>
            </a:extLst>
          </p:cNvPr>
          <p:cNvSpPr txBox="1"/>
          <p:nvPr/>
        </p:nvSpPr>
        <p:spPr>
          <a:xfrm>
            <a:off x="4533571" y="3586683"/>
            <a:ext cx="62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error[E0505]: cannot move out of `tuple` because it is borrowed</a:t>
            </a:r>
          </a:p>
        </p:txBody>
      </p:sp>
    </p:spTree>
    <p:extLst>
      <p:ext uri="{BB962C8B-B14F-4D97-AF65-F5344CB8AC3E}">
        <p14:creationId xmlns:p14="http://schemas.microsoft.com/office/powerpoint/2010/main" val="5239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3447</Words>
  <Application>Microsoft Office PowerPoint</Application>
  <PresentationFormat>Widescreen</PresentationFormat>
  <Paragraphs>254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JetBrains Mono</vt:lpstr>
      <vt:lpstr>Office Theme</vt:lpstr>
      <vt:lpstr>Basic Building Blocks</vt:lpstr>
      <vt:lpstr>Homework</vt:lpstr>
      <vt:lpstr>Structs</vt:lpstr>
      <vt:lpstr>Structs are always mutable</vt:lpstr>
      <vt:lpstr>No Constructors</vt:lpstr>
      <vt:lpstr>Struct Update Syntax</vt:lpstr>
      <vt:lpstr>Structs with References</vt:lpstr>
      <vt:lpstr>Tuples</vt:lpstr>
      <vt:lpstr>Tuples</vt:lpstr>
      <vt:lpstr>Tuples</vt:lpstr>
      <vt:lpstr>Tuple with single value</vt:lpstr>
      <vt:lpstr>Tuple Structs </vt:lpstr>
      <vt:lpstr>Structs vs Tuple Structs vs Tuples </vt:lpstr>
      <vt:lpstr>Unit</vt:lpstr>
      <vt:lpstr>!</vt:lpstr>
      <vt:lpstr>Methods</vt:lpstr>
      <vt:lpstr>Desugaring Methods</vt:lpstr>
      <vt:lpstr>Associated Functions</vt:lpstr>
      <vt:lpstr>Impl block</vt:lpstr>
      <vt:lpstr>Impl block </vt:lpstr>
      <vt:lpstr>Traits</vt:lpstr>
      <vt:lpstr>Trait for everything</vt:lpstr>
      <vt:lpstr>Traits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Array</vt:lpstr>
      <vt:lpstr>Vec</vt:lpstr>
      <vt:lpstr>Generics</vt:lpstr>
      <vt:lpstr>Generic Methods</vt:lpstr>
      <vt:lpstr>Generic impl</vt:lpstr>
      <vt:lpstr>Generic Functions</vt:lpstr>
      <vt:lpstr>Multiple Generics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Where clause</vt:lpstr>
      <vt:lpstr>Lifetime Bounds</vt:lpstr>
      <vt:lpstr>Lifetime Bounds</vt:lpstr>
      <vt:lpstr>Associated Type</vt:lpstr>
      <vt:lpstr>Associated Type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150</cp:revision>
  <dcterms:created xsi:type="dcterms:W3CDTF">2023-02-05T11:10:09Z</dcterms:created>
  <dcterms:modified xsi:type="dcterms:W3CDTF">2023-02-28T10:45:08Z</dcterms:modified>
</cp:coreProperties>
</file>