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72" r:id="rId26"/>
    <p:sldId id="25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Fun" id="{30B67394-23C0-487B-96B2-8274E0AB6010}">
          <p14:sldIdLst>
            <p14:sldId id="272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" y="-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OOP/FP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F641-DB2F-0650-6100-A1743A9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0630-DE87-F96C-7CA2-63C619E0A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85B5-D531-A63B-F849-353CB1113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34F7-589F-8315-5421-2A85B9F8D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4BF9-DE8A-C538-733C-8EBD1CC473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8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4626-D304-D3F7-4E93-6216462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EC75-D057-1F57-E9CD-2120AE1233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3A85-612B-08A6-F2D6-AF735C906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9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1107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JetBrains Mono</vt:lpstr>
      <vt:lpstr>Open Sans</vt:lpstr>
      <vt:lpstr>Office Theme</vt:lpstr>
      <vt:lpstr>OOP/FP</vt:lpstr>
      <vt:lpstr>Questions?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PowerPoint Presentation</vt:lpstr>
      <vt:lpstr>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71</cp:revision>
  <dcterms:created xsi:type="dcterms:W3CDTF">2023-02-05T11:10:09Z</dcterms:created>
  <dcterms:modified xsi:type="dcterms:W3CDTF">2023-02-27T06:13:17Z</dcterms:modified>
</cp:coreProperties>
</file>