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333" r:id="rId13"/>
    <p:sldId id="330" r:id="rId14"/>
    <p:sldId id="331" r:id="rId15"/>
    <p:sldId id="332" r:id="rId16"/>
    <p:sldId id="269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335" r:id="rId28"/>
    <p:sldId id="336" r:id="rId29"/>
    <p:sldId id="316" r:id="rId30"/>
    <p:sldId id="320" r:id="rId31"/>
    <p:sldId id="321" r:id="rId32"/>
    <p:sldId id="322" r:id="rId33"/>
    <p:sldId id="323" r:id="rId34"/>
    <p:sldId id="325" r:id="rId35"/>
    <p:sldId id="324" r:id="rId36"/>
    <p:sldId id="326" r:id="rId37"/>
    <p:sldId id="291" r:id="rId38"/>
    <p:sldId id="292" r:id="rId39"/>
    <p:sldId id="293" r:id="rId40"/>
    <p:sldId id="294" r:id="rId41"/>
    <p:sldId id="295" r:id="rId42"/>
    <p:sldId id="30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28" r:id="rId51"/>
    <p:sldId id="303" r:id="rId52"/>
    <p:sldId id="304" r:id="rId53"/>
    <p:sldId id="305" r:id="rId54"/>
    <p:sldId id="307" r:id="rId55"/>
    <p:sldId id="327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impl" id="{5CCC919D-DF8F-4809-A603-BFACF6E4B2CF}">
          <p14:sldIdLst>
            <p14:sldId id="263"/>
            <p14:sldId id="267"/>
            <p14:sldId id="268"/>
            <p14:sldId id="333"/>
            <p14:sldId id="330"/>
            <p14:sldId id="331"/>
            <p14:sldId id="332"/>
          </p14:sldIdLst>
        </p14:section>
        <p14:section name="dyn" id="{FA92A8C1-E584-497B-9579-46E56AE3B927}">
          <p14:sldIdLst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335"/>
            <p14:sldId id="336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CDE93BC7-5E91-4A3E-B5D8-9E06EFEFE114}">
          <p14:sldIdLst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28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9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36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6199 8147 24575,'0'1'0,"0"-1"0,0 1 0,0-1 0,-1 1 0,1 0 0,0-1 0,-1 1 0,1-1 0,0 1 0,-1-1 0,1 1 0,0-1 0,-1 1 0,1-1 0,-1 1 0,1-1 0,-1 0 0,1 1 0,-1-1 0,1 0 0,-1 1 0,0-1 0,1 0 0,-1 0 0,1 0 0,-1 1 0,-1-1 0,-20 4 0,18-4 0,-62 5 0,-121-7 0,-156-25-562,-1-15 156,302 36 496,-646-103-69,274 39-289,-531-121-967,307 35 549,360 87 2855,202 45-1730,-113-52-1,-120-79-438,197 98 0,-180-103 0,17-28 0,-5-40 0,19-19 0,223 204 0,2-1 0,2-1 0,2-2 0,-43-82 0,73 125 0,-84-170 0,66 128 0,-26-90 0,30 65 0,-13-135 0,22-76 0,10 246 0,12-66 0,17-31 0,-24 105 0,37-125-111,7 3-1,92-186 0,175-270-277,-280 536 383,130-218 6,-117 211 0,98-113 0,-104 139 0,177-204 0,-159 176 46,119-139 356,-145 179-331,1 1-1,2 2 1,54-37-1,119-55-70,7 15 0,-42 23 0,48-18 0,-167 83 0,117-29 0,-124 42 0,404-111 0,-419 108 0,0-1 0,0-2 0,-2-2 0,41-28 0,-26 17 0,105-48 0,-99 52 0,232-138 0,-168 92 0,-34 19 0,-14 9 0,131-61 0,-72 55 0,-42 17 0,106-56 0,35-28 0,-134 68 0,128-87 0,-168 100 0,255-132 0,-200 120 0,23-11 0,-115 47 0,-20 13 0,0-1 0,1 1 0,-1 0 0,0 0 0,1-1 0,-1 1 0,0 0 0,0-1 0,0 1 0,1 0 0,-1-1 0,0 1 0,0-1 0,0 1 0,0 0 0,0-1 0,0 1 0,0-1 0,0 1 0,0-1 0,0 1 0,0-1 0,0 1 0,0 0 0,-1-1 0,1 1 0,0-1 0,-1 1 0,1 0 0,0 0 0,-1-1 0,1 1 0,-1 0 0,1-1 0,0 1 0,-1 0 0,1 0 0,-1 0 0,1 0 0,-1-1 0,1 1 0,-1 0 0,0 0 0,-8-1 0,0 0 0,0 0 0,0 0 0,-1 2 0,1-1 0,-15 3 0,-3 0 0,-116 11 0,-144 10 0,277-23 0,20-1 0,24 0 0,209 7 0,-51 19 0,-173-23 0,-10-2 0,0 0 0,1 1 0,-1 0 0,16 7 0,-23-8 0,0 0 0,0 0 0,-1 0 0,1 0 0,0 0 0,-1 0 0,1 0 0,-1 1 0,1-1 0,-1 1 0,0-1 0,1 1 0,-1 0 0,0-1 0,0 1 0,0 0 0,-1 0 0,1 0 0,0-1 0,-1 1 0,1 0 0,-1 0 0,1 0 0,-1 0 0,0 0 0,0 0 0,0 4 0,-1 1 0,-1 0 0,1 0 0,-1-1 0,0 1 0,-1 0 0,1-1 0,-1 0 0,-1 1 0,-7 10 0,-5 5 0,-23 24 0,31-38 0,-151 150 0,-11-11 0,20-18 0,-158 122 0,253-214 0,-1-1 0,-2-3 0,-119 48 0,116-59-1365,12-4-5461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38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24575,'1'5'0,"-1"0"0,1-1 0,0 1 0,1 0 0,-1-1 0,1 0 0,2 6 0,4 12 0,2 12 0,-2 0 0,7 64 0,-12-75 0,0-1 0,1 0 0,1 0 0,15 41 0,-10-44-1365,0-3-5461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38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68 24575,'3'-3'0,"6"-2"0,4 0 0,9 1 0,14-4 0,4-1 0,3-2 0,-1 0 0,-4 2 0,-7 7 0,-11 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39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1 139 24575,'1'0'0,"7"0"0,9-3 0,11-6 0,7-4 0,8-4 0,-1-4 0,-3 1 0,1 1 0,-3-1 0,-8 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0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0 631 24575,'17'-39'0,"-3"0"0,15-61 0,-8 25 0,-5 21 0,80-233 0,-92 278 0,-4 6 0,1 1 0,0 0 0,0-1 0,0 1 0,0 0 0,0 0 0,1-1 0,-1 1 0,1 0 0,2-2 0,-4 4 0,0 0 0,0 0 0,0 0 0,1 0 0,-1 0 0,0 0 0,0 0 0,0 0 0,0 0 0,1 0 0,-1 0 0,0 0 0,0 0 0,0 1 0,1-1 0,-1 0 0,0 0 0,0 0 0,0 0 0,0 0 0,0 0 0,0 1 0,1-1 0,-1 0 0,0 0 0,0 0 0,0 0 0,0 1 0,0-1 0,0 0 0,0 0 0,0 0 0,0 1 0,0-1 0,0 0 0,0 0 0,0 0 0,0 1 0,0-1 0,0 0 0,0 0 0,0 1 0,1 9 0,-2 54 0,0-50 0,0 0 0,1 0 0,0 1 0,1-1 0,5 23 0,-5-34 0,-1-1 0,1 0 0,0 1 0,0-1 0,0 0 0,0 0 0,0 0 0,0 0 0,1 0 0,-1 0 0,1 0 0,-1 0 0,1-1 0,0 1 0,4 2 0,-5-3 0,1 0 0,0-1 0,0 1 0,0-1 0,0 1 0,0-1 0,0 0 0,0 0 0,0 0 0,0 0 0,0 0 0,0 0 0,0-1 0,0 1 0,-1-1 0,1 1 0,0-1 0,0 0 0,0 1 0,3-3 0,17-11 0,1-1 0,-2-1 0,34-31 0,-11 8 0,-36 33 0,7-7 0,0 1 0,27-16 0,-40 27 0,-1 1 0,0-1 0,0 0 0,0 1 0,1-1 0,-1 1 0,0 0 0,1-1 0,-1 1 0,0 0 0,1 0 0,-1 0 0,1 0 0,-1 0 0,0 0 0,1 0 0,-1 0 0,0 0 0,1 1 0,1 0 0,-2 0 0,1 0 0,-1 0 0,0 0 0,0 0 0,1 0 0,-1 0 0,0 1 0,0-1 0,-1 0 0,1 1 0,0-1 0,0 0 0,-1 1 0,1-1 0,0 3 0,2 5 0,-1 1 0,-1 0 0,0 0 0,0 16 0,0-21 0,-6 162-148,3-119-1069,1-22-5609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0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24575,'0'2'0,"0"9"0,6 15 0,1 11 0,0 3 0,-2 8 0,-1 2 0,-1 3 0,-2-1 0,0-4 0,-1-6 0,-1-7 0,1-9-8191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1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186 179 24575,'3'-3'0,"0"0"0,0 0 0,-1 0 0,1 0 0,-1-1 0,1 1 0,-1-1 0,0 0 0,2-7 0,7-9 0,-3 7 0,0 2 0,1-1 0,0 1 0,1 1 0,0 0 0,0 0 0,1 1 0,22-15 0,-31 23 0,-1 0 0,1 1 0,0-1 0,-1 0 0,1 0 0,0 1 0,-1-1 0,1 1 0,0-1 0,0 1 0,0 0 0,-1 0 0,1 0 0,0 0 0,2 0 0,-3 0 0,0 1 0,0-1 0,0 1 0,0-1 0,0 1 0,0 0 0,0-1 0,0 1 0,0 0 0,0 0 0,-1 0 0,1 0 0,0-1 0,-1 1 0,1 0 0,0 0 0,-1 0 0,1 0 0,-1 1 0,0-1 0,1 0 0,-1 0 0,0 0 0,1 2 0,1 9 0,-1 0 0,0 0 0,0 0 0,-1 1 0,-1-1 0,0 0 0,0 0 0,-1 0 0,-6 18 0,6-25 0,0 0 0,0 0 0,-1-1 0,0 1 0,0-1 0,0 0 0,0 1 0,-1-2 0,1 1 0,-1 0 0,0-1 0,-6 5 0,-4 1 0,-1-1 0,-24 10 0,25-12 0,0 1 0,1-1 0,-19 15 0,-25 19 0,35-25 0,0 1 0,-31 30 0,37-30-1365,1-3-5461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2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24575,'0'38'0,"-1"0"0,-3-1 0,0 1 0,-3-1 0,-18 62 0,-1-33 0,-4 11 0,30-74 0,-1-1 0,0 1 0,1-1 0,-1 1 0,1-1 0,0 1 0,0 0 0,0 3 0,0-6 0,0 1 0,0 0 0,1 0 0,-1-1 0,0 1 0,1 0 0,-1-1 0,0 1 0,1 0 0,-1-1 0,1 1 0,-1-1 0,1 1 0,-1-1 0,1 1 0,-1-1 0,1 1 0,0-1 0,-1 1 0,1-1 0,0 0 0,-1 1 0,1-1 0,0 0 0,-1 0 0,1 0 0,0 1 0,0-1 0,-1 0 0,1 0 0,0 0 0,1 0 0,7-1 0,0 0 0,0-1 0,0 0 0,0 0 0,0-1 0,0 0 0,15-8 0,-3 2 0,39-16 0,78-47 0,-44 22-1365,-77 39-5461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6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3903 5783 24575,'-5'2'0,"1"-1"0,-1 1 0,0-1 0,1 0 0,-1 0 0,0 0 0,-5-1 0,-35 0 0,39-1 0,-79-7 0,-119-27 0,42 5 0,-171-17-283,-105-16-143,284 37 426,-224-42 0,143-2 288,8-18 103,163 62-361,-192-85-30,196 82 0,1-4 0,-63-45 0,-39-35 0,-55-41 0,184 130 0,1 1 0,1-1 0,-52-54 0,37 25 0,3-2 0,-56-97 0,70 104 0,-23-43 0,43 74 0,0-1 0,1 0 0,-6-26 0,-16-70 0,-11-51 0,-42-438 0,53 198 0,33-80 0,-2 433 0,2 0 0,18-82 0,-14 99 0,2 0 0,2 0 0,1 1 0,29-51 0,-11 29 0,191-303 0,-195 324 0,2 2 0,49-44 0,75-51 0,-36 34 0,-50 34 0,48-39 0,-77 70 0,48-30 0,-11 19 0,86-34 0,-100 48 0,43-20 0,2 6 0,114-28 0,-200 63 0,147-40 0,115-26 0,-169 46 0,-70 17 0,0 3 0,68-2 0,-71 6 0,136-19 0,-10 1 0,-106 15 0,67-15 0,-71 5 0,-39 9 0,1 1 0,34-5 0,72 8 0,-81 2 0,-27-2 0,-16 1 0,0 0 0,-1 0 0,1 0 0,0 0 0,0 0 0,0 0 0,0 0 0,0 0 0,0 0 0,0 0 0,-1 0 0,1-1 0,0 1 0,0 0 0,0 0 0,0 0 0,0 0 0,0 0 0,0 0 0,0 0 0,0 0 0,0 0 0,0-1 0,0 1 0,0 0 0,0 0 0,0 0 0,0 0 0,0 0 0,0 0 0,0-1 0,0 1 0,0 0 0,0 0 0,0 0 0,0 0 0,0 0 0,0 0 0,0 0 0,0-1 0,0 1 0,0 0 0,0 0 0,0 0 0,0 0 0,0 0 0,0 0 0,0 0 0,0 0 0,1 0 0,-1-1 0,0 1 0,0 0 0,0 0 0,0 0 0,0 0 0,0 0 0,0 0 0,0 0 0,1 0 0,-1 0 0,0 0 0,0 0 0,0 0 0,0 0 0,0 0 0,0 0 0,0 0 0,1 0 0,-11-6 0,10 5 0,-148-81 0,-42-26 0,158 88 0,1-1 0,1-1 0,-46-44 0,66 53 0,10 13 0,0 0 0,1 0 0,-1 0 0,0 0 0,0 1 0,0-1 0,0 0 0,0 0 0,0 0 0,0 0 0,1 0 0,-1 0 0,0 0 0,0 0 0,0 0 0,0 0 0,0 0 0,0 0 0,0 0 0,1 0 0,-1 0 0,0 0 0,0 0 0,0 0 0,0-1 0,0 1 0,0 0 0,0 0 0,1 0 0,-1 0 0,0 0 0,0 0 0,0 0 0,0 0 0,0 0 0,0 0 0,0 0 0,0-1 0,0 1 0,0 0 0,0 0 0,0 0 0,1 0 0,-1 0 0,0 0 0,0 0 0,0-1 0,0 1 0,0 0 0,0 0 0,0 0 0,0 0 0,0 0 0,0 0 0,0-1 0,0 1 0,0 0 0,-1 0 0,1 0 0,0 0 0,0 0 0,13 5 0,-13-5 0,106 54 0,187 127 0,-171-101 0,-119-77 0,1-1 0,-1 0 0,1 1 0,-1 0 0,0 0 0,0 0 0,0 0 0,3 6 0,-5-7 0,0-1 0,0 1 0,0 0 0,-1 0 0,1 0 0,-1 0 0,1 0 0,-1 0 0,0 0 0,0 0 0,0 0 0,0 0 0,0 0 0,0 0 0,-1 0 0,1 0 0,-1 0 0,1 0 0,-2 4 0,-1-1 0,1 0 0,-1 0 0,0-1 0,0 1 0,-1 0 0,1-1 0,-1 0 0,0 0 0,0 0 0,-7 4 0,-6 4 0,-28 14 0,23-13 0,-48 24 0,-148 56 0,-84 3 0,149-46-1365,131-41-5461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8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24575,'4'2'0,"0"6"0,8 13 0,6 7 0,7 8 0,5 0 0,0 4 0,0-2 0,-4-3 0,0 1 0,0-2 0,0 3 0,0-2 0,-1-2 0,-5 1 0,4 3 0,-3-5-8191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8.7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0 336 24575,'0'-2'0,"1"0"0,-1 0 0,1-1 0,-1 1 0,1 0 0,0 0 0,0 1 0,-1-1 0,1 0 0,1 0 0,1-2 0,17-21 0,-9 13 0,26-30 0,18-24 0,50-86 0,-104 151 0,-1 0 0,1 0 0,0 0 0,-1 1 0,1-1 0,0 0 0,-1 0 0,1 0 0,0 1 0,0-1 0,0 0 0,0 1 0,-1-1 0,1 1 0,2-1 0,1 5 0,-1 8 0,-1 22-17,-4 46 0,1-39-1314,0-11-5495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49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1 424 24575,'1'0'0,"1"-1"0,-1 1 0,1-1 0,-1 0 0,0 1 0,0-1 0,1 0 0,-1 0 0,0 0 0,0 0 0,2-3 0,3-1 0,23-20 0,-1-2 0,-2 0 0,-1-2 0,-1-1 0,38-61 0,-33 47-682,68-78-1,-87 110-6143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50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44 890 24575,'-17'-404'0,"12"357"0,-14-165 0,16 5 0,5 199 0,0 17 0,-1-4 0,56 270 0,-57-274 0,8 25 0,-8-26 0,0 1 0,0-1 0,0 1 0,1-1 0,-1 1 0,0-1 0,0 1 0,0-1 0,1 0 0,-1 1 0,0-1 0,1 1 0,-1-1 0,0 0 0,1 1 0,-1-1 0,0 0 0,1 0 0,-1 1 0,1-1 0,-1 0 0,1 0 0,-1 1 0,1-1 0,-1 0 0,1 0 0,-1 0 0,1 0 0,-1 0 0,1 0 0,-1 0 0,1 0 0,-1 0 0,1 0 0,-1 0 0,1 0 0,-1 0 0,0 0 0,1 0 0,-1 0 0,1-1 0,-1 1 0,1 0 0,-1 0 0,1-1 0,-1 1 0,0 0 0,1-1 0,2-2 0,0 0 0,0 0 0,-1 0 0,0 0 0,1 0 0,-1-1 0,0 1 0,1-5 0,12-33 0,-12 31 0,48-206 0,-50 212 0,0 1 0,0-1 0,0 1 0,0-1 0,4-5 0,-5 9 0,0-1 0,0 1 0,1-1 0,-1 1 0,0 0 0,1-1 0,-1 1 0,0-1 0,1 1 0,-1 0 0,1 0 0,-1-1 0,0 1 0,1 0 0,-1 0 0,1-1 0,-1 1 0,1 0 0,-1 0 0,2 0 0,-2 0 0,1 0 0,0 0 0,-1 0 0,1 1 0,0-1 0,-1 0 0,1 1 0,0-1 0,-1 0 0,1 1 0,0-1 0,-1 1 0,1-1 0,-1 1 0,1-1 0,-1 1 0,1-1 0,-1 1 0,1 0 0,4 6 0,-1 1 0,0-1 0,0 0 0,-1 1 0,3 11 0,11 46 0,-9-34 0,14 57 0,80 290 0,-101-375 0,1 5 0,1 1 0,0-1 0,0 0 0,0 0 0,1 0 0,9 13 0,-13-21 0,0 0 0,0 1 0,0-1 0,0 0 0,1 0 0,-1 0 0,0 0 0,0 1 0,0-1 0,0 0 0,1 0 0,-1 0 0,0 0 0,0 0 0,0 1 0,1-1 0,-1 0 0,0 0 0,0 0 0,0 0 0,1 0 0,-1 0 0,0 0 0,0 0 0,1 0 0,-1 0 0,0 0 0,0 0 0,0 0 0,1 0 0,-1 0 0,0 0 0,0 0 0,1 0 0,-1 0 0,0 0 0,0 0 0,0-1 0,1 1 0,-1 0 0,0 0 0,0 0 0,7-11 0,-1-6-682,7-27-1,-4 10-6143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51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24575,'0'3'0,"0"6"0,4 17 0,1 11 0,3 9 0,1 13 0,-2 3 0,4 5 0,0-1 0,-3-3 0,2 3 0,0-1 0,-3-7 0,1-10 0,-1-9 0,-1-12-8191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52.5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9 143 24575,'0'-9'0,"0"1"0,1-1 0,0 0 0,1 1 0,-1-1 0,2 1 0,-1 0 0,1 0 0,0 0 0,1 0 0,0 0 0,9-13 0,-11 19 0,-1 0 0,1 0 0,0 1 0,0-1 0,-1 1 0,1-1 0,0 1 0,0 0 0,1 0 0,-1 0 0,0 0 0,0 0 0,0 0 0,1 0 0,-1 1 0,3-1 0,-1 1 0,-1 0 0,1 0 0,0 0 0,-1 0 0,1 1 0,-1 0 0,1-1 0,-1 1 0,7 3 0,-4-1 0,0 0 0,0 0 0,-1 1 0,1 0 0,-1 0 0,0 0 0,0 0 0,-1 1 0,1 0 0,-1 0 0,6 9 0,0 6 0,-2 1 0,0 0 0,-1 0 0,7 44 0,-14-65 0,2 8 0,0 1 0,-1-1 0,0 1 0,-1 0 0,0-1 0,-1 10 0,1-15 0,-1-1 0,1 1 0,-1 0 0,0-1 0,0 1 0,0 0 0,0-1 0,0 1 0,-1-1 0,1 0 0,-1 1 0,0-1 0,0 0 0,1 0 0,-1 0 0,-1 0 0,1 0 0,0-1 0,0 1 0,-1-1 0,1 1 0,-4 0 0,-3 2 14,0-2 0,-1 1-1,0-1 1,1 0 0,-1-1-1,0-1 1,-14 0 0,15 0-162,0 0 1,1 0-1,-1 1 1,0 0-1,0 1 1,1 0-1,-1 0 1,1 1-1,-11 4 1,3 3-6679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53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24575,'1'0'0,"0"0"0,0 0 0,0 1 0,-1-1 0,1 0 0,0 1 0,0-1 0,-1 1 0,1-1 0,0 1 0,-1-1 0,1 1 0,0-1 0,-1 1 0,1 0 0,-1-1 0,1 1 0,-1 0 0,0 0 0,1-1 0,-1 1 0,0 0 0,1 0 0,-1-1 0,0 1 0,0 0 0,0 0 0,1 1 0,3 29 0,-4-26 0,4 229 0,-5-142 0,0 223 0,1-314 0,0 4 0,0 1 0,1-1 0,-1 1 0,3 10 0,-2-15 0,-1 1 0,1-1 0,-1 1 0,1-1 0,0 1 0,0-1 0,0 0 0,0 0 0,0 1 0,0-1 0,0 0 0,0 0 0,0 0 0,0 0 0,1 0 0,-1 0 0,0 0 0,1-1 0,-1 1 0,1 0 0,-1-1 0,3 1 0,0 0 0,0-1 0,0 1 0,0-1 0,1 0 0,-1 0 0,0 0 0,0-1 0,0 0 0,0 1 0,0-1 0,5-2 0,7-4 0,21-10 0,-22 10 0,263-110 0,-260 110-119,-4 2-130,0 0 0,1 1 0,0 1-1,16-2 1,-14 3-6577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29:34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2781 0 24575,'15'5'0,"-3"-1"0,287 100 0,-124-40 0,-10-8 0,131 46 0,-6 16 0,-253-100 0,0 1 0,-2 2 0,0 1 0,-1 2 0,-2 1 0,0 1 0,53 59 0,66 108 0,-13 0 0,43 63 0,-47-42 0,-112-172 0,-1 1 0,-2 1 0,17 58 0,-22-46 0,-2 1 0,-3 0 0,1 64 0,-8 175 0,-3-200 0,-1-3 0,-23 160 0,-80 173 0,-39-11 0,74-247 0,-108 193 0,60-170 0,-11-7 0,46-66 0,-379 492 0,267-395 0,-11-8 0,121-123 0,-32 25 0,-156 114 0,-149 69 0,-9-3 0,401-269 0,-196 144 0,23-8 0,-14-17 0,46-36 0,60-34 0,-284 197 0,300-207 0,62-41 0,-36 28 0,-229 173 0,265-195 0,15-11 0,-1 0 0,-1 0 0,-34 15 0,41-23-455,1 1 0,-19 13 0,17-9-6371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29:3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24575,'0'29'0,"2"0"0,2-1 0,0 0 0,15 52 0,19 16 0,-12-36 0,-2 3 0,13 32 0,27 107 0,-45-127 0,-11-57 0,-8-18 0,0 0 0,0 1 0,1-1 0,-1 0 0,0 0 0,0 0 0,0 0 0,0 0 0,0 0 0,0 0 0,0 0 0,1 0 0,-1 0 0,0 0 0,0 0 0,0 0 0,0 0 0,0 0 0,1 0 0,-1 0 0,0 0 0,0 0 0,0 0 0,0 0 0,0 0 0,1 0 0,-1 0 0,0 0 0,0 0 0,0 0 0,0 0 0,0 0 0,1 0 0,-1 0 0,0 0 0,0 0 0,0 0 0,0 0 0,0-1 0,0 1 0,0 0 0,0 0 0,0 0 0,1 0 0,-1 0 0,0 0 0,0-1 0,0 1 0,0 0 0,0 0 0,0 0 0,0 0 0,0 0 0,0-1 0,0 1 0,0 0 0,0 0 0,0 0 0,0 0 0,0 0 0,0-1 0,0 1 0,0 0 0,1-7 0,0 1 0,-1-1 0,0 0 0,0 0 0,0 1 0,-1-1 0,-2-9 0,1 0 0,-32-145 0,-14-2 0,3 14 0,3 9 0,42 137 0,-1 1 0,1 0 0,0-1 0,-1 1 0,1 0 0,0-1 0,0 1 0,1-1 0,-1 1 0,0 0 0,1-1 0,0 1 0,-1 0 0,1 0 0,0 0 0,2-5 0,-1 4 0,1 0 0,-1 0 0,1 0 0,0 0 0,0 1 0,0-1 0,0 1 0,0-1 0,5-1 0,6-3 0,0 1 0,0 1 0,0 0 0,19-3 0,59-6 0,-28 6 0,29-5 0,98 1 0,96 11 0,-144 2 0,-34 1 0,132-4 0,-164-8-455,-64 7-455,10-1-5916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07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6349 24575,'2'-3'0,"1"0"0,-1 0 0,1 0 0,0 0 0,0 1 0,0-1 0,0 1 0,0 0 0,0 0 0,1 0 0,-1 0 0,1 0 0,7-2 0,5-3 0,393-214 0,-360 190 0,-2-2 0,-1-1 0,-1-3 0,66-71 0,-88 80 0,39-60 0,-42 57 0,176-263 0,334-424 0,-355 494 0,-122 156 0,143-178 0,55-71 0,213-276 0,-308 402-690,286-329 513,-307 380 64,39-43 315,-12-12 559,-74 79-746,200-285-13,-239 330-2,-27 41 0,-1-2 0,-1 0 0,16-38 0,-21 35 0,37-99 0,-45 112 0,-1 0 0,-2 0 0,0-1 0,1-30 0,-4 34 0,-1-1 0,0 1 0,-5-22 0,4 34 0,-1 1 0,0 0 0,0-1 0,0 1 0,-1 0 0,0 0 0,0 1 0,0-1 0,-1 0 0,0 1 0,0 0 0,-1 0 0,-5-5 0,-10-7 0,-1 1 0,-41-24 0,-53-19 0,20 19 0,-3 4 0,0 4 0,-183-33 0,51 37 0,1 13 0,164 12 0,-516-2 0,352 16 0,191-6 0,0 1 0,1 1 0,-72 26 0,104-32 0,-1 1 0,1 1 0,0-1 0,0 1 0,1 0 0,-1 0 0,-6 5 0,10-7 0,1-1 0,0 0 0,0 0 0,-1 0 0,1 0 0,0 1 0,0-1 0,0 0 0,0 0 0,-1 0 0,1 1 0,0-1 0,0 0 0,0 0 0,0 0 0,0 1 0,0-1 0,0 0 0,0 0 0,-1 1 0,1-1 0,0 0 0,0 0 0,0 1 0,0-1 0,0 0 0,0 0 0,1 1 0,-1-1 0,0 1 0,0-1 0,0 0 0,1 0 0,-1 0 0,0 0 0,1 0 0,-1 0 0,1 0 0,-1 0 0,0 0 0,1 0 0,-1 0 0,0 0 0,1 0 0,-1 0 0,0 0 0,1 0 0,-1 0 0,1 0 0,-1 0 0,1-1 0,10-4 0,0-2 0,0 1 0,-1-1 0,0-1 0,13-12 0,0 2 0,26-24 0,60-64 0,31-57 0,-121 140 0,1 0 0,43-37 0,-62 59 0,0 0 0,0 1 0,0-1 0,-1 0 0,1 1 0,0-1 0,0 1 0,0-1 0,0 1 0,0-1 0,0 1 0,1-1 0,-2 2 0,0 0 0,0 0 0,0 0 0,-1 0 0,1 0 0,0 0 0,-1 0 0,1 0 0,-1 0 0,1 0 0,-1 0 0,1-1 0,-2 2 0,-25 37 0,-2-2 0,-40 40 0,-75 62 0,92-91 0,-1 1 0,-50 50 0,81-75 0,1 0 0,-26 39 0,44-59 0,1 0 0,-1 0 0,1 1 0,0-1 0,-1 5 0,3-8 0,-1 1 0,1-1 0,0 1 0,0-1 0,0 1 0,0 0 0,0-1 0,0 1 0,0-1 0,0 1 0,1-1 0,-1 1 0,0-1 0,1 0 0,-1 1 0,1-1 0,0 1 0,0-1 0,-1 0 0,2 2 0,2 1 0,0 0 0,0 0 0,1 0 0,-1 0 0,1-1 0,0 0 0,0 0 0,5 3 0,48 18 0,-36-16 0,152 74 0,-7 14 0,-46-10 69,-63-42-1503,-43-34-5392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22.1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2629 5485 24575,'-40'-1'0,"-40"-8"0,49 3 0,0-1 0,-42-17 0,-29-6 0,-28 4 0,-45-11 0,61 10 0,-155-58 0,239 73 0,-55-21 0,-101-57 0,-199-136 0,346 204 0,-109-66 0,119 68 0,0-1 0,-47-47 0,-6-22 0,-94-133 0,137 168 0,3-3 0,1-1 0,4-1 0,2-1 0,3-2 0,2-1 0,4-1 0,-20-103 0,23 47 0,-2-140 0,17-124 0,3 277 0,-1 95 0,4-152 0,-1 122 0,15-76 0,-4 58 0,3 0 0,43-105 0,186-285 0,-35 123 0,-146 239 0,118-124 0,-101 131 0,95-72 0,-118 109 0,3 3 0,113-60 0,148-35 0,-230 100 0,20-8 0,147-37 0,-205 66 0,61-25 0,-51 18 0,123-27 0,-160 43 0,0 0 0,46-21 0,-73 28 0,0 0 0,-1-1 0,1 1 0,0 0 0,0-1 0,0 1 0,0-1 0,0 1 0,0-1 0,-1 0 0,1 1 0,0-1 0,0 0 0,-1 0 0,1 1 0,-1-1 0,1 0 0,-1 0 0,1 0 0,-1 0 0,1 1 0,-1-1 0,0 0 0,1 0 0,-1 0 0,0 0 0,0 0 0,0 0 0,0 0 0,0 0 0,0 0 0,0 0 0,0 0 0,0 0 0,0 0 0,0 0 0,-1 0 0,1 0 0,0 0 0,-1 0 0,1 0 0,-1 0 0,1 0 0,-1 1 0,1-1 0,-1 0 0,0 0 0,1 1 0,-1-1 0,-1-1 0,-3-3 0,-1 0 0,1 0 0,-1 1 0,-1-1 0,1 1 0,-12-5 0,-44-17 0,48 21 0,-33-12 0,21 8 0,0-1 0,-44-23 0,68 32 0,0-1 0,0 1 0,0-1 0,0 1 0,0-1 0,-2-3 0,3 5 0,1 0 0,0 0 0,0-1 0,0 1 0,0 0 0,0 0 0,-1-1 0,1 1 0,0 0 0,0 0 0,0-1 0,0 1 0,0 0 0,0 0 0,0-1 0,0 1 0,0 0 0,0 0 0,0-1 0,0 1 0,0 0 0,0 0 0,0-1 0,0 1 0,0 0 0,1 0 0,-1-1 0,0 1 0,1-1 0,-1 1 0,1-1 0,0 1 0,-1 0 0,1-1 0,0 1 0,0-1 0,-1 1 0,1 0 0,0 0 0,0 0 0,0-1 0,0 1 0,1 0 0,17 0 0,-1 0 0,1 1 0,0 1 0,34 9 0,-25-5 0,91 17 0,163 57 0,-278-79 0,0 1 0,0 0 0,0 0 0,0 0 0,0 0 0,0 1 0,0-1 0,5 6 0,-8-7 0,1 1 0,-1 0 0,0 0 0,1 0 0,-1 0 0,0 0 0,0 0 0,-1 0 0,1 0 0,0 0 0,-1 0 0,1 0 0,-1 0 0,0 1 0,1-1 0,-1 0 0,0 0 0,-1 0 0,1 3 0,-2 4 0,0-1 0,0 1 0,-1-1 0,0 0 0,0 0 0,-1 0 0,-7 11 0,-39 50 0,40-56 0,-25 29 0,-42 38 0,36-39 0,-28 20 0,-2 4 0,35-31-682,-42 32-1,63-54-6143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30:26.4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3632 8117 24575,'0'-1'0,"-1"-1"0,1 0 0,-1 1 0,1-1 0,-1 0 0,1 1 0,-1-1 0,0 1 0,0 0 0,0-1 0,0 1 0,0-1 0,0 1 0,0 0 0,0 0 0,-2-1 0,-24-19 0,20 17 0,-21-15 0,-1 3 0,-53-23 0,-69-17 0,103 39 0,-216-83-428,-18-6-38,-5 9-201,-28-9-95,306 103 712,-546-200-1657,8-24 1638,420 166-259,-144-91 0,211 112 331,2-2 1,2-2 0,2-3-1,-63-70 1,93 90-4,3-2 0,0 0 0,1-2 0,2 0 0,2-1 0,-19-49 0,19 34 0,2-1 0,2 0 0,3-1 0,-5-56 0,2-268 0,11 220 0,-4-44-127,1-683 3066,7 797-2281,3 0 1,27-125-1,-22 159-658,70-276 0,-57 245 0,3 1 0,40-77 0,71-106 0,-58 111 0,83-120 0,18 12 0,-37 55 0,244-296 0,-26 76 0,-329 382 0,162-193 0,14 17 0,26-7 0,-96 90 0,-110 111 0,1 0 0,51-29 0,-50 33 0,-13 9 0,0 1 0,36-16 0,-41 22 0,0 0 0,0 0 0,0 1 0,1 1 0,21-1 0,156 9 0,-43 1 0,-13 4 0,-36-2 0,-68-6 0,46 11 0,-49-8 0,0-1 0,33 2 0,-59-7 0,89-1 0,-90 1 0,0 0 0,0 0 0,1 0 0,-1-1 0,0 1 0,0 0 0,0 0 0,0-1 0,0 1 0,0-1 0,0 1 0,0-1 0,0 1 0,0-1 0,0 0 0,0 1 0,1-2 0,-2 1 0,0 1 0,0-1 0,1 0 0,-1 1 0,0-1 0,0 0 0,0 1 0,0-1 0,0 0 0,0 1 0,0-1 0,0 1 0,0-1 0,0 0 0,0 1 0,0-1 0,0 0 0,0 1 0,-1-1 0,1 0 0,-1 0 0,-1-4 0,-1 1 0,0-1 0,0 1 0,-1 0 0,-6-7 0,-19-15 0,-1 2 0,-1 0 0,-1 2 0,0 1 0,-52-23 0,60 33 0,11 6 0,-24-14 0,34 17 0,-1-1 0,1 1 0,0-1 0,0 0 0,0 1 0,0-2 0,1 1 0,-1 0 0,1 0 0,-1-1 0,-1-3 0,-1-6 0,45 81 0,-27-43 0,1-1 0,1 0 0,1-1 0,23 25 0,-31-40 0,0-1 0,1 0 0,0-1 0,1 1 0,-1-2 0,1 1 0,11 3 0,-8-3 0,0 1 0,0 1 0,14 9 0,-23-12 0,1-1 0,-1 1 0,1-1 0,-1 1 0,0 1 0,-1-1 0,1 0 0,-1 1 0,0 0 0,-1 0 0,1-1 0,-1 2 0,-1-1 0,1 0 0,1 11 0,-3-13 0,1 0 0,-1 1 0,0-1 0,-1 1 0,1-1 0,-1 0 0,0 1 0,0-1 0,0 0 0,0 1 0,-1-1 0,0 0 0,0 0 0,0 0 0,0-1 0,0 1 0,-1 0 0,0-1 0,0 1 0,0-1 0,0 0 0,0 0 0,-6 3 0,-1 1 0,0-2 0,-1 1 0,1-2 0,-23 8 0,-50 7 0,31-8 0,-15 7 0,-71 15 0,89-22-455,1 2 0,-67 27 0,83-27-6371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7" Type="http://schemas.openxmlformats.org/officeDocument/2006/relationships/image" Target="../media/image5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11" Type="http://schemas.openxmlformats.org/officeDocument/2006/relationships/image" Target="../media/image7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6.xml"/><Relationship Id="rId9" Type="http://schemas.openxmlformats.org/officeDocument/2006/relationships/image" Target="../media/image6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8.xml"/><Relationship Id="rId3" Type="http://schemas.openxmlformats.org/officeDocument/2006/relationships/image" Target="../media/image3.png"/><Relationship Id="rId12" Type="http://schemas.openxmlformats.org/officeDocument/2006/relationships/customXml" Target="../ink/ink10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37.png"/><Relationship Id="rId4" Type="http://schemas.openxmlformats.org/officeDocument/2006/relationships/customXml" Target="../ink/ink29.xml"/><Relationship Id="rId9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strateg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669-47C5-BFE6-D191-03AE6879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</a:t>
            </a:r>
            <a:r>
              <a:rPr lang="en-US" dirty="0" err="1"/>
              <a:t>MyTrait</a:t>
            </a:r>
            <a:r>
              <a:rPr lang="en-US" dirty="0"/>
              <a:t> = &lt;T: </a:t>
            </a:r>
            <a:r>
              <a:rPr lang="en-US" dirty="0" err="1"/>
              <a:t>MyTrait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658-FDC6-69BF-156A-282C1CD4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do_fire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do_fire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CBC7A5-6A22-BA39-F219-A95CFE03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CAFC-EFFF-DD58-AE0E-0923E3DE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3-FA0C-8D64-6AF2-AAA31112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Ivan"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A945D5-7DC4-9F8E-28DB-8FEA32BE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5871C1-9161-1BEB-3274-D8701464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5316-A3D5-CB3A-77D1-C27EC201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26F0-B77B-C41C-14E5-BD3D9586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&lt;U&gt;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U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A74DAE-2C82-C869-4C02-D7653464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9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473E-BA35-9297-7BBB-EC9A3F07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Blanket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071D-C39A-B299-B408-8E50D983B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53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suffer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damage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Damage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damage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Attack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attack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victim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E3E9F4-41FB-7047-FD79-A7CC24F8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7640" y="1825625"/>
            <a:ext cx="45102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Hero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Dummy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hero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Hero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dummy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Dummy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hero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.attack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dummy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FBA182-AC69-225F-ABD9-C8F15243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D431A8-0E07-19C7-9420-F41E2D8E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AC64F2-1E5E-D320-B099-74B537F79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09722B-DD24-9991-EA72-08B45197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24C1E4-1250-06B2-1358-726E775D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40371E7-87BE-403D-B2EE-0D6224B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FCC6C9-C574-470C-09F1-F0D52B0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Pattern Visitor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BB3AC-262F-E630-F279-1CFE151369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.visit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.visit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39915E-16C4-8902-C070-77FCD874C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Entities:</a:t>
            </a:r>
          </a:p>
          <a:p>
            <a:r>
              <a:rPr lang="en-US" dirty="0"/>
              <a:t>Human</a:t>
            </a:r>
          </a:p>
          <a:p>
            <a:pPr lvl="1"/>
            <a:r>
              <a:rPr lang="en-US" dirty="0"/>
              <a:t>In Tavern: print “Relax”</a:t>
            </a:r>
          </a:p>
          <a:p>
            <a:pPr lvl="1"/>
            <a:r>
              <a:rPr lang="en-US" dirty="0"/>
              <a:t>In Pit: print “Bet”</a:t>
            </a:r>
          </a:p>
          <a:p>
            <a:r>
              <a:rPr lang="en-US" dirty="0"/>
              <a:t>Orc</a:t>
            </a:r>
          </a:p>
          <a:p>
            <a:pPr lvl="1"/>
            <a:r>
              <a:rPr lang="en-US" dirty="0"/>
              <a:t>In Tavern: print “Brawl”</a:t>
            </a:r>
          </a:p>
          <a:p>
            <a:pPr lvl="1"/>
            <a:r>
              <a:rPr lang="en-US" dirty="0"/>
              <a:t>In Pit: print “Battle”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Traits: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Visit(Visitor)</a:t>
            </a:r>
          </a:p>
          <a:p>
            <a:r>
              <a:rPr lang="en-US" dirty="0"/>
              <a:t>Visitor</a:t>
            </a:r>
          </a:p>
          <a:p>
            <a:pPr lvl="1"/>
            <a:r>
              <a:rPr lang="en-US" dirty="0"/>
              <a:t>Accept Tavern</a:t>
            </a:r>
          </a:p>
          <a:p>
            <a:pPr lvl="1"/>
            <a:r>
              <a:rPr lang="en-US" dirty="0"/>
              <a:t>Accept Pit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A13EDD9-C733-934B-C929-8254F3CC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4325E-B3C3-D1FB-17E7-2795E9024649}"/>
              </a:ext>
            </a:extLst>
          </p:cNvPr>
          <p:cNvGrpSpPr/>
          <p:nvPr/>
        </p:nvGrpSpPr>
        <p:grpSpPr>
          <a:xfrm>
            <a:off x="8544014" y="2632712"/>
            <a:ext cx="1839240" cy="2965680"/>
            <a:chOff x="8544014" y="2632712"/>
            <a:chExt cx="1839240" cy="29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17470B-FFC8-4196-DF2D-6987C8BA7A71}"/>
                    </a:ext>
                  </a:extLst>
                </p14:cNvPr>
                <p14:cNvContentPartPr/>
                <p14:nvPr/>
              </p14:nvContentPartPr>
              <p14:xfrm>
                <a:off x="8544014" y="2673392"/>
                <a:ext cx="1839240" cy="291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17470B-FFC8-4196-DF2D-6987C8BA7A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37894" y="2667272"/>
                  <a:ext cx="1851480" cy="29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921A93-4B67-AA7D-5A95-0F35D5171A2D}"/>
                    </a:ext>
                  </a:extLst>
                </p14:cNvPr>
                <p14:cNvContentPartPr/>
                <p14:nvPr/>
              </p14:nvContentPartPr>
              <p14:xfrm>
                <a:off x="9525734" y="2632712"/>
                <a:ext cx="554400" cy="31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921A93-4B67-AA7D-5A95-0F35D5171A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9614" y="2626592"/>
                  <a:ext cx="566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23537B-B65D-81E4-A79B-0D0C246F577A}"/>
                    </a:ext>
                  </a:extLst>
                </p14:cNvPr>
                <p14:cNvContentPartPr/>
                <p14:nvPr/>
              </p14:nvContentPartPr>
              <p14:xfrm>
                <a:off x="8572814" y="3312392"/>
                <a:ext cx="1595160" cy="228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23537B-B65D-81E4-A79B-0D0C246F57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6694" y="3306272"/>
                  <a:ext cx="1607400" cy="22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24B7C9-3D79-8B87-1FCD-84CEA915B5AC}"/>
                  </a:ext>
                </a:extLst>
              </p14:cNvPr>
              <p14:cNvContentPartPr/>
              <p14:nvPr/>
            </p14:nvContentPartPr>
            <p14:xfrm>
              <a:off x="5732414" y="3827912"/>
              <a:ext cx="1094040" cy="1974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24B7C9-3D79-8B87-1FCD-84CEA915B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6294" y="3821792"/>
                <a:ext cx="1106280" cy="19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FB1242-079E-F992-2C38-11DB5EB80A6B}"/>
                  </a:ext>
                </a:extLst>
              </p14:cNvPr>
              <p14:cNvContentPartPr/>
              <p14:nvPr/>
            </p14:nvContentPartPr>
            <p14:xfrm>
              <a:off x="5343974" y="2891912"/>
              <a:ext cx="1366200" cy="2922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FB1242-079E-F992-2C38-11DB5EB80A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7854" y="2885792"/>
                <a:ext cx="1378440" cy="29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CDD457B-71F2-385E-2C85-D057F2C03D21}"/>
              </a:ext>
            </a:extLst>
          </p:cNvPr>
          <p:cNvGrpSpPr/>
          <p:nvPr/>
        </p:nvGrpSpPr>
        <p:grpSpPr>
          <a:xfrm>
            <a:off x="4022414" y="2345072"/>
            <a:ext cx="2282040" cy="2940840"/>
            <a:chOff x="4022414" y="2345072"/>
            <a:chExt cx="2282040" cy="29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9355C3-1188-B1CC-56A8-446ACF9CE1C3}"/>
                    </a:ext>
                  </a:extLst>
                </p14:cNvPr>
                <p14:cNvContentPartPr/>
                <p14:nvPr/>
              </p14:nvContentPartPr>
              <p14:xfrm>
                <a:off x="4022414" y="2345072"/>
                <a:ext cx="2251800" cy="294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9355C3-1188-B1CC-56A8-446ACF9CE1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16294" y="2338952"/>
                  <a:ext cx="2264040" cy="29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AB2B24-64C6-69D8-536B-AFAA595E51AB}"/>
                    </a:ext>
                  </a:extLst>
                </p14:cNvPr>
                <p14:cNvContentPartPr/>
                <p14:nvPr/>
              </p14:nvContentPartPr>
              <p14:xfrm>
                <a:off x="4486814" y="2935832"/>
                <a:ext cx="39240" cy="150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AB2B24-64C6-69D8-536B-AFAA595E51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0694" y="2929712"/>
                  <a:ext cx="51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3BE924-7390-A4C6-9E14-72C5347BEB8D}"/>
                    </a:ext>
                  </a:extLst>
                </p14:cNvPr>
                <p14:cNvContentPartPr/>
                <p14:nvPr/>
              </p14:nvContentPartPr>
              <p14:xfrm>
                <a:off x="4463774" y="2903792"/>
                <a:ext cx="107640" cy="2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3BE924-7390-A4C6-9E14-72C5347BEB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7654" y="2897672"/>
                  <a:ext cx="119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C19A09-1046-3130-A95C-B65760B58762}"/>
                    </a:ext>
                  </a:extLst>
                </p14:cNvPr>
                <p14:cNvContentPartPr/>
                <p14:nvPr/>
              </p14:nvContentPartPr>
              <p14:xfrm>
                <a:off x="4448294" y="3074792"/>
                <a:ext cx="115200" cy="5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C19A09-1046-3130-A95C-B65760B587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2174" y="3068672"/>
                  <a:ext cx="127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02A88C-81CA-18A8-53C1-EDA192E8955D}"/>
                    </a:ext>
                  </a:extLst>
                </p14:cNvPr>
                <p14:cNvContentPartPr/>
                <p14:nvPr/>
              </p14:nvContentPartPr>
              <p14:xfrm>
                <a:off x="4687694" y="2751152"/>
                <a:ext cx="211680" cy="22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02A88C-81CA-18A8-53C1-EDA192E895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1574" y="2745032"/>
                  <a:ext cx="223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C67895-D16B-8A45-405D-7C3E049AB56C}"/>
                    </a:ext>
                  </a:extLst>
                </p14:cNvPr>
                <p14:cNvContentPartPr/>
                <p14:nvPr/>
              </p14:nvContentPartPr>
              <p14:xfrm>
                <a:off x="5042654" y="2711912"/>
                <a:ext cx="12240" cy="169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C67895-D16B-8A45-405D-7C3E049AB5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6534" y="2705792"/>
                  <a:ext cx="24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631EA8-171B-1EFB-0BDE-4A05DCE21FC1}"/>
                    </a:ext>
                  </a:extLst>
                </p14:cNvPr>
                <p14:cNvContentPartPr/>
                <p14:nvPr/>
              </p14:nvContentPartPr>
              <p14:xfrm>
                <a:off x="5045174" y="2620832"/>
                <a:ext cx="138960" cy="15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631EA8-171B-1EFB-0BDE-4A05DCE21F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9054" y="2614712"/>
                  <a:ext cx="151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590675-4B78-9FB6-F190-5D4E045CC588}"/>
                    </a:ext>
                  </a:extLst>
                </p14:cNvPr>
                <p14:cNvContentPartPr/>
                <p14:nvPr/>
              </p14:nvContentPartPr>
              <p14:xfrm>
                <a:off x="5318774" y="2580872"/>
                <a:ext cx="157680" cy="16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590675-4B78-9FB6-F190-5D4E045CC5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2654" y="2574752"/>
                  <a:ext cx="16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F5AC65-5CA3-CB6C-29E4-43DC11A5EE9D}"/>
                    </a:ext>
                  </a:extLst>
                </p14:cNvPr>
                <p14:cNvContentPartPr/>
                <p14:nvPr/>
              </p14:nvContentPartPr>
              <p14:xfrm>
                <a:off x="4899374" y="3130592"/>
                <a:ext cx="1405080" cy="208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F5AC65-5CA3-CB6C-29E4-43DC11A5EE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3254" y="3124472"/>
                  <a:ext cx="1417320" cy="20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86B84A-832F-DCD5-E476-1D75E61099CF}"/>
                    </a:ext>
                  </a:extLst>
                </p14:cNvPr>
                <p14:cNvContentPartPr/>
                <p14:nvPr/>
              </p14:nvContentPartPr>
              <p14:xfrm>
                <a:off x="4629374" y="3587792"/>
                <a:ext cx="13464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86B84A-832F-DCD5-E476-1D75E61099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3254" y="3581672"/>
                  <a:ext cx="146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A2A01B-888B-AA76-1F8F-37491BA39584}"/>
                    </a:ext>
                  </a:extLst>
                </p14:cNvPr>
                <p14:cNvContentPartPr/>
                <p14:nvPr/>
              </p14:nvContentPartPr>
              <p14:xfrm>
                <a:off x="4587254" y="3517232"/>
                <a:ext cx="94680" cy="12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A2A01B-888B-AA76-1F8F-37491BA395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1134" y="3511112"/>
                  <a:ext cx="106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0DD726-4C35-7303-1A13-33EB299CBB12}"/>
                    </a:ext>
                  </a:extLst>
                </p14:cNvPr>
                <p14:cNvContentPartPr/>
                <p14:nvPr/>
              </p14:nvContentPartPr>
              <p14:xfrm>
                <a:off x="4714334" y="3705512"/>
                <a:ext cx="127440" cy="15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0DD726-4C35-7303-1A13-33EB299CBB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8214" y="3699392"/>
                  <a:ext cx="139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9FEFB3-5E68-ABA9-6333-E4636F133094}"/>
                    </a:ext>
                  </a:extLst>
                </p14:cNvPr>
                <p14:cNvContentPartPr/>
                <p14:nvPr/>
              </p14:nvContentPartPr>
              <p14:xfrm>
                <a:off x="4864814" y="3352352"/>
                <a:ext cx="166680" cy="32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9FEFB3-5E68-ABA9-6333-E4636F1330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8694" y="3346232"/>
                  <a:ext cx="178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7F1C1C-6C9D-9961-F4C0-1191EF49A3F0}"/>
                    </a:ext>
                  </a:extLst>
                </p14:cNvPr>
                <p14:cNvContentPartPr/>
                <p14:nvPr/>
              </p14:nvContentPartPr>
              <p14:xfrm>
                <a:off x="5131214" y="3178832"/>
                <a:ext cx="40320" cy="26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7F1C1C-6C9D-9961-F4C0-1191EF49A3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5094" y="3172712"/>
                  <a:ext cx="52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82ABA2-2ACC-3982-B78B-DFC112591CAF}"/>
                    </a:ext>
                  </a:extLst>
                </p14:cNvPr>
                <p14:cNvContentPartPr/>
                <p14:nvPr/>
              </p14:nvContentPartPr>
              <p14:xfrm>
                <a:off x="5154974" y="3112232"/>
                <a:ext cx="88560" cy="13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82ABA2-2ACC-3982-B78B-DFC112591C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8854" y="3106112"/>
                  <a:ext cx="10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583CA7-FB21-843B-1294-FEEF35B42575}"/>
                    </a:ext>
                  </a:extLst>
                </p14:cNvPr>
                <p14:cNvContentPartPr/>
                <p14:nvPr/>
              </p14:nvContentPartPr>
              <p14:xfrm>
                <a:off x="5304734" y="3101792"/>
                <a:ext cx="208080" cy="27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583CA7-FB21-843B-1294-FEEF35B425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98614" y="3095672"/>
                  <a:ext cx="220320" cy="28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8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CC47-D68D-1101-9053-0CEFF39F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Pattern 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72DC-29D4-533F-F9DB-23121A8E2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073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.accept_tavern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.accept_pit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50F3B-8C40-E23B-912E-CCD58085D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866" y="1825625"/>
            <a:ext cx="5878922" cy="40934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"Relax"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Tavern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"Brawl"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accept_pit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"Fight"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26364-0C91-11A3-4000-BE5004DE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343E2E-9DCA-4E0D-8CBE-E687EF6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3F469D-CAB2-F32F-31A0-ACF96301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25A7C4-51D7-2F6E-1CC0-4DE4803D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target/debug/crate_name.exe</a:t>
            </a:r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- </a:t>
            </a:r>
            <a:r>
              <a:rPr lang="en-US" dirty="0" err="1"/>
              <a:t>CodeGen</a:t>
            </a:r>
            <a:r>
              <a:rPr lang="en-US" dirty="0"/>
              <a:t> Unit</a:t>
            </a:r>
          </a:p>
          <a:p>
            <a:pPr lvl="2"/>
            <a:r>
              <a:rPr lang="en-US" dirty="0"/>
              <a:t>LVVM bytecode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</a:t>
            </a:r>
            <a:r>
              <a:rPr lang="en-US"/>
              <a:t>_feature.</a:t>
            </a:r>
            <a:r>
              <a:rPr lang="en-US" dirty="0"/>
              <a:t>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CA3E-835F-017D-5F75-3CD6A87E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8AE0-983B-D2C8-EEAA-08935DB8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traits</a:t>
            </a:r>
          </a:p>
          <a:p>
            <a:r>
              <a:rPr lang="en-US" dirty="0"/>
              <a:t>Courseware:</a:t>
            </a:r>
          </a:p>
          <a:p>
            <a:pPr lvl="1"/>
            <a:r>
              <a:rPr lang="en-US" dirty="0"/>
              <a:t>New Feature: print to file -f “filename”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cargo run -- c:/Projects --find main.rs –sort –f output.txt</a:t>
            </a:r>
          </a:p>
          <a:p>
            <a:pPr lvl="3"/>
            <a:r>
              <a:rPr lang="en-US" dirty="0"/>
              <a:t>Create new file output.txt</a:t>
            </a:r>
          </a:p>
          <a:p>
            <a:pPr lvl="3"/>
            <a:r>
              <a:rPr lang="en-US" dirty="0"/>
              <a:t>Print all to this file</a:t>
            </a:r>
          </a:p>
          <a:p>
            <a:pPr lvl="3"/>
            <a:r>
              <a:rPr lang="en-US" dirty="0"/>
              <a:t>DON’T ABUSE STDOUT!!!!</a:t>
            </a:r>
          </a:p>
          <a:p>
            <a:pPr lvl="2"/>
            <a:r>
              <a:rPr lang="en-US" dirty="0"/>
              <a:t>Use pattern “Strategy”: </a:t>
            </a:r>
            <a:r>
              <a:rPr lang="en-US" dirty="0">
                <a:hlinkClick r:id="rId2"/>
              </a:rPr>
              <a:t>https://refactoring.guru/design-patterns/strategy</a:t>
            </a:r>
            <a:endParaRPr lang="en-US" dirty="0"/>
          </a:p>
          <a:p>
            <a:pPr lvl="1"/>
            <a:r>
              <a:rPr lang="en-US" dirty="0"/>
              <a:t>Refactor code to modules</a:t>
            </a:r>
          </a:p>
          <a:p>
            <a:pPr lvl="1"/>
            <a:r>
              <a:rPr lang="en-US" dirty="0"/>
              <a:t>Add visibility modifiers</a:t>
            </a:r>
          </a:p>
        </p:txBody>
      </p:sp>
    </p:spTree>
    <p:extLst>
      <p:ext uri="{BB962C8B-B14F-4D97-AF65-F5344CB8AC3E}">
        <p14:creationId xmlns:p14="http://schemas.microsoft.com/office/powerpoint/2010/main" val="13328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3655</Words>
  <Application>Microsoft Office PowerPoint</Application>
  <PresentationFormat>Widescreen</PresentationFormat>
  <Paragraphs>351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JetBrains Mono</vt:lpstr>
      <vt:lpstr>Open Sans</vt:lpstr>
      <vt:lpstr>Roboto</vt:lpstr>
      <vt:lpstr>Office Theme</vt:lpstr>
      <vt:lpstr>OOP and Modules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impl MyTrait = &lt;T: MyTrait&gt;</vt:lpstr>
      <vt:lpstr>Blanket Implementation</vt:lpstr>
      <vt:lpstr>Blanket Implementation</vt:lpstr>
      <vt:lpstr>Practice: Blanket Implementation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Practice: Pattern Visitor</vt:lpstr>
      <vt:lpstr>Practice: Pattern Visitor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230</cp:revision>
  <dcterms:created xsi:type="dcterms:W3CDTF">2023-02-05T11:10:09Z</dcterms:created>
  <dcterms:modified xsi:type="dcterms:W3CDTF">2023-11-20T15:42:26Z</dcterms:modified>
</cp:coreProperties>
</file>