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401" r:id="rId3"/>
    <p:sldId id="316" r:id="rId4"/>
    <p:sldId id="368" r:id="rId5"/>
    <p:sldId id="317" r:id="rId6"/>
    <p:sldId id="318" r:id="rId7"/>
    <p:sldId id="319" r:id="rId8"/>
    <p:sldId id="322" r:id="rId9"/>
    <p:sldId id="334" r:id="rId10"/>
    <p:sldId id="369" r:id="rId11"/>
    <p:sldId id="374" r:id="rId12"/>
    <p:sldId id="324" r:id="rId13"/>
    <p:sldId id="346" r:id="rId14"/>
    <p:sldId id="326" r:id="rId15"/>
    <p:sldId id="327" r:id="rId16"/>
    <p:sldId id="329" r:id="rId17"/>
    <p:sldId id="394" r:id="rId18"/>
    <p:sldId id="395" r:id="rId19"/>
    <p:sldId id="381" r:id="rId20"/>
    <p:sldId id="330" r:id="rId21"/>
    <p:sldId id="380" r:id="rId22"/>
    <p:sldId id="378" r:id="rId23"/>
    <p:sldId id="335" r:id="rId24"/>
    <p:sldId id="379" r:id="rId25"/>
    <p:sldId id="375" r:id="rId26"/>
    <p:sldId id="336" r:id="rId27"/>
    <p:sldId id="396" r:id="rId28"/>
    <p:sldId id="337" r:id="rId29"/>
    <p:sldId id="382" r:id="rId30"/>
    <p:sldId id="338" r:id="rId31"/>
    <p:sldId id="339" r:id="rId32"/>
    <p:sldId id="402" r:id="rId33"/>
    <p:sldId id="341" r:id="rId34"/>
    <p:sldId id="342" r:id="rId35"/>
    <p:sldId id="344" r:id="rId36"/>
    <p:sldId id="343" r:id="rId37"/>
    <p:sldId id="345" r:id="rId38"/>
    <p:sldId id="364" r:id="rId39"/>
    <p:sldId id="388" r:id="rId40"/>
    <p:sldId id="383" r:id="rId41"/>
    <p:sldId id="384" r:id="rId42"/>
    <p:sldId id="385" r:id="rId43"/>
    <p:sldId id="386" r:id="rId44"/>
    <p:sldId id="387" r:id="rId45"/>
    <p:sldId id="370" r:id="rId46"/>
    <p:sldId id="371" r:id="rId47"/>
    <p:sldId id="365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401"/>
          </p14:sldIdLst>
        </p14:section>
        <p14:section name="Structs/Tuples" id="{8F8D4F5C-E069-4925-8D8C-57840FE03CC9}">
          <p14:sldIdLst>
            <p14:sldId id="316"/>
            <p14:sldId id="368"/>
            <p14:sldId id="317"/>
            <p14:sldId id="318"/>
            <p14:sldId id="319"/>
            <p14:sldId id="322"/>
            <p14:sldId id="334"/>
            <p14:sldId id="369"/>
            <p14:sldId id="374"/>
            <p14:sldId id="324"/>
            <p14:sldId id="346"/>
            <p14:sldId id="326"/>
            <p14:sldId id="327"/>
            <p14:sldId id="329"/>
            <p14:sldId id="394"/>
            <p14:sldId id="395"/>
            <p14:sldId id="381"/>
          </p14:sldIdLst>
        </p14:section>
        <p14:section name="Methods" id="{4097CA04-F31D-4082-817A-FBB1E027E81D}">
          <p14:sldIdLst>
            <p14:sldId id="330"/>
            <p14:sldId id="380"/>
            <p14:sldId id="378"/>
            <p14:sldId id="335"/>
            <p14:sldId id="379"/>
            <p14:sldId id="375"/>
            <p14:sldId id="336"/>
          </p14:sldIdLst>
        </p14:section>
        <p14:section name="Attributes" id="{F5771C40-BBE4-472C-8304-C246C4B9DDAD}">
          <p14:sldIdLst>
            <p14:sldId id="396"/>
          </p14:sldIdLst>
        </p14:section>
        <p14:section name="Traits" id="{73BBB2AE-36B4-4763-8B9E-3FF0F1A126CF}">
          <p14:sldIdLst>
            <p14:sldId id="337"/>
            <p14:sldId id="382"/>
            <p14:sldId id="338"/>
            <p14:sldId id="339"/>
            <p14:sldId id="402"/>
            <p14:sldId id="341"/>
            <p14:sldId id="342"/>
            <p14:sldId id="344"/>
            <p14:sldId id="343"/>
            <p14:sldId id="345"/>
            <p14:sldId id="364"/>
            <p14:sldId id="388"/>
            <p14:sldId id="383"/>
            <p14:sldId id="384"/>
            <p14:sldId id="385"/>
            <p14:sldId id="386"/>
            <p14:sldId id="387"/>
            <p14:sldId id="370"/>
            <p14:sldId id="371"/>
          </p14:sldIdLst>
        </p14:section>
        <p14:section name="Conclusion" id="{FAAC3CD8-4D89-4EEB-BC6E-FC3060975D43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018DB-0F0E-4385-9072-C2B7AE2C34B9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132FD-01D4-48A0-99BC-D84F4CDF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7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6618-14FC-2535-3CAE-FA5A3A33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tuples?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F819-B2BE-7ABC-C5B4-059B2A0C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ts val="2800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Multiple return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192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4C46-B856-25BC-756B-FCB677B6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tuple from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E8D6-2059-AB3A-D09A-1998E25E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go_like_function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"You are alive!"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"You are not alive!"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go_like_function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error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4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6F85-BAC6-C0F3-8242-1325A6D7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Structs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24A9-7F91-CB15-25C2-1D1FC31D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666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25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BA79-1AC1-749E-BD89-95A26B9A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5E32-3577-85AD-48A6-47C65768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MyStructWithArray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C3C-969D-48F7-D3A7-4BB2E5369BB9}"/>
              </a:ext>
            </a:extLst>
          </p:cNvPr>
          <p:cNvSpPr txBox="1"/>
          <p:nvPr/>
        </p:nvSpPr>
        <p:spPr>
          <a:xfrm>
            <a:off x="3939251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error: this operation will panic at runtime</a:t>
            </a:r>
          </a:p>
        </p:txBody>
      </p:sp>
    </p:spTree>
    <p:extLst>
      <p:ext uri="{BB962C8B-B14F-4D97-AF65-F5344CB8AC3E}">
        <p14:creationId xmlns:p14="http://schemas.microsoft.com/office/powerpoint/2010/main" val="14804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2758-7D28-5422-79FF-D2B50E6A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vs Tuple Structs vs Tuples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1A7E-D2E2-804B-4857-4C3B51BC2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Different Data</a:t>
            </a:r>
          </a:p>
          <a:p>
            <a:pPr lvl="1"/>
            <a:r>
              <a:rPr lang="en-US" dirty="0"/>
              <a:t>Has Name</a:t>
            </a:r>
          </a:p>
          <a:p>
            <a:pPr lvl="1"/>
            <a:r>
              <a:rPr lang="en-US" dirty="0"/>
              <a:t>Named Fields</a:t>
            </a:r>
          </a:p>
          <a:p>
            <a:r>
              <a:rPr lang="en-US" dirty="0"/>
              <a:t>Tuple 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Different Data</a:t>
            </a:r>
          </a:p>
          <a:p>
            <a:pPr lvl="1"/>
            <a:r>
              <a:rPr lang="en-US" dirty="0"/>
              <a:t>Has 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CFAFC-4C27-EEAA-8DAD-555081DEA6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Different Data</a:t>
            </a:r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Own Data</a:t>
            </a:r>
          </a:p>
          <a:p>
            <a:r>
              <a:rPr lang="en-US" dirty="0"/>
              <a:t>Unit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2AF0-33D2-CD21-D696-A2EB904C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468C-8708-A219-162F-E66CF507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unit_struct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 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while false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2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9E8B-04E7-2D6F-7999-35EF152E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4447-5774-6EE8-A08D-93C8E6A4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unreachable!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unimplemented!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93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2758-7D28-5422-79FF-D2B50E6A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vs Tuple Structs vs Tuples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1A7E-D2E2-804B-4857-4C3B51BC2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Different Data</a:t>
            </a:r>
          </a:p>
          <a:p>
            <a:pPr lvl="1"/>
            <a:r>
              <a:rPr lang="en-US" dirty="0"/>
              <a:t>Has Name</a:t>
            </a:r>
          </a:p>
          <a:p>
            <a:pPr lvl="1"/>
            <a:r>
              <a:rPr lang="en-US" dirty="0"/>
              <a:t>Named Fields</a:t>
            </a:r>
          </a:p>
          <a:p>
            <a:r>
              <a:rPr lang="en-US" dirty="0"/>
              <a:t>Tuple 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Different Data</a:t>
            </a:r>
          </a:p>
          <a:p>
            <a:pPr lvl="1"/>
            <a:r>
              <a:rPr lang="en-US" dirty="0"/>
              <a:t>Has 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CFAFC-4C27-EEAA-8DAD-555081DEA6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Different Data</a:t>
            </a:r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Own Data</a:t>
            </a:r>
          </a:p>
          <a:p>
            <a:r>
              <a:rPr lang="en-US" dirty="0"/>
              <a:t>Unit</a:t>
            </a:r>
          </a:p>
          <a:p>
            <a:r>
              <a:rPr lang="en-US" dirty="0"/>
              <a:t>Bang</a:t>
            </a:r>
          </a:p>
          <a:p>
            <a:r>
              <a:rPr lang="en-US" dirty="0"/>
              <a:t>Zero Sized Struct</a:t>
            </a:r>
          </a:p>
          <a:p>
            <a:pPr lvl="1"/>
            <a:r>
              <a:rPr lang="en-US" dirty="0"/>
              <a:t>Has Name</a:t>
            </a:r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4A33C1-C46E-990C-2DAD-E4532E6E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Sized Struct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D972E-0F77-9EED-15D2-D6F5F6462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MyZeroSizedStruct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</a:p>
          <a:p>
            <a:pPr marL="0" indent="0"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std::mem::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size_of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MyZeroSizedStruct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0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zst_arr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MyZeroSizedStruct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size_of_val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zst_arr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 0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FB3562A-6B6C-7242-B1DA-FAEEB5147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0FE85AC-5A57-0DC7-786A-B817889D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4CDA82F-F144-AE0F-C0B2-9B5489A7D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96FBD02-F095-FB4B-902D-39E268858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2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ED4E-4563-7A06-59FC-C60BC290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8FAA-99FC-0492-6BFC-85ED89827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Game character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Arrows count by type: fire, ice, </a:t>
            </a:r>
            <a:r>
              <a:rPr lang="en-US" dirty="0" err="1"/>
              <a:t>poision</a:t>
            </a:r>
            <a:endParaRPr lang="en-US" dirty="0"/>
          </a:p>
          <a:p>
            <a:r>
              <a:rPr lang="en-US" dirty="0"/>
              <a:t>HP Potions (different fullness) (max 5)</a:t>
            </a:r>
          </a:p>
        </p:txBody>
      </p:sp>
    </p:spTree>
    <p:extLst>
      <p:ext uri="{BB962C8B-B14F-4D97-AF65-F5344CB8AC3E}">
        <p14:creationId xmlns:p14="http://schemas.microsoft.com/office/powerpoint/2010/main" val="107835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C278-9A9E-4567-EB23-21F7A636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FD86-0F03-10AE-451E-B232DE50D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Stop outrunning</a:t>
            </a:r>
          </a:p>
          <a:p>
            <a:pPr lvl="1"/>
            <a:r>
              <a:rPr lang="en-US" dirty="0"/>
              <a:t>Pattern Matching vs unwrap</a:t>
            </a:r>
          </a:p>
          <a:p>
            <a:pPr lvl="1"/>
            <a:r>
              <a:rPr lang="en-US" dirty="0"/>
              <a:t>Iterators vs Loop/For</a:t>
            </a:r>
          </a:p>
          <a:p>
            <a:pPr lvl="1"/>
            <a:r>
              <a:rPr lang="en-US" dirty="0"/>
              <a:t>?; operator vs if … return Error</a:t>
            </a:r>
          </a:p>
          <a:p>
            <a:r>
              <a:rPr lang="en-US" dirty="0"/>
              <a:t>Stop overengineering</a:t>
            </a:r>
          </a:p>
          <a:p>
            <a:r>
              <a:rPr lang="en-US" dirty="0"/>
              <a:t>Don’t use </a:t>
            </a:r>
            <a:r>
              <a:rPr lang="en-US"/>
              <a:t>third-party crates</a:t>
            </a:r>
            <a:endParaRPr lang="en-US" dirty="0"/>
          </a:p>
          <a:p>
            <a:r>
              <a:rPr lang="en-US" dirty="0"/>
              <a:t>Create PR, not just repo</a:t>
            </a:r>
          </a:p>
          <a:p>
            <a:pPr lvl="1"/>
            <a:r>
              <a:rPr lang="en-US" dirty="0"/>
              <a:t>Don’t forget merging</a:t>
            </a:r>
          </a:p>
          <a:p>
            <a:r>
              <a:rPr lang="en-US" dirty="0"/>
              <a:t>Do it on time</a:t>
            </a:r>
          </a:p>
          <a:p>
            <a:r>
              <a:rPr lang="en-US" dirty="0" err="1"/>
              <a:t>Cargo.lock</a:t>
            </a:r>
            <a:r>
              <a:rPr lang="en-US" dirty="0"/>
              <a:t> in </a:t>
            </a:r>
            <a:r>
              <a:rPr lang="en-US" dirty="0" err="1"/>
              <a:t>gitignore</a:t>
            </a:r>
            <a:r>
              <a:rPr lang="en-US" dirty="0"/>
              <a:t> 0_o</a:t>
            </a:r>
          </a:p>
        </p:txBody>
      </p:sp>
    </p:spTree>
    <p:extLst>
      <p:ext uri="{BB962C8B-B14F-4D97-AF65-F5344CB8AC3E}">
        <p14:creationId xmlns:p14="http://schemas.microsoft.com/office/powerpoint/2010/main" val="293998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B430-FF8B-EC38-6DC0-37B95638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202C-63F3-CB1D-7AF3-DCDFAF4F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br>
              <a:rPr lang="en-US" altLang="en-US" dirty="0">
                <a:solidFill>
                  <a:srgbClr val="0033B3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my_struct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.update_and_print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627A"/>
                </a:solidFill>
                <a:latin typeface="JetBrains Mono"/>
              </a:rPr>
              <a:t>update_and_print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increment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+=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increment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br>
              <a:rPr lang="en-US" altLang="en-US" dirty="0">
                <a:solidFill>
                  <a:srgbClr val="0033B3"/>
                </a:solidFill>
                <a:latin typeface="JetBrains Mono"/>
              </a:rPr>
            </a:b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4419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B430-FF8B-EC38-6DC0-37B95638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SELF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202C-63F3-CB1D-7AF3-DCDFAF4F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br>
              <a:rPr lang="en-US" altLang="en-US" dirty="0">
                <a:solidFill>
                  <a:srgbClr val="0033B3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my_struct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.update_and_print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627A"/>
                </a:solidFill>
                <a:latin typeface="JetBrains Mono"/>
              </a:rPr>
              <a:t>update_and_print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increment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+=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increment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num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br>
              <a:rPr lang="en-US" altLang="en-US" dirty="0">
                <a:solidFill>
                  <a:srgbClr val="0033B3"/>
                </a:solidFill>
                <a:latin typeface="JetBrains Mono"/>
              </a:rPr>
            </a:b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29949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0FB4F-0434-1958-B6BB-7A2B5AF1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Desugaring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AE24BA-B82C-A26A-AA94-D13BB420DD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my_struct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.update_and_print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endParaRPr lang="ru-RU" altLang="en-US" dirty="0">
              <a:solidFill>
                <a:srgbClr val="080808"/>
              </a:solidFill>
              <a:latin typeface="JetBrains Mono"/>
            </a:endParaRP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18C80-5008-D114-4CCC-3B77A95183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update_and_print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4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868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DD41-AD53-D10A-F669-7DADB313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6E261A-08D8-26FA-2E60-DCEB2D2F78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static_method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"My Struct is good"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update_and_print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increment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increment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F56943-84B8-340C-AA55-B316F9311B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static_method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.update_and_print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4AC0C0A-8353-DF42-1A07-02BE40907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B108298-8113-13E0-E8A0-2AB0F15CD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44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DAFA-1953-48CA-3626-E0582B57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236E-98F6-E8DD-DF3C-2B3E0CD0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44546" cy="4351338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num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BA9E1-218C-9917-5BCD-FE96D964B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6324600" cy="4351338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.update_and_print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static_method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BF4FFB-5CA9-E778-2A6B-B57364A6D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67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error[E0116]: cannot define inherent `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>
                <a:solidFill>
                  <a:srgbClr val="FF0000"/>
                </a:solidFill>
              </a:rPr>
              <a:t>` for a type outside of the crate where the type is defined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8C2A-3C9C-D51D-EB02-04C62A16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89B6-2D97-C355-4154-577761BC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test_foo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 ... */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some_unused_variables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#![allow(unused_variables)]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2706E5-0D81-C4CB-C05F-02BFFD536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3007F3-0A83-CF06-ADC6-DDA2E8F57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5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EBB-5495-C55F-89D6-CE09F283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389E-3CDD-858A-289F-D81BD451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4400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B8DC-C9E4-2096-7ED6-9BA614CC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for everything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7BAA9-27F1-0FAC-1731-66497E030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492" y="1825625"/>
            <a:ext cx="58365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).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print_and_clean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A6147B-16B5-C33E-91DD-03543ACB5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9781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print_and_clean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)].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print_and_clean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3DA4904-355F-CECB-BDB1-E83EBC557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5964FB0-03C1-E143-8B64-039E5C553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CFCA103-12B8-EB98-F406-502FB006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C5768AD-5063-9AA8-20FA-D4502BAB2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2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77DF-8BA8-4D37-10C4-7A31835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44BE-A1C5-9B26-AB14-227987CF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4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8788-C4FD-EBC2-1364-2196AED3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CFA1-9AD4-9EDD-BB9A-C0BA7272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</a:p>
          <a:p>
            <a:r>
              <a:rPr lang="en-US" dirty="0"/>
              <a:t>Static Polymorphism</a:t>
            </a:r>
          </a:p>
          <a:p>
            <a:r>
              <a:rPr lang="en-US" dirty="0"/>
              <a:t>Dynamic 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0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D51A-03F8-3855-0461-A50B3E86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C5C8-0E99-AFB6-A292-0C24B81B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trait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AnswerOnTheQuestion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i="1" dirty="0" err="1">
                <a:solidFill>
                  <a:srgbClr val="00627A"/>
                </a:solidFill>
                <a:latin typeface="JetBrains Mono"/>
              </a:rPr>
              <a:t>answer_on_the_question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AnswerOnTheQuestion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i="1" dirty="0" err="1">
                <a:solidFill>
                  <a:srgbClr val="00627A"/>
                </a:solidFill>
                <a:latin typeface="JetBrains Mono"/>
              </a:rPr>
              <a:t>answer_on_the_question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br>
              <a:rPr lang="en-US" altLang="en-US" dirty="0">
                <a:solidFill>
                  <a:srgbClr val="1750EB"/>
                </a:solidFill>
                <a:latin typeface="JetBrains Mono"/>
              </a:rPr>
            </a:b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108F4B4-856E-F20D-3663-4A2650F8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D51A-03F8-3855-0461-A50B3E86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C5C8-0E99-AFB6-A292-0C24B81B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trait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AnswerOnTheQuestion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i="1" dirty="0" err="1">
                <a:solidFill>
                  <a:srgbClr val="00627A"/>
                </a:solidFill>
                <a:latin typeface="JetBrains Mono"/>
              </a:rPr>
              <a:t>answer_on_the_question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br>
              <a:rPr lang="en-US" altLang="en-US" dirty="0">
                <a:solidFill>
                  <a:srgbClr val="1750EB"/>
                </a:solidFill>
                <a:latin typeface="JetBrains Mono"/>
              </a:rPr>
            </a:b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AnswerOnTheQuestion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108F4B4-856E-F20D-3663-4A2650F8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2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17F2-3F17-B29A-C03B-9490C297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Traits with 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95F5-70D6-C4F0-7966-59D236B1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#[derive(…)]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Clone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B431-E85C-47D0-EEB6-08177F17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639B-51F3-3732-3181-4C76EB1B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25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E54-7025-B2BD-BD14-7410CA09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6384-79E7-7BFF-1D9E-D174E3EF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</a:t>
            </a:r>
            <a:r>
              <a:rPr lang="en-US" dirty="0"/>
              <a:t>the trait bound `</a:t>
            </a:r>
            <a:r>
              <a:rPr lang="en-US" dirty="0" err="1"/>
              <a:t>MyStruct</a:t>
            </a:r>
            <a:r>
              <a:rPr lang="en-US" dirty="0"/>
              <a:t>: Default` is not satisfied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8BDEF-E3C6-13DD-2A7C-55C66BAC33F0}"/>
              </a:ext>
            </a:extLst>
          </p:cNvPr>
          <p:cNvSpPr txBox="1"/>
          <p:nvPr/>
        </p:nvSpPr>
        <p:spPr>
          <a:xfrm>
            <a:off x="3848668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the trait `Default` is not implemented for `MyStruct`</a:t>
            </a:r>
          </a:p>
        </p:txBody>
      </p:sp>
    </p:spTree>
    <p:extLst>
      <p:ext uri="{BB962C8B-B14F-4D97-AF65-F5344CB8AC3E}">
        <p14:creationId xmlns:p14="http://schemas.microsoft.com/office/powerpoint/2010/main" val="8662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0687-A5BA-A476-299C-E0BE28F9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97CB-D04F-C96F-79F4-BC3A87F9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latin typeface="JetBrains Mono"/>
              </a:rPr>
              <a:t>#[derive(Clone, Default)]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9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5254-729D-6055-2AFA-43D18FAD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23A2-97B1-91DA-E043-632A1899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Clone, 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0366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068A-2CBB-6648-2450-71139526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 is not mandatory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D5C7-1651-663A-B826-AEF6F4EC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501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51F7-E087-6B35-4A23-BD806930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traits and </a:t>
            </a:r>
            <a:r>
              <a:rPr lang="en-US" dirty="0" err="1"/>
              <a:t>impls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D20E1E-BB65-2CB8-1216-9F12D3671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Crate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50FA46-6E9B-A797-0E54-1F3D827AC7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EA04F33-7F63-F3CA-12EB-AF9EF44AF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Third party crate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0DCF9CA-7AC5-356B-58E2-5D2F753130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OtherTrait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OtherStruct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D9212DD9-E32A-7AF7-C793-E460A2FAE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C0CCCA78-0434-6D8C-250D-885079349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BD47E934-E306-577A-7FEC-32D859299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8978E6-1D06-F5D5-BA49-9F6949C0B1C9}"/>
              </a:ext>
            </a:extLst>
          </p:cNvPr>
          <p:cNvSpPr txBox="1"/>
          <p:nvPr/>
        </p:nvSpPr>
        <p:spPr>
          <a:xfrm>
            <a:off x="5833640" y="54792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impl</a:t>
            </a:r>
            <a:r>
              <a:rPr lang="en-US" b="1" dirty="0">
                <a:solidFill>
                  <a:srgbClr val="FF0000"/>
                </a:solidFill>
              </a:rPr>
              <a:t> doesn't use only types from inside the current crate</a:t>
            </a:r>
          </a:p>
        </p:txBody>
      </p:sp>
    </p:spTree>
    <p:extLst>
      <p:ext uri="{BB962C8B-B14F-4D97-AF65-F5344CB8AC3E}">
        <p14:creationId xmlns:p14="http://schemas.microsoft.com/office/powerpoint/2010/main" val="235053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3" grpId="0" build="p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F1C1-8DDF-F072-0D31-6741C886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Structs vs “Java”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2CDD1-388D-ACBD-8469-51F4C1FF3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6595017" cy="823912"/>
          </a:xfrm>
        </p:spPr>
        <p:txBody>
          <a:bodyPr/>
          <a:lstStyle/>
          <a:p>
            <a:pPr algn="r"/>
            <a:r>
              <a:rPr lang="en-US" dirty="0"/>
              <a:t>Rust Structs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52A02-D439-C9C7-A3BA-2F56B0D652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MyOtherStruct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69DC78-35C4-2F02-632F-217191B9E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45975" y="1681163"/>
            <a:ext cx="2809412" cy="823912"/>
          </a:xfrm>
        </p:spPr>
        <p:txBody>
          <a:bodyPr/>
          <a:lstStyle/>
          <a:p>
            <a:r>
              <a:rPr lang="en-US" dirty="0"/>
              <a:t>Java Classes</a:t>
            </a:r>
          </a:p>
        </p:txBody>
      </p:sp>
    </p:spTree>
    <p:extLst>
      <p:ext uri="{BB962C8B-B14F-4D97-AF65-F5344CB8AC3E}">
        <p14:creationId xmlns:p14="http://schemas.microsoft.com/office/powerpoint/2010/main" val="14478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236E-EDCA-4C9E-B6F8-676D132B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E938-31AA-B153-721C-05877EFA10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is_powerful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9000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BF29D-90A6-DED9-D10B-32EC42A7E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9BD321-E638-AD8F-7056-085ED2272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3888695-916F-7A83-56F7-CF44445F4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8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69C6-E6AE-457C-E51E-0106D83F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DF26-56B2-431B-FB40-12FA5C2BDD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is_powerful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9000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4B3B6-569E-2983-9E57-3EA0F001C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34456" cy="4351338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Power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MAX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MIN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is_powerful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A30005-FC54-D1D1-799F-79B3B8531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2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AE8D-481C-CC5A-5EAC-3A39D988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as extension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120B-9C7D-474D-238B-4FD69A6F3B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to_vec2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Vec2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AED98-1271-BE1C-728A-EF30696FA3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to_vec2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.to_vec2();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558984-63C2-D0FC-0B83-41E3B5EBB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ED90F8B-19C1-4731-21FA-DE477C75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202E272-29F8-D346-A503-271CB5C58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3D7FAB0-8F4F-DA42-30D0-DBB8E646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FDCB721-8237-F50C-7B2B-D4AD2FFF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5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AE8D-481C-CC5A-5EAC-3A39D988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as extension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120B-9C7D-474D-238B-4FD69A6F3B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to_vec2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Vec2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AED98-1271-BE1C-728A-EF30696FA3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Convert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627A"/>
                </a:solidFill>
                <a:latin typeface="JetBrains Mono"/>
              </a:rPr>
              <a:t>to_vec2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Vec2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Vec2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).to_vec2();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558984-63C2-D0FC-0B83-41E3B5EBB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ED90F8B-19C1-4731-21FA-DE477C75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202E272-29F8-D346-A503-271CB5C58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3D7FAB0-8F4F-DA42-30D0-DBB8E646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FDCB721-8237-F50C-7B2B-D4AD2FFF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F28CCE-CFD2-A7F0-22DD-776C00297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97E3A46-9186-358C-B1A7-945E2854B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81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AE8D-481C-CC5A-5EAC-3A39D988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as extension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120B-9C7D-474D-238B-4FD69A6F3B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to_vec2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Vec2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AED98-1271-BE1C-728A-EF30696FA3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Convert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to_vec2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].to_vec2();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558984-63C2-D0FC-0B83-41E3B5EBB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ED90F8B-19C1-4731-21FA-DE477C75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202E272-29F8-D346-A503-271CB5C58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3D7FAB0-8F4F-DA42-30D0-DBB8E646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FDCB721-8237-F50C-7B2B-D4AD2FFF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F28CCE-CFD2-A7F0-22DD-776C00297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97E3A46-9186-358C-B1A7-945E2854B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2D39AD6-E3E3-1577-153B-1603F4060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75D9760-8AF5-257A-7E73-490EC84A6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07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6618-14FC-2535-3CAE-FA5A3A33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tuples?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F819-B2BE-7ABC-C5B4-059B2A0C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return</a:t>
            </a:r>
          </a:p>
          <a:p>
            <a:r>
              <a:rPr lang="en-US" dirty="0"/>
              <a:t>Traits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4256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DBFA-3A8F-D2E0-FC57-3CC0DD9A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Traits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B739D-8202-C709-5928-E8018E524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items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DD2DF7-36DD-9363-0A04-9E5A5D5465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PartialEq</a:t>
            </a:r>
            <a:endParaRPr lang="en-US" dirty="0"/>
          </a:p>
          <a:p>
            <a:r>
              <a:rPr lang="en-US" dirty="0"/>
              <a:t>Eq</a:t>
            </a:r>
          </a:p>
          <a:p>
            <a:r>
              <a:rPr lang="en-US" dirty="0" err="1"/>
              <a:t>PartialOrd</a:t>
            </a:r>
            <a:endParaRPr lang="en-US" dirty="0"/>
          </a:p>
          <a:p>
            <a:r>
              <a:rPr lang="en-US" dirty="0"/>
              <a:t>Ord</a:t>
            </a:r>
          </a:p>
          <a:p>
            <a:r>
              <a:rPr lang="en-US" dirty="0"/>
              <a:t>Debug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Hash</a:t>
            </a:r>
          </a:p>
          <a:p>
            <a:r>
              <a:rPr lang="en-US" dirty="0"/>
              <a:t>From&lt;[T; N]&gt;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CEA3EE-1242-9E22-91AF-3DA5F7F2D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Any length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D53E2C-FED8-02BF-92B2-3AD28F410D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Send</a:t>
            </a:r>
          </a:p>
          <a:p>
            <a:r>
              <a:rPr lang="en-US" dirty="0"/>
              <a:t>Sync</a:t>
            </a:r>
          </a:p>
          <a:p>
            <a:r>
              <a:rPr lang="en-US" dirty="0"/>
              <a:t>Unpin</a:t>
            </a:r>
          </a:p>
          <a:p>
            <a:r>
              <a:rPr lang="en-US" dirty="0" err="1"/>
              <a:t>UnwindSafe</a:t>
            </a:r>
            <a:endParaRPr lang="en-US" dirty="0"/>
          </a:p>
          <a:p>
            <a:r>
              <a:rPr lang="en-US" dirty="0" err="1"/>
              <a:t>RefUnwindSafe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05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DD6B-F06B-C074-A2A9-E71347D1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997A-892C-E509-B404-6DDC8DE1E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12169" cy="4351338"/>
          </a:xfrm>
        </p:spPr>
        <p:txBody>
          <a:bodyPr>
            <a:normAutofit/>
          </a:bodyPr>
          <a:lstStyle/>
          <a:p>
            <a:r>
              <a:rPr lang="en-US" dirty="0"/>
              <a:t>Rustlings (https://github.com/rust-lang/rustlings/tree/main/exercises/):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07_structs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15_traits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Courseware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Go through files recursively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Add "Find" option: </a:t>
            </a:r>
            <a:r>
              <a:rPr lang="en-US" b="0" i="0" u="sng" dirty="0">
                <a:solidFill>
                  <a:srgbClr val="24292F"/>
                </a:solidFill>
                <a:effectLst/>
                <a:latin typeface="-apple-system"/>
              </a:rPr>
              <a:t>cargo run -- c:/Projects --find main.rs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Tips: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Don't use features, that you doesn't know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Use different structs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and traits to follow DRY principle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Don't forget about Copy, Clone traits: it's ok for now</a:t>
            </a:r>
          </a:p>
        </p:txBody>
      </p:sp>
    </p:spTree>
    <p:extLst>
      <p:ext uri="{BB962C8B-B14F-4D97-AF65-F5344CB8AC3E}">
        <p14:creationId xmlns:p14="http://schemas.microsoft.com/office/powerpoint/2010/main" val="115258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C498-F0D0-6DAE-FCCB-FB6BDE39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are always mutable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3C40-CEB5-5F0A-B1C9-BE0F5F5B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trike="sngStrike" dirty="0" err="1"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83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90E4-1748-8C8A-527C-A129F4A3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Constructors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E44A6-8C62-AD41-F383-774B4569B2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8B3A3-3990-B07E-4282-BEE62DA52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92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C831-81BF-19F6-A71B-95D2D23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Update Syntax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273A-3E0B-1D2E-5D1C-3740C6A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0956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D0DB1-CEEF-7DED-EF0C-F4E6CA337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3556" y="1825625"/>
            <a:ext cx="69802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..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2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250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1B0-A317-3537-5E93-933023A2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with single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21F9-C179-4157-23E9-33B24FBA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not_tuple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6C244-3901-C55B-1C3C-2F5C7BAE5441}"/>
              </a:ext>
            </a:extLst>
          </p:cNvPr>
          <p:cNvSpPr txBox="1"/>
          <p:nvPr/>
        </p:nvSpPr>
        <p:spPr>
          <a:xfrm>
            <a:off x="3373860" y="2665865"/>
            <a:ext cx="609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error[E0610]: `i32` is a primitive type and therefore doesn't have fields</a:t>
            </a:r>
          </a:p>
        </p:txBody>
      </p:sp>
    </p:spTree>
    <p:extLst>
      <p:ext uri="{BB962C8B-B14F-4D97-AF65-F5344CB8AC3E}">
        <p14:creationId xmlns:p14="http://schemas.microsoft.com/office/powerpoint/2010/main" val="5147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2411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-apple-system</vt:lpstr>
      <vt:lpstr>Arial</vt:lpstr>
      <vt:lpstr>Calibri</vt:lpstr>
      <vt:lpstr>Calibri Light</vt:lpstr>
      <vt:lpstr>JetBrains Mono</vt:lpstr>
      <vt:lpstr>Office Theme</vt:lpstr>
      <vt:lpstr>Basic Building Blocks</vt:lpstr>
      <vt:lpstr>HW Feedback</vt:lpstr>
      <vt:lpstr>Structs</vt:lpstr>
      <vt:lpstr>Rust Structs vs “Java” Classes</vt:lpstr>
      <vt:lpstr>Structs are always mutable</vt:lpstr>
      <vt:lpstr>No Constructors</vt:lpstr>
      <vt:lpstr>Struct Update Syntax</vt:lpstr>
      <vt:lpstr>Tuples</vt:lpstr>
      <vt:lpstr>Tuple with single value</vt:lpstr>
      <vt:lpstr>Why do we need tuples?</vt:lpstr>
      <vt:lpstr>Return tuple from method</vt:lpstr>
      <vt:lpstr>Tuple Structs </vt:lpstr>
      <vt:lpstr>Array</vt:lpstr>
      <vt:lpstr>Structs vs Tuple Structs vs Tuples </vt:lpstr>
      <vt:lpstr>Unit</vt:lpstr>
      <vt:lpstr>!</vt:lpstr>
      <vt:lpstr>Structs vs Tuple Structs vs Tuples </vt:lpstr>
      <vt:lpstr>Zero Sized Struct</vt:lpstr>
      <vt:lpstr>Practice</vt:lpstr>
      <vt:lpstr>Methods</vt:lpstr>
      <vt:lpstr>Keyword SELF</vt:lpstr>
      <vt:lpstr>Desugaring Methods</vt:lpstr>
      <vt:lpstr>Impl block</vt:lpstr>
      <vt:lpstr>Associated Functions</vt:lpstr>
      <vt:lpstr>Ctor</vt:lpstr>
      <vt:lpstr>Impl block </vt:lpstr>
      <vt:lpstr>Attributes</vt:lpstr>
      <vt:lpstr>Traits</vt:lpstr>
      <vt:lpstr>Traits for everything</vt:lpstr>
      <vt:lpstr>Traits</vt:lpstr>
      <vt:lpstr>Implementation</vt:lpstr>
      <vt:lpstr>Default Implementation</vt:lpstr>
      <vt:lpstr>Useful Traits with Default Implementation</vt:lpstr>
      <vt:lpstr>Default</vt:lpstr>
      <vt:lpstr>Default</vt:lpstr>
      <vt:lpstr>Clone</vt:lpstr>
      <vt:lpstr>Copy</vt:lpstr>
      <vt:lpstr>Default Implementation is not mandatory</vt:lpstr>
      <vt:lpstr>Third-party traits and impls</vt:lpstr>
      <vt:lpstr>Mix</vt:lpstr>
      <vt:lpstr>Mix</vt:lpstr>
      <vt:lpstr>Trait as extension method</vt:lpstr>
      <vt:lpstr>Trait as extension method</vt:lpstr>
      <vt:lpstr>Trait as extension method</vt:lpstr>
      <vt:lpstr>Why do we need tuples?</vt:lpstr>
      <vt:lpstr>Tuples Traits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211</cp:revision>
  <dcterms:created xsi:type="dcterms:W3CDTF">2023-02-05T11:10:09Z</dcterms:created>
  <dcterms:modified xsi:type="dcterms:W3CDTF">2023-10-24T17:47:45Z</dcterms:modified>
</cp:coreProperties>
</file>