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47" r:id="rId3"/>
    <p:sldId id="351" r:id="rId4"/>
    <p:sldId id="354" r:id="rId5"/>
    <p:sldId id="349" r:id="rId6"/>
    <p:sldId id="350" r:id="rId7"/>
    <p:sldId id="355" r:id="rId8"/>
    <p:sldId id="353" r:id="rId9"/>
    <p:sldId id="356" r:id="rId10"/>
    <p:sldId id="357" r:id="rId11"/>
    <p:sldId id="358" r:id="rId12"/>
    <p:sldId id="359" r:id="rId13"/>
    <p:sldId id="360" r:id="rId14"/>
    <p:sldId id="361" r:id="rId15"/>
    <p:sldId id="367" r:id="rId16"/>
    <p:sldId id="389" r:id="rId17"/>
    <p:sldId id="390" r:id="rId18"/>
    <p:sldId id="392" r:id="rId19"/>
    <p:sldId id="391" r:id="rId20"/>
    <p:sldId id="270" r:id="rId21"/>
    <p:sldId id="271" r:id="rId22"/>
    <p:sldId id="397" r:id="rId23"/>
    <p:sldId id="398" r:id="rId24"/>
    <p:sldId id="399" r:id="rId25"/>
    <p:sldId id="400" r:id="rId26"/>
    <p:sldId id="372" r:id="rId27"/>
    <p:sldId id="37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Generics" id="{4A44CA7F-1CD0-4C53-B7CF-36A352EB180F}">
          <p14:sldIdLst>
            <p14:sldId id="347"/>
            <p14:sldId id="351"/>
            <p14:sldId id="354"/>
            <p14:sldId id="349"/>
            <p14:sldId id="350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  <p14:sldId id="367"/>
            <p14:sldId id="389"/>
            <p14:sldId id="390"/>
            <p14:sldId id="392"/>
            <p14:sldId id="391"/>
            <p14:sldId id="270"/>
            <p14:sldId id="271"/>
            <p14:sldId id="397"/>
            <p14:sldId id="398"/>
            <p14:sldId id="399"/>
            <p14:sldId id="400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19:36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1 706 24575,'1'37'-32,"2"1"0,2-1 0,2 1 0,1-2 0,1 1-1,3-1 1,29 66 0,2-18 161,106 154-1,-87-152-268,4-4 1,3-2-1,3-3 0,4-4 0,3-3 0,168 114 0,-161-131 18,2-3-1,2-4 1,3-5 0,1-3-1,1-5 1,2-3 0,131 21-1,200-9-961,0-37-1,51-17 531,-5-33 1,-411 35 553,0-3 0,106-38 0,-94 22 0,127-70 0,1-23 1151,-158 92-587,-1-3 0,55-52-1,146-191 1220,-190 203-1696,-3-2 0,-3-2 0,-4-2 0,-3-3 0,-4 0 0,52-168 0,-76 204-87,22-88 0,-13-22 0,-20 118 0,-1-1 0,-4-43 0,1 72 0,0 1 0,-1-1 0,0 1 0,0-1 0,-1 1 0,0 0 0,-1 0 0,0 0 0,-1 1 0,1-1 0,-1 1 0,-1 0 0,0 1 0,0-1 0,0 1 0,-14-11 0,-5-3 0,-2 1 0,0 1 0,-33-17 0,-97-38 0,109 56 0,-1 2 0,-1 2 0,0 2 0,0 3 0,-1 1 0,-75 0 0,-408 19-749,5 25-67,496-33 812,-585 51-803,455-29 2292,49-6-594,-383 35-891,199-11 0,41-3 0,199-34 0,-332 21 0,119-16 0,190-7 0,-105 2 0,171-5 0,0 1 0,1 1 0,-29 7 0,-39 22 0,69-25-1365,3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6.png"/><Relationship Id="rId4" Type="http://schemas.openxmlformats.org/officeDocument/2006/relationships/customXml" Target="../ink/ink2.xml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br>
              <a:rPr lang="ru-RU" dirty="0"/>
            </a:br>
            <a:r>
              <a:rPr lang="en-US"/>
              <a:t>Ex: Generics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0798-5C65-5F7B-E889-0844F600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C485-357B-F84C-3ED7-8DA081DE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1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7743-1D24-979D-E3A6-B65C92B2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4AB2-6228-3729-9298-14DE37B8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error[E0277]: the size for values of type `Self` cannot be known at compilation time</a:t>
            </a: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885CC-3FA8-A592-274F-C931557B0B6C}"/>
              </a:ext>
            </a:extLst>
          </p:cNvPr>
          <p:cNvSpPr txBox="1"/>
          <p:nvPr/>
        </p:nvSpPr>
        <p:spPr>
          <a:xfrm>
            <a:off x="3547203" y="2817242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^^^^ doesn't have a size known at compile-time</a:t>
            </a:r>
          </a:p>
        </p:txBody>
      </p:sp>
    </p:spTree>
    <p:extLst>
      <p:ext uri="{BB962C8B-B14F-4D97-AF65-F5344CB8AC3E}">
        <p14:creationId xmlns:p14="http://schemas.microsoft.com/office/powerpoint/2010/main" val="5087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3C79-F3B7-E7FD-61EE-378AB228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5CD8-5C54-6317-663A-90F42C3F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erif 4"/>
              </a:rPr>
              <a:t>Types with a constant size known at compile time.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erif 4"/>
              </a:rPr>
              <a:t>All type parameters have an implicit bound of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Sized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Power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627A"/>
                </a:solidFill>
                <a:latin typeface="JetBrains Mono"/>
              </a:rPr>
              <a:t>amount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is_powerful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.amount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&gt;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9000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 </a:t>
            </a:r>
          </a:p>
          <a:p>
            <a:pPr marL="0" indent="0">
              <a:buNone/>
            </a:pPr>
            <a:r>
              <a:rPr lang="en-US" dirty="0"/>
              <a:t>“I can’t guarantee that Self is sized, so I can’t take it as a parameter”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D816F4-04D4-1EC0-5874-7879E866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21A3-1B19-E611-BD60-E1485595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vs not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BB4C-6CC1-E32A-2CC1-51A4DBEA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[u32])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  <a:t>!()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`[u32]` cannot be known at compilation time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5963EE-02C6-A925-16EC-B7A7879A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E1EF-2D4C-3574-110E-C97417D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D7E7-4F0C-3065-FD7F-9305958F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where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9E4F0F-34BD-F4DC-BFF9-5EE37084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E56-2D46-6C72-63B8-3E3384E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6ECA-56DF-8508-4AAC-A32A3D7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latin typeface="JetBrains Mono"/>
              </a:rPr>
              <a:t>create_g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14:cNvPr>
              <p14:cNvContentPartPr/>
              <p14:nvPr/>
            </p14:nvContentPartPr>
            <p14:xfrm>
              <a:off x="1030948" y="2185874"/>
              <a:ext cx="1903320" cy="87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308" y="2176874"/>
                <a:ext cx="192096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F1-7FFB-95AE-401A-5EB6205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B8E3-A062-5026-48F7-CA6F4B1C2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27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create_g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FBB16-E6A7-4359-7FF3-F74117515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19CA76-CBB0-F0D6-A2EA-CBB6C9E9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41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9E3A-2D9D-B7F5-86BD-6038B6D4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F3C8-2712-FAC9-436D-67C94A3472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7AF53-FB7C-0B1D-93A7-BF315ACBA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109D96-B51B-1CE2-DE4E-B18EADB6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326D8A-ADF9-EC80-5BB3-FC121AFA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33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7410-9278-3AD4-9D6C-3B0B9CAD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7CD0-A74A-AA0F-99D2-5FE187ED4A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2E5C-BF10-3CFD-7B41-223B94AC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7447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AD7D44-BE58-E57A-6F04-C07841BB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63FAC2A-D4FC-B94D-9A15-578D54A6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6F588-B09D-2DC3-EE8B-0CCF340CB129}"/>
              </a:ext>
            </a:extLst>
          </p:cNvPr>
          <p:cNvSpPr txBox="1"/>
          <p:nvPr/>
        </p:nvSpPr>
        <p:spPr>
          <a:xfrm>
            <a:off x="3979870" y="4137323"/>
            <a:ext cx="609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error[E0119]: conflicting implementations of trait `</a:t>
            </a:r>
            <a:r>
              <a:rPr lang="en-US" dirty="0" err="1">
                <a:solidFill>
                  <a:srgbClr val="FF0000"/>
                </a:solidFill>
              </a:rPr>
              <a:t>FactoryAssociated</a:t>
            </a:r>
            <a:r>
              <a:rPr lang="en-US" dirty="0">
                <a:solidFill>
                  <a:srgbClr val="FF0000"/>
                </a:solidFill>
              </a:rPr>
              <a:t>` for type `</a:t>
            </a:r>
            <a:r>
              <a:rPr lang="en-US" dirty="0" err="1">
                <a:solidFill>
                  <a:srgbClr val="FF0000"/>
                </a:solidFill>
              </a:rPr>
              <a:t>MyFactory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891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0FEC-112C-CB3E-4BA0-C7E3E6C2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defines PAIR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00EAC-1ACB-4027-15BB-0478BBFF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.create_g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37EE15-A760-1B2A-0676-997AE0F0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0FEC-112C-CB3E-4BA0-C7E3E6C2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defines PAIR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00EAC-1ACB-4027-15BB-0478BBFF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val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my_factory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.create_g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37EE15-A760-1B2A-0676-997AE0F0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4A516D-EE2B-A24A-462B-3C73299B5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9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return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89654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732C-1426-618C-48F7-77E7302E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028-D635-2E8A-A2C1-247F8EDD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my_trace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my_trace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(42, "hello", true)</a:t>
            </a: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1651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JetBrains Mono</vt:lpstr>
      <vt:lpstr>Source Code Pro</vt:lpstr>
      <vt:lpstr>Source Serif 4</vt:lpstr>
      <vt:lpstr>Office Theme</vt:lpstr>
      <vt:lpstr>Basic Building Blocks Ex: Generics</vt:lpstr>
      <vt:lpstr>Generics</vt:lpstr>
      <vt:lpstr>Generic Functions</vt:lpstr>
      <vt:lpstr>Multiple Generics</vt:lpstr>
      <vt:lpstr>Generic Methods</vt:lpstr>
      <vt:lpstr>Generic impl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Where clause</vt:lpstr>
      <vt:lpstr>Trait Sized</vt:lpstr>
      <vt:lpstr>Trait Sized</vt:lpstr>
      <vt:lpstr>Sized vs not Sized</vt:lpstr>
      <vt:lpstr>Trait Sized</vt:lpstr>
      <vt:lpstr>Associated Type</vt:lpstr>
      <vt:lpstr>Associated Type</vt:lpstr>
      <vt:lpstr>Associated Type</vt:lpstr>
      <vt:lpstr>Associated Type</vt:lpstr>
      <vt:lpstr>Associated Type defines PAIR</vt:lpstr>
      <vt:lpstr>Associated Type defines PAIR</vt:lpstr>
      <vt:lpstr>Why do we need tuples?</vt:lpstr>
      <vt:lpstr>Generic Tuples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211</cp:revision>
  <dcterms:created xsi:type="dcterms:W3CDTF">2023-02-05T11:10:09Z</dcterms:created>
  <dcterms:modified xsi:type="dcterms:W3CDTF">2023-10-24T18:01:02Z</dcterms:modified>
</cp:coreProperties>
</file>