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2" r:id="rId3"/>
    <p:sldId id="363" r:id="rId4"/>
    <p:sldId id="364" r:id="rId5"/>
    <p:sldId id="365" r:id="rId6"/>
    <p:sldId id="369" r:id="rId7"/>
    <p:sldId id="367" r:id="rId8"/>
    <p:sldId id="368" r:id="rId9"/>
    <p:sldId id="366" r:id="rId10"/>
    <p:sldId id="370" r:id="rId11"/>
    <p:sldId id="375" r:id="rId12"/>
    <p:sldId id="376" r:id="rId13"/>
    <p:sldId id="371" r:id="rId14"/>
    <p:sldId id="372" r:id="rId15"/>
    <p:sldId id="373" r:id="rId16"/>
    <p:sldId id="374" r:id="rId17"/>
    <p:sldId id="377" r:id="rId18"/>
    <p:sldId id="378" r:id="rId19"/>
    <p:sldId id="259" r:id="rId20"/>
    <p:sldId id="260" r:id="rId21"/>
    <p:sldId id="261" r:id="rId22"/>
    <p:sldId id="269" r:id="rId23"/>
    <p:sldId id="270" r:id="rId24"/>
    <p:sldId id="271" r:id="rId25"/>
    <p:sldId id="272" r:id="rId26"/>
    <p:sldId id="318" r:id="rId27"/>
    <p:sldId id="319" r:id="rId28"/>
    <p:sldId id="320" r:id="rId29"/>
    <p:sldId id="321" r:id="rId30"/>
    <p:sldId id="322" r:id="rId31"/>
    <p:sldId id="323" r:id="rId32"/>
    <p:sldId id="317" r:id="rId33"/>
    <p:sldId id="324" r:id="rId34"/>
    <p:sldId id="268" r:id="rId35"/>
    <p:sldId id="325" r:id="rId36"/>
    <p:sldId id="274" r:id="rId37"/>
    <p:sldId id="326" r:id="rId38"/>
    <p:sldId id="327" r:id="rId39"/>
    <p:sldId id="328" r:id="rId40"/>
    <p:sldId id="329" r:id="rId41"/>
    <p:sldId id="330" r:id="rId42"/>
    <p:sldId id="331" r:id="rId43"/>
    <p:sldId id="258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</p14:sldIdLst>
        </p14:section>
        <p14:section name="Main" id="{8F8D4F5C-E069-4925-8D8C-57840FE03CC9}">
          <p14:sldIdLst/>
        </p14:section>
        <p14:section name="Collections" id="{CDE93BC7-5E91-4A3E-B5D8-9E06EFEFE114}">
          <p14:sldIdLst>
            <p14:sldId id="362"/>
            <p14:sldId id="363"/>
            <p14:sldId id="364"/>
            <p14:sldId id="365"/>
            <p14:sldId id="369"/>
            <p14:sldId id="367"/>
            <p14:sldId id="368"/>
            <p14:sldId id="366"/>
            <p14:sldId id="370"/>
            <p14:sldId id="375"/>
            <p14:sldId id="376"/>
            <p14:sldId id="371"/>
            <p14:sldId id="372"/>
            <p14:sldId id="373"/>
            <p14:sldId id="374"/>
            <p14:sldId id="377"/>
            <p14:sldId id="378"/>
          </p14:sldIdLst>
        </p14:section>
        <p14:section name="Iterator" id="{DC13BEA7-051A-4317-B4F6-E0034EFD19F4}">
          <p14:sldIdLst>
            <p14:sldId id="259"/>
            <p14:sldId id="260"/>
            <p14:sldId id="261"/>
            <p14:sldId id="269"/>
            <p14:sldId id="270"/>
            <p14:sldId id="271"/>
            <p14:sldId id="272"/>
            <p14:sldId id="318"/>
            <p14:sldId id="319"/>
            <p14:sldId id="320"/>
            <p14:sldId id="321"/>
            <p14:sldId id="322"/>
            <p14:sldId id="323"/>
            <p14:sldId id="317"/>
            <p14:sldId id="324"/>
            <p14:sldId id="268"/>
            <p14:sldId id="325"/>
            <p14:sldId id="274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5:40:51.8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811 391 24575,'-1'-2'0,"0"1"0,0-1 0,0 1 0,0 0 0,-1-1 0,1 1 0,0 0 0,-1 0 0,1 0 0,-1 0 0,-2-2 0,-21-7 0,15 6 0,-22-7 0,-36-8 0,-10-3 0,47 12 0,0 2 0,-1 1 0,1 1 0,-1 2 0,0 1 0,-1 2 0,1 1 0,-37 4 0,60-2 0,0-1 0,0 1 0,0 1 0,0 0 0,1 0 0,0 0 0,-1 1 0,1 0 0,1 1 0,-1 0 0,-13 11 0,12-7 0,1-1 0,0 1 0,1 0 0,0 0 0,1 1 0,-1 0 0,2 0 0,-9 21 0,-30 96 0,36-98 0,2 0 0,-5 47 0,9 196 0,4-237 0,2 1 0,1-1 0,2 1 0,22 64 0,-23-86 0,0-1 0,0 1 0,1-1 0,16 22 0,-16-27 0,0 0 0,0 0 0,1-1 0,0 0 0,0 0 0,0-1 0,15 8 0,-7-6 0,0 0 0,0-2 0,1 0 0,23 5 0,71 7 0,-60-11 0,107 11 0,-135-18 0,0 0 0,0-1 0,-1-2 0,1 0 0,22-7 0,-27 5 0,0-1 0,0 0 0,-1-2 0,0 0 0,20-13 0,-25 12 0,0 0 0,-1 0 0,0-1 0,0 0 0,-1-1 0,-1-1 0,11-15 0,1-9 0,-1-1 0,25-71 0,-32 76 0,13-36 0,-3-1 0,-3-1 0,-3-1 0,12-112 0,-15-198 0,-12 351 67,8-50-1,0-12-1564,-9 78-5328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5:40:53.7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815 429 24575,'-6'-11'0,"-1"0"0,0 1 0,0 0 0,-1 0 0,-12-12 0,2 6 0,-35-26 0,44 36 0,0 1 0,-1 0 0,0 0 0,0 1 0,0 0 0,-1 0 0,1 1 0,-20-2 0,9 2 0,-2 1 0,1 2 0,-29 2 0,44-1 0,-1 1 0,1-1 0,-1 1 0,1 1 0,0 0 0,0 0 0,0 0 0,0 1 0,1 0 0,-1 0 0,-5 5 0,-3 4 0,1-1 0,1 2 0,-16 19 0,19-20 0,1 0 0,1 1 0,-10 21 0,-16 47 0,15-34 0,-52 135 0,35-88 0,10-27 0,-17 75 0,34-103 0,2-1 0,2 1 0,-1 62 0,5-74 0,2 0 0,2 0 0,0 0 0,2 0 0,1 0 0,1-1 0,14 35 0,-10-36 0,16 27 0,-22-45 0,0 1 0,1-1 0,0-1 0,1 1 0,-1-1 0,15 11 0,-9-9 0,1-1 0,1 0 0,0-1 0,0-1 0,0 0 0,0-1 0,1-1 0,0 0 0,19 2 0,16 0 0,74-1 0,15-10 0,-117 3 0,-1-1 0,0-2 0,0 0 0,30-11 0,-36 9 0,1-1 0,-1-1 0,-1 0 0,24-19 0,47-52 0,-58 50 0,-2-2 0,-1-1 0,36-63 0,43-117 0,-101 209 0,54-145 0,-12-7 0,-36 121 0,-1-1 0,3-63 0,-9-74 0,-2 116 0,1 48-30,-10-431-1305,9 425-5491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5:53:44.4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4884 24575,'3'0'0,"1"-1"0,-1 1 0,1 0 0,-1-1 0,1 0 0,-1 0 0,0 0 0,0 0 0,1 0 0,2-3 0,7-1 0,68-33 0,47-27-546,53-39-1782,43-35 661,43-33-724,31-26 1045,274-192-1944,-156 106 2472,785-493-2113,-740 484 2996,-14-20 170,298-273 1061,-515 401-1081,205-167 1196,-80 63-369,267-181 1478,-339 284-39,-239 159-4620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5:53:45.1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24575,'1'2'0,"-1"-1"0,0 1 0,0-1 0,1 1 0,-1-1 0,1 0 0,-1 1 0,1-1 0,-1 1 0,1-1 0,0 0 0,0 1 0,1 0 0,4 8 0,107 159-292,19-2-1810,9 3 1146,31 33-955,30 30 888,28 24-1320,28 20 618,621 576-2841,-583-600 4369,629 413 0,-37-156-303,539 174 3052,-1394-670-2261,249 110 1121,-8 16 3080,-124-37 1501,-102-66-5457,57 31 0,-91-60-877,1-1 0,0 0-1,22 6 1,-16-8-6485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5:53:45.9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4201 24575,'45'-69'0,"9"-4"0,28-34-546,347-427-3352,32 18 820,114-46 2826,23 21-94,-412 375 315,591-521-1404,-29 27 1490,-724 638 66,222-195 1929,-190 171-2881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5:53:46.5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0 24575,'-2'29'0,"1"-22"0,0 1 0,1 16 0,4 3-8,0 1 0,2-1 0,1 0 0,2 0 0,0 0 0,18 33 0,0-9-424,2-2 1,40 51-1,42 40-384,42 25-1366,275 225-1097,-193-196 2173,626 427-1810,96-38 2519,-610-389-1190,-299-168 1531,991 564-1515,-709-393 1571,-23-10-78,-27-12-230,-39-17 316,-33-19 335,-26-15 16,-30-21 735,-26-19-333,-90-60 75,158 94 3361,-157-100-4339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6:00:33.3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7556 24575,'1'0'0,"-1"-1"0,0 1 0,0-1 0,0 1 0,1-1 0,-1 1 0,0-1 0,1 1 0,-1 0 0,0-1 0,1 1 0,-1 0 0,0-1 0,1 1 0,-1 0 0,1-1 0,-1 1 0,0 0 0,1 0 0,-1-1 0,1 1 0,1-1 0,9-5 0,0 1 0,0 1 0,14-5 0,387-113-1123,25-8-990,-23-8 736,-7-21 1,-208 68 1376,-26 5 0,-31 6-159,-5-7-539,-106 64 872,-1-1 0,30-31-1,-52 47 11,0-1 0,-1 1 0,0-1 0,0-1 0,-1 1 0,0-1 0,-1 0 0,0 0 0,-1-1 0,0 0 0,0 1 0,3-22 0,0-17 1647,1-92-1,-13-51-1753,-29-113-1498,-29 7 213,31 182 768,-5 1 0,-54-113 0,22 82-220,-90-137 0,-152-189 660,237 368-222,-156-228-1083,-165-279 1306,250 384 160,111 173 1015,3-2 0,2-1 0,3-1 0,-29-94 0,-19-133-227,66 235-949,-2-79 0,12-52 0,0 145 0,13-71 0,-10 88 0,0 0 0,1 1 0,1-1 0,1 1 0,12-22 0,14-13 0,2 2 0,51-57 0,100-79 0,80-28 27,15 16-555,-52 38 227,215-125 301,-367 245 0,2 3 0,1 4 0,103-29 0,-156 55 166,-1 2 1,1 1-1,44-3 0,-56 8-149,0 0 1,1 1-1,-1 1 0,0 0 0,0 1 0,0 1 0,24 9 0,97 53-17,-6 11 0,-124-73 0,110 70 0,-90-54 0,-1 0 0,28 29 0,-15-6 0,55 76 0,21 56 0,-36-61 0,-79-114 0,0 0 0,0 0 0,0 0 0,0 0 0,0 0 0,0 0 0,0 0 0,0 0 0,0 0 0,0 0 0,0 0 0,0 0 0,0 0 0,0 0 0,0 0 0,0 0 0,-1 0 0,1 0 0,0 0 0,0 0 0,0 0 0,0 0 0,0 0 0,0 0 0,0 0 0,0 0 0,0 1 0,0-1 0,0 0 0,0 0 0,0 0 0,0 0 0,0 0 0,0 0 0,0 0 0,0 0 0,0 0 0,0 0 0,0 0 0,0 0 0,0 0 0,0 0 0,0 0 0,0 0 0,0 0 0,0 1 0,0-1 0,0 0 0,0 0 0,0 0 0,0 0 0,0 0 0,0 0 0,0 0 0,-10-4 0,-14-10 0,-20-14 0,2-3 0,-52-49 0,82 69 0,-25-18 0,32 26 0,0-1 0,-1 1 0,0 1 0,1-1 0,-1 1 0,0 0 0,-11-2 0,14 4 0,0 0 0,0-1 0,1 1 0,-1-1 0,0 0 0,1 0 0,-1 0 0,1 0 0,-1 0 0,1-1 0,-1 1 0,1-1 0,0 1 0,0-1 0,0 0 0,0 0 0,0 0 0,-2-2 0,4 3 0,0 1 0,-1 0 0,1 0 0,0-1 0,0 1 0,0 0 0,0 0 0,0-1 0,0 1 0,-1 0 0,1 0 0,0-1 0,0 1 0,0 0 0,0-1 0,0 1 0,0 0 0,0 0 0,0-1 0,0 1 0,0 0 0,0-1 0,0 1 0,1 0 0,-1 0 0,0-1 0,0 1 0,0 0 0,0 0 0,0-1 0,1 1 0,-1 0 0,0 0 0,0-1 0,0 1 0,1 0 0,-1 0 0,0 0 0,0-1 0,0 1 0,1 0 0,-1 0 0,0 0 0,1 0 0,-1 0 0,0 0 0,0 0 0,1-1 0,-1 1 0,0 0 0,1 0 0,-1 0 0,18 0 0,2 4 0,28 11 0,-18-6 0,82 26 0,39 12 0,-146-46 0,-2 0 0,1 0 0,0 0 0,0 0 0,6 0 0,-8-1 0,-1 0 0,0 0 0,0-1 0,0 1 0,0 0 0,1 0 0,-1-1 0,0 1 0,0-1 0,0 1 0,0-1 0,0 1 0,0-1 0,0 1 0,0-1 0,0 0 0,-1 0 0,1 1 0,0-1 0,1-2 0,1-2 0,0 0 0,0-1 0,-1 1 0,1-1 0,-1 1 0,2-11 0,4-39 0,-6 41 0,8-129 0,0-3 0,-1 85-1365,-7 40-5461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4:24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1354 580 24575,'-418'0'0,"411"1"0,0 0 0,-1 0 0,1 1 0,0 1 0,0 0 0,0 0 0,-12 9 0,-3 5 0,-21 21 0,23-19 0,-42 38 0,-88 83 0,134-124 0,2 1 0,0 1 0,0 1 0,1 1 0,0 0 0,1 2 0,-12 30 0,0-1 0,-166 383 0,149-322 0,3 2 0,3 3 0,-37 181 0,67-277 0,-6 27 0,2 0 0,1 1 0,-6 81 0,12 240 0,3-202 0,-1-110 0,0 11 0,1-1 0,11 108 0,2-82 0,37 161 0,38 125 0,-30-102 0,-35-156 0,45 158 0,-52-228 0,2-1 0,1-1 0,1-2 0,2-1 0,0-2 0,34 48 0,-40-70 0,1 0 0,0-2 0,36 33 0,-20-27 0,53 32 0,-15-21-1696,111 37 0,78-4-1696,-157-50 3287,151 2 0,-187-23 327,189-9 312,-227 3 1383,0-2-1,32-14 1,-23 3-1426,40-26-1,142-134-983,-8-30 493,-193 184 0,0 0 0,-1-2 0,-1-1 0,-1-1 0,-1-2 0,0 0 0,20-54 0,-20 38 0,-1-1 0,-1 0 0,-2-2 0,-1 0 0,7-58 0,58-595 0,-58 308 0,-18-2 0,-2 207 0,3 88 0,-6-207 0,2 251 0,-2-1 0,-1 1 0,-14-69 0,-20-46 0,-75-232 0,90 330-915,-3 1-1,-1 3 1,-3 1-1,-48-81 1,-69-75-2395,40 91 4413,65 87-1152,-78-63-1,-54-20 3969,33 26-955,26 9-2964,99 84 0,0 0 0,-35-14 0,27 14 0,25 12 0,-202-88 0,163 75 0,0 2 0,-1 3 0,-47 0 0,79 7 0,-1 0 0,1-2 0,-1 1 0,-9-6 0,8 3 0,0 1 0,-15-3 0,11 6-1365,2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6.png"/><Relationship Id="rId4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anielkeep.github.io/itercheat_baked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2.png"/><Relationship Id="rId4" Type="http://schemas.openxmlformats.org/officeDocument/2006/relationships/customXml" Target="../ink/ink4.xml"/><Relationship Id="rId9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crates.io/crates/itertool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Collections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0A11A-8D3D-9480-734E-143356C0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mut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49B7-1E9C-F901-5A34-437BCB85A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])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42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699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59167-36A3-8A20-3071-5F5B11B1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0C93B-4F22-6D82-4D25-AF03F26DB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JetBrains Mono"/>
              </a:rPr>
              <a:t>error[E0382]: use of moved value: `vector`</a:t>
            </a:r>
            <a:endParaRPr lang="en-US" dirty="0">
              <a:solidFill>
                <a:srgbClr val="FF0000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consider iterating over a slice of the `</a:t>
            </a:r>
            <a:r>
              <a:rPr lang="en-US" dirty="0" err="1">
                <a:solidFill>
                  <a:schemeClr val="accent6"/>
                </a:solidFill>
              </a:rPr>
              <a:t>Vec</a:t>
            </a:r>
            <a:r>
              <a:rPr lang="en-US" dirty="0">
                <a:solidFill>
                  <a:schemeClr val="accent6"/>
                </a:solidFill>
              </a:rPr>
              <a:t>&lt;i32&gt;`'s content to avoid moving into the `for` loop</a:t>
            </a:r>
            <a:endParaRPr lang="ru-RU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83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3524-6FF1-4B0F-A471-2B54C3AD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E326-9739-30D6-1D2D-118668DB5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40EAB6-4241-8D96-0001-01DDDBDFC3EB}"/>
                  </a:ext>
                </a:extLst>
              </p14:cNvPr>
              <p14:cNvContentPartPr/>
              <p14:nvPr/>
            </p14:nvContentPartPr>
            <p14:xfrm>
              <a:off x="1915268" y="2129735"/>
              <a:ext cx="442080" cy="518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40EAB6-4241-8D96-0001-01DDDBDFC3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6628" y="2121095"/>
                <a:ext cx="45972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162212E-A87D-8D9A-21F1-689160A8E542}"/>
                  </a:ext>
                </a:extLst>
              </p14:cNvPr>
              <p14:cNvContentPartPr/>
              <p14:nvPr/>
            </p14:nvContentPartPr>
            <p14:xfrm>
              <a:off x="1870628" y="3251135"/>
              <a:ext cx="467640" cy="631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162212E-A87D-8D9A-21F1-689160A8E5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1628" y="3242135"/>
                <a:ext cx="485280" cy="64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893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10C1-8ECB-E4A0-DA4D-B4B2EB4E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1EFCB-80A7-6635-9B47-5FDA7578B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string_eng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"Hello!!"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ja-JP" altLang="en-US" dirty="0">
                <a:solidFill>
                  <a:srgbClr val="067D17"/>
                </a:solidFill>
                <a:latin typeface="Courier New" panose="02070309020205020404" pitchFamily="49" charset="0"/>
              </a:rPr>
              <a:t>读写汉字学中文</a:t>
            </a:r>
            <a:r>
              <a:rPr lang="en-US" altLang="ja-JP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ja-JP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string_eng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7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21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46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23D8-42BB-4677-63F0-D8DE75B0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slice aka &amp;str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2EA68-0EF4-BFA9-52A1-92E1975E7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[..];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other_slice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16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3937-9902-DE14-31B1-6D2C795B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UTF-8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F609C-779D-F511-3194-0E36F98CD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ja-JP" altLang="en-US" dirty="0">
                <a:solidFill>
                  <a:srgbClr val="067D17"/>
                </a:solidFill>
                <a:latin typeface="Courier New" panose="02070309020205020404" pitchFamily="49" charset="0"/>
              </a:rPr>
              <a:t>读写汉字学中文</a:t>
            </a:r>
            <a:r>
              <a:rPr lang="en-US" altLang="ja-JP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ja-JP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slice_china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slice_china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panic: byte index 1 is not a char boundary; it is inside '</a:t>
            </a:r>
            <a:r>
              <a:rPr lang="ja-JP" altLang="en-US" dirty="0">
                <a:solidFill>
                  <a:srgbClr val="FF0000"/>
                </a:solidFill>
              </a:rPr>
              <a:t>读</a:t>
            </a:r>
            <a:r>
              <a:rPr lang="en-US" altLang="ja-JP" dirty="0">
                <a:solidFill>
                  <a:srgbClr val="FF0000"/>
                </a:solidFill>
              </a:rPr>
              <a:t>' (</a:t>
            </a:r>
            <a:r>
              <a:rPr lang="en-US" dirty="0">
                <a:solidFill>
                  <a:srgbClr val="FF0000"/>
                </a:solidFill>
              </a:rPr>
              <a:t>bytes 0..3) of `</a:t>
            </a:r>
            <a:r>
              <a:rPr lang="ja-JP" altLang="en-US" dirty="0">
                <a:solidFill>
                  <a:srgbClr val="FF0000"/>
                </a:solidFill>
              </a:rPr>
              <a:t>读写汉字学中文</a:t>
            </a:r>
            <a:r>
              <a:rPr lang="en-US" altLang="ja-JP" dirty="0">
                <a:solidFill>
                  <a:srgbClr val="FF0000"/>
                </a:solidFill>
              </a:rPr>
              <a:t>`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slice_chars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char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.chars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().collect();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chars_china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&amp;[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char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 =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slice_chars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chars_china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</a:t>
            </a:r>
            <a:r>
              <a:rPr lang="ja-JP" altLang="en-US" i="1" dirty="0">
                <a:solidFill>
                  <a:srgbClr val="8C8C8C"/>
                </a:solidFill>
                <a:latin typeface="Courier New" panose="02070309020205020404" pitchFamily="49" charset="0"/>
              </a:rPr>
              <a:t>写</a:t>
            </a:r>
            <a:endParaRPr lang="ja-JP" alt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12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0AE7-81EF-2075-6CFA-FBD660B8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char at index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1977C-3A75-98DD-A265-A1C9EB9F7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"00"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error[E0614]: type `str` cannot be dereferenced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.replace_range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"00"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H00llo World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9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9E66-923A-AA13-0C43-99406E31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415FB-263C-DD48-4DB2-41C8B2F55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scores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HashMap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scores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.insert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"Blue"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scores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.insert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"Yellow"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scores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.remove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"Blue"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contains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scores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.contains_key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"Yellow"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scores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"Yellow"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6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810E-7448-6FC5-5E68-E6DD95A4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 Entry API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A38A4-2F93-A872-9820-2C8CD68C0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JetBrains Mono"/>
              </a:rPr>
              <a:t>scores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.entry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"Yellow"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)).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or_insert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scores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.entry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"Yellow"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Entry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Occupied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 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.key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Yellow 50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Entry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Vacant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.key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287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FD48-FAE3-8AF1-690A-00C1D1FC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collections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3C4DF-0F06-373B-B69F-F0E46EBAE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959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.len()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10C4B-E2FF-D230-C2A6-73EF472A8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4124" y="1825625"/>
            <a:ext cx="50196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{ **x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{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.collect();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418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99374-4E6D-DC0E-92C7-AF1BC5CE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C352D-3F58-CD18-BF75-9330833BA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dirty="0">
                <a:solidFill>
                  <a:srgbClr val="871094"/>
                </a:solidFill>
                <a:latin typeface="JetBrains Mono"/>
              </a:rPr>
              <a:t>pointer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: *</a:t>
            </a:r>
            <a:r>
              <a:rPr lang="fr-FR" dirty="0" err="1">
                <a:solidFill>
                  <a:srgbClr val="0033B3"/>
                </a:solidFill>
                <a:latin typeface="JetBrains Mono"/>
              </a:rPr>
              <a:t>const</a:t>
            </a:r>
            <a:r>
              <a:rPr lang="fr-FR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fr-FR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usize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25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683B78-04F0-136B-2FC5-7DCC4979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8A1C5D-B218-3029-0A05-010C08EA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Iterator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464176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8CCC-FBA5-C6D3-6BF1-0AE9C884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A74C6-5728-6C48-8EEB-76FDFFEE8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iter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break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2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8CCC-FBA5-C6D3-6BF1-0AE9C884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A74C6-5728-6C48-8EEB-76FDFFEE8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iter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.filter(|x| { **x &gt;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.map(|x| {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iter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{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break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{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873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A56E-25FD-59AF-51FC-455FF583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AA1CF-B7E1-0637-8E4D-7E3E60EE9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iter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iter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{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break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{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ECB5F-71B3-543B-45D6-22A6DB6C1B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327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7766-F2B0-97AF-7E7F-59697F4C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and </a:t>
            </a:r>
            <a:r>
              <a:rPr lang="en-US" dirty="0" err="1"/>
              <a:t>IntoIterator</a:t>
            </a:r>
            <a:r>
              <a:rPr lang="en-US" dirty="0"/>
              <a:t> trait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1591A-EBFF-14C6-A752-AA63DA7E2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966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3127D-3A0E-CBBD-45A2-9F87EA423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1468" y="1825625"/>
            <a:ext cx="68923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IntoIterator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IntoIter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into_iter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IntoIter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64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B035-0142-6C5A-860C-8166A136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functions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4FEC2B-5553-4C69-166A-29C4E54E7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https://danielkeep.github.io/itercheat_baked.html</a:t>
            </a:r>
            <a:endParaRPr lang="en-US" dirty="0"/>
          </a:p>
          <a:p>
            <a:r>
              <a:rPr lang="en-US" dirty="0"/>
              <a:t>Generators: once, repeat, etc.</a:t>
            </a:r>
          </a:p>
          <a:p>
            <a:r>
              <a:rPr lang="en-US" dirty="0"/>
              <a:t>Sequences: map, filter, </a:t>
            </a:r>
            <a:r>
              <a:rPr lang="en-US" dirty="0" err="1"/>
              <a:t>flat_map</a:t>
            </a:r>
            <a:r>
              <a:rPr lang="en-US" dirty="0"/>
              <a:t>, etc.</a:t>
            </a:r>
          </a:p>
          <a:p>
            <a:r>
              <a:rPr lang="en-US" dirty="0"/>
              <a:t>Collectors: collect, find, max, sum, any, etc.</a:t>
            </a:r>
          </a:p>
        </p:txBody>
      </p:sp>
    </p:spTree>
    <p:extLst>
      <p:ext uri="{BB962C8B-B14F-4D97-AF65-F5344CB8AC3E}">
        <p14:creationId xmlns:p14="http://schemas.microsoft.com/office/powerpoint/2010/main" val="3967954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530B0-B25D-6850-CE33-84C2411E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A1578-FF04-6E54-E91F-1C519F599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my_vec.iter</a:t>
            </a:r>
            <a:r>
              <a:rPr lang="en-US" dirty="0"/>
              <a:t>()</a:t>
            </a:r>
          </a:p>
          <a:p>
            <a:r>
              <a:rPr lang="en-US" dirty="0" err="1"/>
              <a:t>iter</a:t>
            </a:r>
            <a:r>
              <a:rPr lang="en-US" dirty="0"/>
              <a:t>::once(1)</a:t>
            </a:r>
          </a:p>
          <a:p>
            <a:r>
              <a:rPr lang="en-US" dirty="0" err="1"/>
              <a:t>iter</a:t>
            </a:r>
            <a:r>
              <a:rPr lang="en-US" dirty="0"/>
              <a:t>::repeat(4)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repeat forever</a:t>
            </a:r>
          </a:p>
          <a:p>
            <a:r>
              <a:rPr lang="en-US" dirty="0" err="1"/>
              <a:t>iter</a:t>
            </a:r>
            <a:r>
              <a:rPr lang="en-US" dirty="0"/>
              <a:t>::empty::&lt;i32&gt;()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25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27DE-E907-E0D7-CAAE-461EC4F6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F79A-6566-91B3-147D-ECA0A52E1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map , filter , </a:t>
            </a:r>
            <a:r>
              <a:rPr lang="en-US" dirty="0" err="1"/>
              <a:t>flat_map</a:t>
            </a:r>
            <a:r>
              <a:rPr lang="en-US" dirty="0"/>
              <a:t> , flatten , zip , unzip , chain , take , skip , enumerate, </a:t>
            </a:r>
            <a:r>
              <a:rPr lang="en-US" dirty="0" err="1"/>
              <a:t>filter_map</a:t>
            </a:r>
            <a:r>
              <a:rPr lang="en-US" dirty="0"/>
              <a:t>, cloned 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471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FB93-07B9-1ADE-21F3-43173EF8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BF19-6CCB-8E0E-1FED-A783F59BC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map_result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().map(|x|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map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f: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Map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where</a:t>
            </a:r>
            <a:br>
              <a:rPr lang="en-US" dirty="0">
                <a:solidFill>
                  <a:srgbClr val="0033B3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    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Sized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Map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f)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12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DF96-F951-60B7-A0D4-24DDD6EB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59D9B-425F-03CD-40A1-171025A5A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46964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0627A"/>
                </a:solidFill>
                <a:latin typeface="JetBrains Mono"/>
              </a:rPr>
              <a:t>map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2400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f: </a:t>
            </a:r>
            <a:r>
              <a:rPr lang="en-US" sz="2400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Map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033B3"/>
                </a:solidFill>
                <a:latin typeface="JetBrains Mono"/>
              </a:rPr>
              <a:t>where</a:t>
            </a:r>
            <a:br>
              <a:rPr lang="en-US" sz="2400" dirty="0">
                <a:solidFill>
                  <a:srgbClr val="0033B3"/>
                </a:solidFill>
                <a:latin typeface="JetBrains Mono"/>
              </a:rPr>
            </a:br>
            <a:r>
              <a:rPr lang="en-US" sz="2400" dirty="0">
                <a:solidFill>
                  <a:srgbClr val="0033B3"/>
                </a:solidFill>
                <a:latin typeface="JetBrains Mono"/>
              </a:rPr>
              <a:t>    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Sized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JetBrains Mono"/>
              </a:rPr>
              <a:t>FnMut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Item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sz="2400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Map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400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f)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BB198-76BE-6E28-3A34-FC9E76B8C4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Iterator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Iterator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Map&lt;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where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latin typeface="JetBrains Mono"/>
              </a:rPr>
              <a:t>#[inline]</a:t>
            </a:r>
            <a:br>
              <a:rPr lang="en-US" dirty="0">
                <a:solidFill>
                  <a:srgbClr val="9E880D"/>
                </a:solidFill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.iter.next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041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62D1-0C10-4630-3B91-043EFB29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27076-1151-52F7-B8C1-932B24C6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count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)];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JetBrains Mono"/>
              </a:rPr>
              <a:t>error[E0507]: cannot move out of index of `</a:t>
            </a:r>
            <a:r>
              <a:rPr lang="en-US" dirty="0" err="1">
                <a:solidFill>
                  <a:srgbClr val="FF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FF0000"/>
                </a:solidFill>
                <a:latin typeface="JetBrains Mono"/>
              </a:rPr>
              <a:t>&lt;String&gt;`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79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6AC1-2721-D96B-91E5-5E00BCF0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4F035-2B51-6619-F7F3-27D13B0ED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**x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6718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429B-04ED-B785-BA52-5F7DD55D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E50E-F775-0978-D84C-56A2C1D896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filter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predicate: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Filter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where</a:t>
            </a:r>
            <a:b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   Self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FnMut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Filter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000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predicate)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55DCD-8709-205C-DD2E-85F17D0F73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Filter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2000" dirty="0" err="1">
                <a:solidFill>
                  <a:srgbClr val="871094"/>
                </a:solidFill>
                <a:effectLst/>
                <a:latin typeface="JetBrains Mono"/>
              </a:rPr>
              <a:t>iter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predicate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Iterator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Iterator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Filter&lt;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where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FnMut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9E880D"/>
                </a:solidFill>
                <a:effectLst/>
                <a:latin typeface="JetBrains Mono"/>
              </a:rPr>
              <a:t>#[inline]</a:t>
            </a:r>
            <a:br>
              <a:rPr lang="en-US" sz="2000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next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.iter.find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.predicate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1560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D621-9CB5-7089-C2EA-60B74AE1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are lazy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973D09-A15E-B950-40D0-481271C4D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**x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32F56C-91CB-6DAC-8F8D-8CAEFECA6269}"/>
              </a:ext>
            </a:extLst>
          </p:cNvPr>
          <p:cNvSpPr txBox="1"/>
          <p:nvPr/>
        </p:nvSpPr>
        <p:spPr>
          <a:xfrm>
            <a:off x="1360170" y="4422637"/>
            <a:ext cx="60953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E880D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.iter.next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A721C6-A176-B296-27A5-CCDE24CC3294}"/>
              </a:ext>
            </a:extLst>
          </p:cNvPr>
          <p:cNvSpPr txBox="1"/>
          <p:nvPr/>
        </p:nvSpPr>
        <p:spPr>
          <a:xfrm>
            <a:off x="6356985" y="3594946"/>
            <a:ext cx="6095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8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.iter.find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.predicate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68E56C-C296-FA14-94EC-16103F22FC71}"/>
              </a:ext>
            </a:extLst>
          </p:cNvPr>
          <p:cNvGrpSpPr/>
          <p:nvPr/>
        </p:nvGrpSpPr>
        <p:grpSpPr>
          <a:xfrm>
            <a:off x="1342113" y="4110775"/>
            <a:ext cx="2780280" cy="1907640"/>
            <a:chOff x="1342113" y="4110775"/>
            <a:chExt cx="2780280" cy="190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73F5931-D4C7-8A3F-FAC2-9C7595B7D900}"/>
                    </a:ext>
                  </a:extLst>
                </p14:cNvPr>
                <p14:cNvContentPartPr/>
                <p14:nvPr/>
              </p14:nvContentPartPr>
              <p14:xfrm>
                <a:off x="1342113" y="4260175"/>
                <a:ext cx="2535840" cy="1758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73F5931-D4C7-8A3F-FAC2-9C7595B7D90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33473" y="4251175"/>
                  <a:ext cx="2553480" cy="177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8DC383B-CCCC-FF30-2BC0-0EBD8F4EE0F0}"/>
                    </a:ext>
                  </a:extLst>
                </p14:cNvPr>
                <p14:cNvContentPartPr/>
                <p14:nvPr/>
              </p14:nvContentPartPr>
              <p14:xfrm>
                <a:off x="1720473" y="4110775"/>
                <a:ext cx="2401920" cy="1800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8DC383B-CCCC-FF30-2BC0-0EBD8F4EE0F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11473" y="4101775"/>
                  <a:ext cx="2419560" cy="181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4674FE-F1DA-1C80-BE5D-6EEFA937C075}"/>
              </a:ext>
            </a:extLst>
          </p:cNvPr>
          <p:cNvGrpSpPr/>
          <p:nvPr/>
        </p:nvGrpSpPr>
        <p:grpSpPr>
          <a:xfrm>
            <a:off x="6856593" y="3075415"/>
            <a:ext cx="2327040" cy="1721160"/>
            <a:chOff x="6856593" y="3075415"/>
            <a:chExt cx="2327040" cy="172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9C8F46D-6622-22A9-B62E-4508E3A4BC3C}"/>
                    </a:ext>
                  </a:extLst>
                </p14:cNvPr>
                <p14:cNvContentPartPr/>
                <p14:nvPr/>
              </p14:nvContentPartPr>
              <p14:xfrm>
                <a:off x="6882873" y="3284215"/>
                <a:ext cx="1541160" cy="1512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9C8F46D-6622-22A9-B62E-4508E3A4BC3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73873" y="3275575"/>
                  <a:ext cx="1558800" cy="15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06500EB-6555-F38A-40F4-4B034FCB015E}"/>
                    </a:ext>
                  </a:extLst>
                </p14:cNvPr>
                <p14:cNvContentPartPr/>
                <p14:nvPr/>
              </p14:nvContentPartPr>
              <p14:xfrm>
                <a:off x="6856593" y="3075415"/>
                <a:ext cx="2327040" cy="1699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06500EB-6555-F38A-40F4-4B034FCB015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47593" y="3066415"/>
                  <a:ext cx="2344680" cy="1717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8155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A91A-62AD-F02B-DCC8-52C29507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are lazy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5B74B-389D-8871-340A-6D8F47DC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Map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Filter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.filter(|x| **x &gt;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.map(|x|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AB6D0-A03C-7CB5-12A2-ECFF67729316}"/>
              </a:ext>
            </a:extLst>
          </p:cNvPr>
          <p:cNvSpPr txBox="1"/>
          <p:nvPr/>
        </p:nvSpPr>
        <p:spPr>
          <a:xfrm>
            <a:off x="3197283" y="4908931"/>
            <a:ext cx="60953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E880D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.iter.next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1C309-B59E-9CAA-445F-D39015EEA5B6}"/>
              </a:ext>
            </a:extLst>
          </p:cNvPr>
          <p:cNvSpPr txBox="1"/>
          <p:nvPr/>
        </p:nvSpPr>
        <p:spPr>
          <a:xfrm>
            <a:off x="7167476" y="3116965"/>
            <a:ext cx="41187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8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.iter.find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.predicate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3E98A77-9856-AAF0-BF86-EFCED02228EC}"/>
                  </a:ext>
                </a:extLst>
              </p14:cNvPr>
              <p14:cNvContentPartPr/>
              <p14:nvPr/>
            </p14:nvContentPartPr>
            <p14:xfrm>
              <a:off x="6334233" y="2915935"/>
              <a:ext cx="1446120" cy="2720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3E98A77-9856-AAF0-BF86-EFCED02228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5233" y="2907295"/>
                <a:ext cx="1463760" cy="273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598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DD97-A6C5-76F0-123D-43A6923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Cost Abstractions: Iterator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52FB73-4DC5-6495-D113-2E7B26F92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CE44EC-A4C0-F5AE-9B8E-B7DCF90FC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Rust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EBB149-4934-05DC-4A78-2E96D5B82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23950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test </a:t>
            </a:r>
            <a:r>
              <a:rPr lang="en-US" sz="2000" dirty="0" err="1"/>
              <a:t>bench_search_for</a:t>
            </a:r>
            <a:r>
              <a:rPr lang="en-US" sz="2000" dirty="0"/>
              <a:t>  ... bench:  19,620,300 ns/</a:t>
            </a:r>
            <a:r>
              <a:rPr lang="en-US" sz="2000" dirty="0" err="1"/>
              <a:t>iter</a:t>
            </a:r>
            <a:r>
              <a:rPr lang="en-US" sz="2000" dirty="0"/>
              <a:t> (+/- 915,700)</a:t>
            </a:r>
          </a:p>
          <a:p>
            <a:pPr marL="0" indent="0">
              <a:buNone/>
            </a:pPr>
            <a:r>
              <a:rPr lang="en-US" sz="2000" dirty="0"/>
              <a:t>test </a:t>
            </a:r>
            <a:r>
              <a:rPr lang="en-US" sz="2000" dirty="0" err="1"/>
              <a:t>bench_search_iter</a:t>
            </a:r>
            <a:r>
              <a:rPr lang="en-US" sz="2000" dirty="0"/>
              <a:t> ... bench:  19,234,900 ns/</a:t>
            </a:r>
            <a:r>
              <a:rPr lang="en-US" sz="2000" dirty="0" err="1"/>
              <a:t>iter</a:t>
            </a:r>
            <a:r>
              <a:rPr lang="en-US" sz="2000" dirty="0"/>
              <a:t> (+/- 657,200)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https://doc.rust-lang.org/book/ch13-04-performance.html</a:t>
            </a:r>
            <a:endParaRPr lang="ru-RU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D790E9-FDC8-B970-54C0-57260461CED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763" y="2505075"/>
            <a:ext cx="4573837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1372E07-0A2E-4BF6-1E7E-B98FB07FCEF7}"/>
                  </a:ext>
                </a:extLst>
              </p14:cNvPr>
              <p14:cNvContentPartPr/>
              <p14:nvPr/>
            </p14:nvContentPartPr>
            <p14:xfrm>
              <a:off x="3259746" y="4318430"/>
              <a:ext cx="1060200" cy="2024004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1372E07-0A2E-4BF6-1E7E-B98FB07FCE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1106" y="4309430"/>
                <a:ext cx="1077840" cy="20416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222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468A-A4ED-C443-88B1-35DB6FD7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0E0B-A070-DC3F-A1EB-5AD2D6AF4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flat_map</a:t>
            </a:r>
            <a:r>
              <a:rPr lang="en-US" dirty="0"/>
              <a:t> </a:t>
            </a:r>
          </a:p>
          <a:p>
            <a:r>
              <a:rPr lang="en-US" dirty="0"/>
              <a:t>zip</a:t>
            </a:r>
          </a:p>
          <a:p>
            <a:r>
              <a:rPr lang="en-US" dirty="0"/>
              <a:t>take , skip </a:t>
            </a:r>
          </a:p>
          <a:p>
            <a:r>
              <a:rPr lang="en-US" dirty="0" err="1"/>
              <a:t>filter_map</a:t>
            </a:r>
            <a:r>
              <a:rPr lang="en-US" dirty="0"/>
              <a:t> </a:t>
            </a:r>
          </a:p>
          <a:p>
            <a:r>
              <a:rPr lang="en-US" dirty="0"/>
              <a:t>cloned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1220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FFE8-6491-39FD-A2F8-B7696147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0_o?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63E19-09BF-44C9-3972-C4D3DDFAE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https://crates.io/crates/itertools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sorted_by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cmp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VecIntoIter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::Item&gt;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where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::Item,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::Item) -&gt; Ordering,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.sort_by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cmp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.into_iter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821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E460D-6E3E-587E-F1C5-F398F2F8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and ownership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0B113-366C-D555-6D48-933FBE348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iter</a:t>
            </a:r>
            <a:r>
              <a:rPr lang="en-US" dirty="0"/>
              <a:t>()</a:t>
            </a:r>
          </a:p>
          <a:p>
            <a:r>
              <a:rPr lang="en-US" dirty="0" err="1"/>
              <a:t>iter_mut</a:t>
            </a:r>
            <a:r>
              <a:rPr lang="en-US" dirty="0"/>
              <a:t>()</a:t>
            </a:r>
          </a:p>
          <a:p>
            <a:r>
              <a:rPr lang="en-US" dirty="0" err="1"/>
              <a:t>into_iter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179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2BDB-3BE7-717B-05D5-43B05A1E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iter_mut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FFCAF-26B5-9F8B-028E-5D5B13055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b="1" dirty="0" err="1">
                <a:solidFill>
                  <a:srgbClr val="080808"/>
                </a:solidFill>
                <a:latin typeface="JetBrains Mono"/>
              </a:rPr>
              <a:t>iter_mut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.filter(|x| **x &gt;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*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*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ru-RU" i="1" dirty="0">
                <a:solidFill>
                  <a:srgbClr val="8C8C8C"/>
                </a:solidFill>
                <a:latin typeface="JetBrains Mono"/>
              </a:rPr>
              <a:t>// 1 2 13 14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53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C411-A30E-37B6-83D4-DBFE0535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into_iter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F0AAE-4EAC-E6E5-1536-5EE80F8B7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b="1" dirty="0" err="1">
                <a:solidFill>
                  <a:srgbClr val="080808"/>
                </a:solidFill>
                <a:effectLst/>
                <a:latin typeface="JetBrains Mono"/>
              </a:rPr>
              <a:t>into_iter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JetBrains Mono"/>
              </a:rPr>
              <a:t>error[E0382]: use of moved value: `vector`</a:t>
            </a:r>
            <a:endParaRPr lang="en-US" dirty="0">
              <a:solidFill>
                <a:srgbClr val="FF0000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464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CDF6-B64E-45A4-5012-B441B35C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by reference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21017-282F-F3F2-97CC-A256F7FD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82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6C51-2FA9-D000-ACCD-FBB856DA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Collectors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BAF7-4B43-4663-9408-84B0A26A4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b="1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b="1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**x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collect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57715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018F-E22E-89A8-82CF-E0D32C7C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5998E-80E0-23B0-D9BA-4309F9D26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**x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collect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error[E0282]: type annotations needed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52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54E4-9A77-5CCC-4748-052FDDAB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8946A-02D7-83CB-5E7A-863F9E588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collect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FromIterator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B</a:t>
            </a:r>
            <a:br>
              <a:rPr lang="en-US" dirty="0">
                <a:solidFill>
                  <a:srgbClr val="20999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where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  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FromIterator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FromIterator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Sized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IntoIterator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495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9EB0-502D-0F9F-44A3-43C1DC8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 element, borrow whole vector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9A568-0367-E5B8-5159-2FDE44580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>
                <a:solidFill>
                  <a:srgbClr val="067D17"/>
                </a:solidFill>
                <a:latin typeface="JetBrains Mono"/>
              </a:rPr>
              <a:t>World"</a:t>
            </a:r>
            <a:r>
              <a:rPr lang="en-US">
                <a:solidFill>
                  <a:srgbClr val="080808"/>
                </a:solidFill>
                <a:latin typeface="JetBrains Mono"/>
              </a:rPr>
              <a:t>));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error[E0502]: cannot borrow `</a:t>
            </a:r>
            <a:r>
              <a:rPr lang="en-US" dirty="0" err="1">
                <a:solidFill>
                  <a:srgbClr val="FF0000"/>
                </a:solidFill>
              </a:rPr>
              <a:t>vec</a:t>
            </a:r>
            <a:r>
              <a:rPr lang="en-US" dirty="0">
                <a:solidFill>
                  <a:srgbClr val="FF0000"/>
                </a:solidFill>
              </a:rPr>
              <a:t>` as mutable because it is also borrowed as immutable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0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D19A-DBAF-6B46-E1E2-5C55792D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err="1"/>
              <a:t>vec</a:t>
            </a:r>
            <a:r>
              <a:rPr lang="en-US" dirty="0"/>
              <a:t> element	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BE4B-33B5-6B6B-BFC4-E9B3966B8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first_mut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first_mut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679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FE6D-524F-61E9-9328-0AB77090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Drain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E41B1-2F99-3C38-54F5-875731F26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drained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.drain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drop(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drained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219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0CDE-8E96-4F99-F299-DAF98CF0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6E5E-9462-9308-8C7C-97B0ECA53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 ..  ],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 ..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  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 ..=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  ], [  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 [  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  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This is a `Range`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..=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 [  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83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9455-5ABF-64C8-6895-3E5C3D44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48EB7-31E9-5906-8F0A-06077AAF1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3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98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3078</Words>
  <Application>Microsoft Office PowerPoint</Application>
  <PresentationFormat>Widescreen</PresentationFormat>
  <Paragraphs>213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JetBrains Mono</vt:lpstr>
      <vt:lpstr>Office Theme</vt:lpstr>
      <vt:lpstr>Collections</vt:lpstr>
      <vt:lpstr>Vec</vt:lpstr>
      <vt:lpstr>Vec</vt:lpstr>
      <vt:lpstr>Get by reference</vt:lpstr>
      <vt:lpstr>Borrow element, borrow whole vector</vt:lpstr>
      <vt:lpstr>Set vec element </vt:lpstr>
      <vt:lpstr>Drain</vt:lpstr>
      <vt:lpstr>Range</vt:lpstr>
      <vt:lpstr>Slice</vt:lpstr>
      <vt:lpstr>Slice mut</vt:lpstr>
      <vt:lpstr>For</vt:lpstr>
      <vt:lpstr>For</vt:lpstr>
      <vt:lpstr>String</vt:lpstr>
      <vt:lpstr>String slice aka &amp;str</vt:lpstr>
      <vt:lpstr>Slice UTF-8</vt:lpstr>
      <vt:lpstr>Replace char at index</vt:lpstr>
      <vt:lpstr>HashMap</vt:lpstr>
      <vt:lpstr>HashMap Entry API</vt:lpstr>
      <vt:lpstr>Fun with collections</vt:lpstr>
      <vt:lpstr>Iterator</vt:lpstr>
      <vt:lpstr>Iterator</vt:lpstr>
      <vt:lpstr>Iterator</vt:lpstr>
      <vt:lpstr>For</vt:lpstr>
      <vt:lpstr>For and IntoIterator trait</vt:lpstr>
      <vt:lpstr>Iterator functions</vt:lpstr>
      <vt:lpstr>Generators</vt:lpstr>
      <vt:lpstr>Sequences</vt:lpstr>
      <vt:lpstr>Map</vt:lpstr>
      <vt:lpstr>Map</vt:lpstr>
      <vt:lpstr>Filter</vt:lpstr>
      <vt:lpstr>Filter</vt:lpstr>
      <vt:lpstr>Iterators are lazy</vt:lpstr>
      <vt:lpstr>Iterators are lazy</vt:lpstr>
      <vt:lpstr>Zero Cost Abstractions: Iterator</vt:lpstr>
      <vt:lpstr>Sequences</vt:lpstr>
      <vt:lpstr>Sorting 0_o?</vt:lpstr>
      <vt:lpstr>Iterators and ownership</vt:lpstr>
      <vt:lpstr>iter_mut()</vt:lpstr>
      <vt:lpstr>into_iter()</vt:lpstr>
      <vt:lpstr>Collectors</vt:lpstr>
      <vt:lpstr>collect()</vt:lpstr>
      <vt:lpstr>collect()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9</cp:revision>
  <dcterms:created xsi:type="dcterms:W3CDTF">2023-02-05T11:10:09Z</dcterms:created>
  <dcterms:modified xsi:type="dcterms:W3CDTF">2023-03-11T15:06:32Z</dcterms:modified>
</cp:coreProperties>
</file>