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86" r:id="rId3"/>
    <p:sldId id="359" r:id="rId4"/>
    <p:sldId id="387" r:id="rId5"/>
    <p:sldId id="331" r:id="rId6"/>
    <p:sldId id="333" r:id="rId7"/>
    <p:sldId id="335" r:id="rId8"/>
    <p:sldId id="388" r:id="rId9"/>
    <p:sldId id="389" r:id="rId10"/>
    <p:sldId id="390" r:id="rId11"/>
    <p:sldId id="391" r:id="rId12"/>
    <p:sldId id="334" r:id="rId13"/>
    <p:sldId id="348" r:id="rId14"/>
    <p:sldId id="344" r:id="rId15"/>
    <p:sldId id="395" r:id="rId16"/>
    <p:sldId id="339" r:id="rId17"/>
    <p:sldId id="392" r:id="rId18"/>
    <p:sldId id="393" r:id="rId19"/>
    <p:sldId id="394" r:id="rId20"/>
    <p:sldId id="345" r:id="rId21"/>
    <p:sldId id="341" r:id="rId22"/>
    <p:sldId id="346" r:id="rId23"/>
    <p:sldId id="347" r:id="rId24"/>
    <p:sldId id="349" r:id="rId25"/>
    <p:sldId id="352" r:id="rId26"/>
    <p:sldId id="351" r:id="rId27"/>
    <p:sldId id="354" r:id="rId28"/>
    <p:sldId id="355" r:id="rId29"/>
    <p:sldId id="356" r:id="rId30"/>
    <p:sldId id="353" r:id="rId31"/>
    <p:sldId id="357" r:id="rId32"/>
    <p:sldId id="411" r:id="rId33"/>
    <p:sldId id="350" r:id="rId34"/>
    <p:sldId id="358" r:id="rId35"/>
    <p:sldId id="381" r:id="rId36"/>
    <p:sldId id="414" r:id="rId37"/>
    <p:sldId id="410" r:id="rId38"/>
    <p:sldId id="362" r:id="rId39"/>
    <p:sldId id="363" r:id="rId40"/>
    <p:sldId id="364" r:id="rId41"/>
    <p:sldId id="365" r:id="rId42"/>
    <p:sldId id="369" r:id="rId43"/>
    <p:sldId id="416" r:id="rId44"/>
    <p:sldId id="417" r:id="rId45"/>
    <p:sldId id="407" r:id="rId46"/>
    <p:sldId id="412" r:id="rId47"/>
    <p:sldId id="413" r:id="rId48"/>
    <p:sldId id="415" r:id="rId49"/>
    <p:sldId id="398" r:id="rId50"/>
    <p:sldId id="399" r:id="rId51"/>
    <p:sldId id="402" r:id="rId52"/>
    <p:sldId id="400" r:id="rId53"/>
    <p:sldId id="403" r:id="rId54"/>
    <p:sldId id="404" r:id="rId55"/>
    <p:sldId id="406" r:id="rId56"/>
    <p:sldId id="396" r:id="rId57"/>
    <p:sldId id="405" r:id="rId58"/>
    <p:sldId id="408" r:id="rId59"/>
    <p:sldId id="409" r:id="rId60"/>
    <p:sldId id="397" r:id="rId61"/>
    <p:sldId id="258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ption" id="{5CC7082D-7D42-4516-822D-33F670FB882F}">
          <p14:sldIdLst>
            <p14:sldId id="386"/>
            <p14:sldId id="359"/>
            <p14:sldId id="387"/>
          </p14:sldIdLst>
        </p14:section>
        <p14:section name="Obrm" id="{9FB8CCD2-FEEF-43FD-A87D-9328C1A638E7}">
          <p14:sldIdLst>
            <p14:sldId id="331"/>
            <p14:sldId id="333"/>
            <p14:sldId id="335"/>
            <p14:sldId id="388"/>
            <p14:sldId id="389"/>
            <p14:sldId id="390"/>
            <p14:sldId id="391"/>
          </p14:sldIdLst>
        </p14:section>
        <p14:section name="Box" id="{C828FDFA-F9EC-4F42-8832-3778738DD408}">
          <p14:sldIdLst>
            <p14:sldId id="334"/>
            <p14:sldId id="348"/>
            <p14:sldId id="344"/>
            <p14:sldId id="395"/>
            <p14:sldId id="339"/>
            <p14:sldId id="392"/>
            <p14:sldId id="393"/>
            <p14:sldId id="394"/>
          </p14:sldIdLst>
        </p14:section>
        <p14:section name="RC" id="{228444DC-5F9C-4C10-964D-1840AC1E086C}">
          <p14:sldIdLst>
            <p14:sldId id="345"/>
            <p14:sldId id="341"/>
            <p14:sldId id="346"/>
            <p14:sldId id="347"/>
            <p14:sldId id="349"/>
            <p14:sldId id="352"/>
            <p14:sldId id="351"/>
          </p14:sldIdLst>
        </p14:section>
        <p14:section name="Cell" id="{D009EAE2-7AAE-4E90-8347-3529AD112B02}">
          <p14:sldIdLst>
            <p14:sldId id="354"/>
            <p14:sldId id="355"/>
            <p14:sldId id="356"/>
          </p14:sldIdLst>
        </p14:section>
        <p14:section name="RefCell" id="{A34B6466-6632-418A-8BEC-A449FB3C3D57}">
          <p14:sldIdLst>
            <p14:sldId id="353"/>
            <p14:sldId id="357"/>
            <p14:sldId id="411"/>
          </p14:sldIdLst>
        </p14:section>
        <p14:section name="Weak" id="{83641DEB-194B-4F31-90C2-529DC48A8082}">
          <p14:sldIdLst>
            <p14:sldId id="350"/>
            <p14:sldId id="358"/>
            <p14:sldId id="381"/>
            <p14:sldId id="414"/>
            <p14:sldId id="410"/>
          </p14:sldIdLst>
        </p14:section>
        <p14:section name="Vec" id="{4C1E8FDC-A037-432A-888A-054BF0249055}">
          <p14:sldIdLst>
            <p14:sldId id="362"/>
            <p14:sldId id="363"/>
            <p14:sldId id="364"/>
            <p14:sldId id="365"/>
            <p14:sldId id="369"/>
          </p14:sldIdLst>
        </p14:section>
        <p14:section name="Internals" id="{ADAC14A3-AB27-45F7-9785-2C59CD09E9CA}">
          <p14:sldIdLst>
            <p14:sldId id="416"/>
            <p14:sldId id="417"/>
            <p14:sldId id="407"/>
            <p14:sldId id="412"/>
            <p14:sldId id="413"/>
            <p14:sldId id="415"/>
            <p14:sldId id="398"/>
            <p14:sldId id="399"/>
            <p14:sldId id="402"/>
            <p14:sldId id="400"/>
            <p14:sldId id="403"/>
            <p14:sldId id="404"/>
            <p14:sldId id="406"/>
            <p14:sldId id="396"/>
            <p14:sldId id="405"/>
            <p14:sldId id="408"/>
            <p14:sldId id="409"/>
            <p14:sldId id="397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0136" autoAdjust="0"/>
  </p:normalViewPr>
  <p:slideViewPr>
    <p:cSldViewPr snapToGrid="0">
      <p:cViewPr>
        <p:scale>
          <a:sx n="102" d="100"/>
          <a:sy n="102" d="100"/>
        </p:scale>
        <p:origin x="283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32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2 452 24575,'11'394'0,"1"-46"0,-21-44 0,-6 96 0,14-389 0,1-4 0,0 0 0,2 13 0,-2-19 0,0 1 0,0 0 0,1-1 0,-1 1 0,1-1 0,0 1 0,-1-1 0,1 1 0,0-1 0,0 1 0,0-1 0,0 0 0,0 1 0,0-1 0,0 0 0,0 0 0,2 2 0,3-1 0,-1 0 0,0 0 0,1 0 0,-1-1 0,1 0 0,0 0 0,-1 0 0,1-1 0,8 0 0,3 1 0,781 50-2134,2 20 0,147 9 771,-477-60 823,-365-10 887,21 1 924,-122-11-1143,0 0 1,-1 0-1,1 0 0,0 0 0,-1-1 0,1 1 0,0-1 1,-1 0-1,1-1 0,-1 1 0,1 0 0,-1-1 0,1 0 1,-1 0-1,0 0 0,5-4 0,-5 2-24,0 1 0,0-1 0,-1 0 0,1 0 0,-1-1 0,0 1 0,0 0 0,0-1 0,-1 1 0,0-1 0,0 0 0,1-8 0,0-16-35,0-1 0,-3 1 0,-6-54 0,-89-430-446,-52 10 346,90 324 497,-36-192 0,70 230-237,-7-30-236,30 165 7,0 0 0,-1 0 0,0-1 0,0 1 0,0 1 0,-1-1 0,0 0 0,-4-5 0,5 8 0,0 1 0,-1-1 0,1 1 0,-1 0 0,1 0 0,-1 0 0,0 0 0,0 0 0,0 1 0,0-1 0,0 1 0,0 0 0,0 0 0,-1 0 0,1 0 0,0 0 0,-5 1 0,-27-3 0,-1 3 0,-65 6 0,68-3 0,-526 80-476,273-35 139,1-13 184,-226-25 927,494-10-743,-5 0 55,-18-2-61,0 3 0,-61 9 0,-75 7-25,72-10 0,58-3 0,-4 0 0,-66 15 0,-9-1 0,93-14 0,-11 5-1365,26-4-5461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33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2892 0 24575,'-6'1'0,"1"0"0,-1 1 0,1-1 0,-1 1 0,1 0 0,0 1 0,-1-1 0,1 1 0,1 0 0,-9 6 0,-7 4 0,-204 130 0,13-8 0,-422 232-1081,473-275 1093,-470 253-12,414-234 0,-371 179 0,574-284 0,4-1 0,0-1 0,-1 0 0,1 0 0,-1-1 0,1-1 0,-1 0 0,-11 2 0,20-4 0,0 0 0,0 0 0,0 0 0,0 0 0,0 0 0,0 0 0,0 0 0,0-1 0,0 1 0,0 0 0,0-1 0,1 1 0,-1 0 0,0-1 0,0 1 0,0-1 0,0 1 0,0-1 0,1 0 0,-1 1 0,0-1 0,1 0 0,-1 1 0,0-1 0,1 0 0,-1 0 0,1 0 0,-1 0 0,0-1 0,1-1 0,-1 0 0,1 0 0,-1 0 0,1 0 0,0 0 0,0 0 0,1 1 0,-1-1 0,2-5 0,4-13 0,1 0 0,1 1 0,1 0 0,21-35 0,15-17-32,4 1 1,95-106 0,136-107 1194,-267 273-1163,-22 24 0,-145 211 24,-51 69-507,133-201 385,-61 83 104,127-166-6,2-4 0,-1 1 0,1 0 0,1 0 0,-1 1 0,1-1 0,0 1 0,1-1 0,-3 9 0,5-15 0,0 1 0,0 0 0,0 0 0,0 0 0,0 0 0,0 0 0,0 0 0,1 0 0,-1 0 0,0-1 0,0 1 0,1 0 0,-1 0 0,1 0 0,-1 0 0,1-1 0,-1 1 0,1 0 0,-1-1 0,1 1 0,-1 0 0,1-1 0,0 1 0,0 0 0,1 0 0,0 0 0,1 1 0,0-1 0,0 0 0,0 0 0,6 1 0,10 1 113,0-1 0,0-1-1,1 0 1,21-3 0,-11 0-126,684-6-1352,-674 8-5461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36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69 24575,'89'-20'-204,"160"-16"-1,96 23-204,141 34-795,-4 28-877,-115-10 1325,1002 45-864,-718-81 3948,-361-4 1788,-281 1-4098,-1 0-14,-1 0 1,0 0 0,14 3 0,-19-2-5,0-1 0,0 1 0,0 0 0,-1-1 0,1 1 0,0 0-1,0 0 1,0 0 0,-1 0 0,1 1 0,-1-1 0,1 0 0,-1 1 0,1-1 0,-1 1 0,0-1-1,0 1 1,2 3 0,-1 0 0,0-1 0,-1 1 0,1 0 0,-1 0 0,0 0 0,-1 0 0,1 0 0,-1 0 0,0 0 0,0-1 0,-2 8 0,-1 5 0,-10 33 0,-11 25 0,-28 109 0,33-78-519,6 1 0,0 211 0,55 215-532,16-179 1062,10 95-503,-57-252 547,0 1 2158,-9-179-1957,-1-1 0,-2 31-1,0-42-249,0 0-1,-1 1 1,1-1-1,-2 0 0,1 0 1,-1 0-1,0-1 0,0 1 1,-7 9-1,-21 25-5,-2-2 0,-49 46 0,68-71 0,-1 0 0,0-1 0,0 0 0,-2-1 0,1-1 0,-1 0 0,-1-2 0,0 0 0,-27 10 0,12-9 0,-1-1 0,-51 6 0,-72 1 0,144-15 0,-578 26-788,181-13 336,-1089 53 452,998-59-113,489-8 280,-1 0-1,0-1 1,0-1 0,1 0-1,-1-1 1,1 0 0,-23-10-1,-354-131-146,378 140-20,-1-1 0,2 0 0,-1 0 0,1-1 0,0 0 0,0-1 0,0-1 0,-12-11 0,-6-10 0,-27-36 0,15 17 0,-57-94 0,88 124 0,1 0 0,0 0 0,2-1 0,0 0 0,-5-34 0,-6-100 0,15 128 0,-11-337-653,15-1 598,-2 357 58,6-338-3,2-300 0,-8 69 117,12 421 562,-4 74-2135,-6 55-5370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38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24575,'4'0'0,"0"1"0,0 0 0,-1 0 0,1 0 0,0 0 0,0 1 0,-1 0 0,1-1 0,4 4 0,6 3 0,276 164 0,-288-170 0,218 168 0,-140-103 0,236 181-368,133 112-264,-188-126 632,-42-36 0,27 25 164,96 84-103,23-32-1484,-320-245-4570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0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617 767 24575,'0'-4'0,"-1"-1"0,1 1 0,-1 0 0,0-1 0,-1 1 0,-1-5 0,-3-8 0,-92-267 0,89 261 0,-139-306 0,142 316 0,3 6 0,-1 1 0,1-1 0,-1 1 0,0-1 0,-1 1 0,1 1 0,-1-1 0,-7-6 0,11 12 0,1-1 0,0 1 0,0 0 0,0 0 0,-1-1 0,1 1 0,0 0 0,-1 0 0,1 0 0,0-1 0,0 1 0,-1 0 0,1 0 0,0 0 0,-1 0 0,1 0 0,0-1 0,-1 1 0,1 0 0,0 0 0,-1 0 0,1 0 0,0 0 0,-1 0 0,1 0 0,0 0 0,-1 0 0,1 1 0,0-1 0,-1 0 0,1 0 0,0 0 0,-1 0 0,1 0 0,0 0 0,-1 1 0,1-1 0,0 0 0,0 0 0,-1 1 0,1-1 0,0 0 0,0 0 0,0 1 0,-1-1 0,1 0 0,-2 18 0,4 12 0,1-1 0,2 1 0,12 37 0,-9-31 0,54 166 0,16-3 0,-17-60 0,-58-133 0,-1 1 0,1-1 0,-1 1 0,0 0 0,-1 0 0,0 0 0,0 7 0,-1-12 0,0 1 0,0-1 0,0 0 0,0 0 0,-1 0 0,1 1 0,-1-1 0,1 0 0,-1 0 0,0 0 0,0 0 0,0 0 0,0 0 0,0 0 0,-1 0 0,1-1 0,-1 1 0,1 0 0,-1-1 0,1 1 0,-1-1 0,0 1 0,0-1 0,0 0 0,1 0 0,-4 1 0,-9 4 0,-1-1 0,0 0 0,0-1 0,0-1 0,-29 3 0,-82-4 0,97-3 0,-173 0-1365,175 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2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276 364 24575,'-1'239'0,"2"240"0,22-82 0,-2-35 0,-30 45 0,-3-270 0,1-17 0,11-114 0,-1 0 0,1 0 0,1 0 0,-1 0 0,1 0 0,0 0 0,3 10 0,-3-14 0,0 1 0,1 0 0,-1-1 0,1 1 0,0-1 0,0 1 0,-1-1 0,2 0 0,-1 0 0,0 0 0,0 0 0,1 0 0,-1 0 0,1 0 0,-1-1 0,1 0 0,4 2 0,14 5 0,1-2 0,0 0 0,0-2 0,42 4 0,-16-3 0,1023 73-2362,8-73 1278,-648-7 1239,235 2-303,-399 0 3227,-190-4-2920,142-26 1,-110 13-119,-47 8-41,23-2 0,132-36 0,-209 45 0,0 0 0,0-1 0,0-1 0,0 1 0,9-7 0,-14 8 0,-1 0 0,0 0 0,0 0 0,1 0 0,-1-1 0,-1 1 0,1-1 0,0 1 0,-1-1 0,1 0 0,-1 1 0,0-1 0,1 0 0,-1 0 0,-1 0 0,1 0 0,0-5 0,1-12 0,-1-1 0,-3-34 0,0 18 0,-7-808-599,9 683 554,18-161 35,0 34 128,-18 107 117,8-175 66,-5 327-301,8-103 0,-11 127 0,0 1 0,0 0 0,0 0 0,-1 0 0,-1-7 0,2 10 0,-1 0 0,0 1 0,1-1 0,-1 0 0,0 1 0,0-1 0,0 1 0,0-1 0,0 1 0,0 0 0,0-1 0,0 1 0,-1 0 0,1 0 0,-1 0 0,1 0 0,0 0 0,-1 0 0,-3-1 0,-2 0 0,0 1 0,0-1 0,0 1 0,-1 1 0,1 0 0,0 0 0,-1 0 0,-13 3 0,16-3 0,-347 62-272,135-20 3,-344 41-481,143-23 22,200-26 703,-880 123-237,781-109 127,17-2 1963,286-45-1769,-298 24 495,202-25-554,-137-2 0,210 0 0,0-2 0,1-1 0,-1-2 0,-51-17 0,-29-11 0,99 30 0,0 1 0,0 0 0,-34-1 0,-57 6 0,54 1 0,26-2-1365,5 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4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3067 0 24575,'-12'1'0,"1"0"0,-1 0 0,1 1 0,-1 0 0,-17 7 0,-52 25 0,35-13 0,-720 286 0,45-50-597,364-112 597,144-47 0,-145 71 0,279-127 122,-118 54 353,197-95-475,-1-1 0,1 0 0,0 0 0,-1 1 0,1-1 0,-1 0 0,1 0 0,0 0 0,-1 0 0,1 1 0,-1-1 0,1 0 0,-1 0 0,1 0 0,-1 0 0,1 0 0,0 0 0,-1 0 0,1 0 0,-1-1 0,6-8 0,61-76 0,-36 48 0,276-298 0,-305 334 0,125-118 0,-119 113 0,-5 6 0,-10 11 0,-22 23 0,-61 50 0,-43 22 0,121-96 0,-289 212 0,285-210 0,0 1 0,-26 29 0,38-36 0,1-1 0,0 0 0,0 1 0,1 0 0,-1 0 0,2 0 0,-1 0 0,0 0 0,1 1 0,0-1 0,1 1 0,-2 12 0,2-12 0,1 0 0,0 0 0,1 0 0,-1-1 0,3 10 0,-2-13 0,0 0 0,0 0 0,0 0 0,0 0 0,0-1 0,1 1 0,0 0 0,-1-1 0,1 1 0,0-1 0,0 1 0,0-1 0,5 4 0,5 2 0,0 0 0,1-1 0,0 0 0,23 8 0,59 14 0,-42-15 0,43 17 0,39 11 0,-98-33 0,65 9 0,32-12-1365,-103-7-5461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6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0 24575,'-3'232'0,"-17"-2"0,9-154-54,-84 518-644,28-222 548,42-262 390,15-71-75,1 0 1,3 1 0,-3 55-1,25 334-165,-10-271 0,-2-56 0,2-30 0,-5-61 0,1 1 0,1-1 0,0 1 0,4 10 0,-5-19 0,-1 0 0,1 0 0,-1 0 0,1 0 0,0 0 0,0-1 0,0 1 0,1-1 0,-1 0 0,0 1 0,1-1 0,0 0 0,-1-1 0,1 1 0,0 0 0,0-1 0,0 1 0,0-1 0,0 0 0,6 1 0,4 0 0,-1 0 0,1-1 0,0-1 0,14-1 0,-25 1 0,300-30-344,-176 14-432,421-43-1183,-329 37 1372,341-28 693,-1 25-1479,132 25 779,-266 2 6005,-303-12-5292,-46 2-122,-23 2 3,69-16 0,-115 21 0,0-1 0,0 0 0,0 0 0,0 0 0,-1-1 0,9-5 0,-10 6 0,-1-1 0,0 0 0,0 0 0,0 0 0,0 0 0,0-1 0,-1 1 0,1-1 0,-1 1 0,3-7 0,3-10 0,0 0 0,-2 0 0,8-38 0,4-69 0,-15 98 0,55-643-922,-46 513 1048,6-571 502,-12 648-457,0 20-174,-6 57 3,0 1 0,-1-1 0,1 1 0,-1 0 0,0-1 0,0 1 0,0 0 0,-1 0 0,0 0 0,1 0 0,-1 0 0,-1 0 0,1 0 0,0 1 0,-1-1 0,0 1 0,0 0 0,0 0 0,0 0 0,0 0 0,-1 0 0,1 1 0,-1-1 0,-4-1 0,-7-4 0,-1 1 0,0 0 0,0 2 0,-33-8 0,-25-2-105,-123-8-1,-79 13-741,112 6 836,-203-12 28,-369-8-309,470 24 139,-434 2 1650,301 16-1497,117-4 0,249-13-682,-41 7-1,37 0-6143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8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24575,'0'0'0,"0"-1"0,0 1 0,0 0 0,0-1 0,0 1 0,0 0 0,0-1 0,0 1 0,0 0 0,0-1 0,0 1 0,0 0 0,0-1 0,0 1 0,1 0 0,-1-1 0,0 1 0,0 0 0,0 0 0,1-1 0,-1 1 0,0 0 0,0 0 0,0-1 0,1 1 0,-1 0 0,0 0 0,1 0 0,-1-1 0,0 1 0,0 0 0,1 0 0,-1 0 0,0 0 0,1 0 0,-1-1 0,0 1 0,1 0 0,-1 0 0,0 0 0,1 0 0,-1 0 0,0 0 0,1 0 0,0 1 0,0-1 0,1 0 0,-1 1 0,1 0 0,-1-1 0,1 1 0,-1 0 0,1 0 0,1 1 0,13 12 0,-1 1 0,13 17 0,-6-7 0,91 103 0,139 204 0,-184-234 0,4-3 0,5-3 0,103 95 0,-50-70 0,218 152 0,-234-188 0,34 23 0,-39-31 0,197 123 0,-300-192 0,-1-1 0,0 0 0,0-1 0,0 0 0,0 0 0,8 3 0,-13-5 0,1 0 0,-1 0 0,0 0 0,1 0 0,-1 0 0,1 0 0,-1 0 0,1 0 0,-1 0 0,0 0 0,1 0 0,-1 0 0,1 0 0,-1 0 0,0-1 0,1 1 0,-1 0 0,1 0 0,-1 0 0,0-1 0,1 1 0,-1 0 0,0 0 0,1-1 0,-1 1 0,0 0 0,0-1 0,1 1 0,-1 0 0,0-1 0,0 1 0,1-1 0,-1 1 0,0 0 0,0-1 0,0 0 0,1-18 0,-3 1 0,0-1 0,-2 1 0,0 0 0,-8-21 0,-34-72 0,13 45 0,-73-108 0,-60-48 0,147 198 0,15 15 0,12 17 0,117 134 0,-114-129 0,0 1 0,-1-1 0,0 2 0,-1 0 0,13 29 0,-10-17 0,0 0 0,2-1 0,1 0 0,1-2 0,1 0 0,32 36 0,-40-50 0,-2-4 0,0 1 0,-1 1 0,0-1 0,6 11 0,-11-15 0,1-1 0,-1 0 0,0 1 0,-1-1 0,1 0 0,0 1 0,-1-1 0,1 1 0,-1-1 0,0 1 0,0-1 0,0 1 0,0 0 0,0-1 0,-1 1 0,1-1 0,-1 1 0,1-1 0,-1 0 0,0 1 0,-1 2 0,-3 2 0,1 0 0,-1 0 0,0 0 0,-1 0 0,0-1 0,0 0 0,0 0 0,-11 7 0,-2 0 0,-40 21 0,49-29 0,-1-1 0,-1 0 0,1-1 0,0 0 0,-1 0 0,-23 1 0,-73-5 0,56-1 0,-127 2-1365,156 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50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19 111 24575,'-11'262'0,"4"-124"0,10 414 0,13-2 0,-17-541 0,1-4 0,0 0 0,0 0 0,1 1 0,1 8 0,-2-12 0,1-1 0,0 1 0,0 0 0,-1-1 0,1 1 0,0 0 0,0-1 0,0 1 0,1-1 0,-1 1 0,0-1 0,1 0 0,-1 0 0,0 1 0,1-1 0,-1 0 0,4 1 0,9 4 0,1-1 0,1 0 0,-1-1 0,1-1 0,-1 0 0,21 1 0,-9-1 0,329 20-72,3-28-869,-163 1 808,2 1 133,362-8 0,68-2 1048,-617 12-1035,0-1 1,0 1-1,-1-2 0,1 0 1,-1 0-1,18-8 0,2-1-8,13-1-5,-22 7 0,36-16 0,-56 22 0,67-37 0,-59 32 0,-1-1 0,-1 0 0,1-1 0,-1 0 0,12-14 0,-7 5 0,-1-1 0,-1-1 0,-1 1 0,0-2 0,-1 1 0,8-32 0,21-120 0,-34 156 0,11-83 0,3-129 0,-17-98 0,-2 203 0,2 83 0,-2-43 0,17-145 0,-15 222 0,2-2 0,-2 0 0,1 0 0,-1-1 0,0-11 0,0 16 0,-1 1 0,1-1 0,0 1 0,-1-1 0,1 1 0,-1-1 0,0 1 0,1 0 0,-1-1 0,0 1 0,0 0 0,0-1 0,0 1 0,0 0 0,0 0 0,0 0 0,0 0 0,-1 0 0,1 0 0,0 0 0,-1 0 0,1 1 0,0-1 0,-1 0 0,-1 0 0,-6-1 0,0 0 0,0 1 0,0-1 0,0 2 0,-17 0 0,5 0 0,-536 2-1183,201 2 1030,-304-4 299,603 0 92,-1 3 0,1 2 0,1 3 0,-98 26 0,26 1-238,-79 8 0,164-36 0,-9 0 0,-57 1 0,-53-8 0,114 0 0,40 0-341,1 0 0,-1 1-1,-13 2 1,6 2-6485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53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1319 1 24575,'0'10'0,"-3"103"0,1-89 0,-1 1 0,-10 37 0,-9 26 0,5-21 0,-38 101 0,-91 162 0,83-185 0,-6-2 0,-96 144 0,97-186 0,-49 79 0,99-148 0,-18 48 0,30-58 0,5-16 0,-1 0 0,0 1 0,0-1 0,0 0 0,-4 7 0,6-12 0,-1 0 0,0 0 0,1 0 0,-1 0 0,0 0 0,0-1 0,1 1 0,-1 0 0,0 0 0,0-1 0,0 1 0,0 0 0,0-1 0,0 1 0,0-1 0,0 1 0,0-1 0,0 0 0,0 1 0,0-1 0,-1 0 0,1 0 0,0 0 0,0 0 0,0 0 0,0 0 0,0 0 0,-1 0 0,1 0 0,0-1 0,0 1 0,0 0 0,0-1 0,-2 0 0,-2-2 0,-1 1 0,1-2 0,0 1 0,0 0 0,-8-8 0,-25-27 0,33 32 0,-140-157 0,90 101 0,-72-94 0,104 126 0,3 7 0,20 23 0,-1 0 0,1 0 0,0 0 0,0-1 0,0 1 0,-1 0 0,1 0 0,0 0 0,0 0 0,0 0 0,-1-1 0,1 1 0,0 0 0,0 0 0,-1 0 0,1 0 0,0 0 0,0 0 0,-1 0 0,1 0 0,0 0 0,-1 0 0,1 0 0,0 0 0,0 0 0,-1 0 0,1 0 0,0 0 0,0 0 0,-1 0 0,1 0 0,0 0 0,0 1 0,-1-1 0,1 0 0,0 0 0,0 0 0,0 0 0,-1 1 0,1-1 0,0 0 0,0 0 0,0 0 0,-1 1 0,1-1 0,0 0 0,0 0 0,0 1 0,0-1 0,0 0 0,0 0 0,0 1 0,0-1 0,-1 0 0,1 0 0,0 1 0,-1 17 0,7 30 0,1 0 0,22 75 0,48 118 0,-74-233 0,0-1 0,0 1 0,1-1 0,0 0 0,9 14 0,-11-19 0,0 0 0,0 0 0,0 0 0,1 0 0,-1 0 0,1 0 0,-1-1 0,1 1 0,-1-1 0,1 0 0,0 0 0,0 0 0,-1 0 0,1 0 0,0 0 0,0-1 0,0 0 0,0 1 0,3-1 0,-1 0 0,0-1 0,0 0 0,0 1 0,0-2 0,-1 1 0,1 0 0,6-4 0,31-18 0,-11 6 0,-11 7 0,2 1 0,37-11 0,47-4 0,16-5 0,-120 28 0,21-5 0,37-18 0,-53 21 0,-1 0 0,0-1 0,0 0 0,0 0 0,0 0 0,-1-1 0,1 0 0,-1 0 0,-1-1 0,6-6 0,37-72-889,-44 78 413,5-10-6350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55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1 24575,'0'31'0,"0"65"0,-14 121 0,-22-10 0,-2 18 0,-40 329 0,69-497 0,-3 0 0,-21 61 0,27-98 0,0-1 0,2 1 0,1 0 0,0 1 0,2-1 0,0 25 0,1-43 0,0 1 0,0-1 0,0 0 0,1 1 0,-1-1 0,1 1 0,-1-1 0,1 0 0,0 1 0,0-1 0,0 0 0,0 0 0,0 0 0,0 0 0,1 0 0,-1 0 0,1 0 0,-1 0 0,1 0 0,0-1 0,0 1 0,0-1 0,0 1 0,0-1 0,0 0 0,0 1 0,0-1 0,0-1 0,1 1 0,-1 0 0,3 0 0,16 3 0,0 0 0,0-2 0,0-1 0,29-2 0,-26 1 0,894-19-1180,-870 18 1178,1151-9-1775,-1079 11 1747,179-13 1329,-35 0-72,-133 12-982,62-1-27,-147-1-218,67-13 0,-110 15 0,-1-1 0,0 1 0,1-1 0,-1 0 0,1 0 0,-1 0 0,0 0 0,1 0 0,-1 0 0,0-1 0,0 1 0,0-1 0,0 1 0,0-1 0,-1 0 0,1 0 0,0 0 0,-1 0 0,2-3 0,0-1 0,0-1 0,-1 0 0,1 0 0,-2 0 0,2-12 0,23-145 0,16-268 0,-2 6 0,-25 338 0,-3 24 0,4-80 0,-15 117 0,1 3 0,-1 0 0,-2-1 0,-6-45 0,7 68 0,-1-1 0,0 0 0,0 0 0,1 1 0,-2-1 0,1 1 0,0-1 0,0 1 0,-1-1 0,1 1 0,-1 0 0,0 0 0,0 0 0,-2-3 0,1 3 0,-1 0 0,1 0 0,0 1 0,-1-1 0,1 1 0,-1 0 0,0 0 0,1 0 0,-1 0 0,-4 0 0,-35-3 0,0 1 0,-48 5 0,36-1 0,-450-7-345,101 0-114,4 20 226,-206 56-130,470-52 328,-159 17 1022,120-16-539,107-11-448,-230 33 0,119-19-1365,148-20-5461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14.887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0 3657 24575,'1'-3'0,"-1"1"0,1-1 0,-1 1 0,1-1 0,0 1 0,0-1 0,0 1 0,1-3 0,4-8 0,7-23 0,19-49 0,179-320 0,32 19 0,-158 258 0,71-106 0,14 11 0,78-88 0,-94 133 0,-67 84 0,97-98 0,13-13 0,-88 75 0,111-123 0,-199 232 0,78-84 0,-84 87 0,1 2 0,1 0 0,1 1 0,36-23 0,-37 27 0,15-15 0,-19 15 0,30-19 0,57-37 0,-45 27 0,96-70 0,-111 81 0,-20 13 0,23-12 0,-20 16 0,-14 8 0,0-1 0,0 0 0,0-1 0,9-8 0,-18 14 0,1 0 0,-1 0 0,0-1 0,0 1 0,0 0 0,1 0 0,-1 0 0,0 0 0,0-1 0,0 1 0,0 0 0,1 0 0,-1 0 0,0-1 0,0 1 0,0 0 0,0 0 0,0-1 0,0 1 0,0 0 0,0 0 0,0-1 0,1 1 0,-1 0 0,0 0 0,0-1 0,-1 1 0,1 0 0,0 0 0,0-1 0,0 1 0,0 0 0,0 0 0,0-1 0,0 1 0,0 0 0,-11-4 0,-14 2 0,0 2 0,0 1 0,-47 7 0,21-2 0,-246 42 0,244-37 0,-63 4 0,114-15 0,-20-1 0,21 1 0,1 0 0,0 0 0,-1 0 0,1 0 0,0 0 0,0 0 0,-1 0 0,1 0 0,0 0 0,-1 0 0,1 0 0,0 0 0,-1 0 0,1-1 0,0 1 0,0 0 0,-1 0 0,1 0 0,0-1 0,0 1 0,0 0 0,-1 0 0,1-1 0,0 1 0,0 0 0,0 0 0,0-1 0,-1 1 0,1 0 0,0 0 0,0-1 0,0 1 0,0 0 0,0-1 0,0 1 0,0 0 0,0-1 0,0 1 0,0 0 0,0-1 0,0 1 0,0 0 0,0-1 0,0 1 0,0 0 0,0 0 0,0-1 0,1 1 0,-1 0 0,0-1 0,0 1 0,0 0 0,0 0 0,1-1 0,-1 1 0,0 0 0,5-6 0,1 1 0,-1 0 0,1 0 0,0 1 0,0 0 0,11-6 0,-9 5 0,24-13 0,1 1 0,62-22 0,76-9 0,-170 48 0,13-4 0,0 1 0,1 1 0,16-1 0,-29 3 0,0 1 0,1-1 0,-1 0 0,0 1 0,0-1 0,0 1 0,0 0 0,0 0 0,0 0 0,0 0 0,0 0 0,0 0 0,0 0 0,-1 1 0,1-1 0,0 1 0,-1-1 0,1 1 0,-1 0 0,0-1 0,1 1 0,-1 0 0,0 0 0,0 0 0,0 0 0,0 0 0,-1 0 0,2 4 0,1 5 0,-1 0 0,0 0 0,0 1 0,-1 12 0,-1-20 0,2 73 0,3 48 0,2-77 0,24 82 0,-10-51 0,-16-54-341,-1 0 0,-1 1-1,-1 40 1,-2-46-6485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17.819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2406 3500 24575,'0'-8'0,"-1"1"0,0-1 0,-1 1 0,1 0 0,-2-1 0,1 1 0,-6-11 0,6 11 0,-39-84-287,-85-142-1,-75-75-467,151 234 709,-205-327 367,122 159-43,-142-227 499,220 394-777,-93-96 0,84 101 0,-229-233 0,220 236 0,-136-133 0,162 151 0,-60-69 0,94 101 0,-10-12 0,1-1 0,-19-35 0,20 29 0,-2 1 0,-32-36 0,23 30 0,29 37 0,0 0 0,-1 0 0,1 1 0,-1-1 0,0 1 0,-5-4 0,8 7 0,1-1 0,-1 1 0,0-1 0,0 1 0,0-1 0,1 1 0,-1 0 0,0 0 0,0-1 0,0 1 0,0 0 0,0 0 0,0 0 0,0 0 0,1 0 0,-1 0 0,0 0 0,0 0 0,0 0 0,0 0 0,0 1 0,0-1 0,0 0 0,1 1 0,-1-1 0,0 0 0,0 1 0,0-1 0,1 1 0,-1 0 0,0-1 0,1 1 0,-1-1 0,0 1 0,1 0 0,-1 0 0,1-1 0,-1 1 0,1 0 0,-1 0 0,1 0 0,-3 6 0,0 0 0,0-1 0,1 1 0,0 0 0,1 0 0,0 1 0,-1 11 0,3 55 0,0-48 0,-1 13 0,1-5 0,5 41 0,-4-66 0,-2-9 0,0 0 0,0 0 0,0 0 0,0 0 0,0 0 0,0 0 0,1 0 0,-1 0 0,0 0 0,0 0 0,0 0 0,0 0 0,0 0 0,0 0 0,0 0 0,0 0 0,0 0 0,0 0 0,0 0 0,0 0 0,0 0 0,0 0 0,1 0 0,-1 0 0,0 0 0,0 0 0,0 0 0,0 0 0,0 0 0,0 0 0,0 0 0,0 0 0,0 0 0,0 0 0,0 0 0,0 0 0,0 0 0,0 0 0,1 0 0,-1 0 0,0 0 0,0 0 0,0 0 0,0 0 0,0 0 0,0 0 0,0 0 0,0-1 0,0 1 0,0 0 0,0 0 0,7-16 0,10-49 0,16-105 0,-4 10 0,-26 151 0,0-1 0,0 1 0,1 0 0,0-1 0,0 2 0,1-1 0,0 1 0,1-1 0,9-10 0,-13 17 0,1 0 0,0 0 0,-1 0 0,1 0 0,0 1 0,0-1 0,0 1 0,0-1 0,1 1 0,-1 0 0,0 0 0,0 1 0,1-1 0,-1 1 0,0-1 0,1 1 0,-1 0 0,0 0 0,1 1 0,-1-1 0,1 1 0,4 1 0,5 2 0,-1 0 0,0 1 0,-1 0 0,17 11 0,69 45 0,23 14 0,113 52-1365,-206-113-5461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21.215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282 2077 24575,'0'-26'0,"0"-27"0,10-82 0,10-15 0,12-152 0,-25 216 0,-4 17 0,-4-71 0,-16-67 0,5 71 0,11 82 0,2 0 0,9-61 0,-2-227 0,-10 212 0,2 52 0,0 92 0,0 0 0,-2 0 0,0 0 0,0-1 0,-1 1 0,-1-1 0,0 0 0,-1 1 0,0-2 0,-1 1 0,-12 19 0,-7 4 0,-1-1 0,-1-2 0,-2-1 0,-2-1 0,-66 53 0,94-82 0,1 0 0,-1 0 0,0-1 0,1 1 0,-1-1 0,0 1 0,0-1 0,0 0 0,-6 1 0,8-2 0,0 0 0,1 0 0,-1 0 0,0 0 0,1 0 0,-1 0 0,0 0 0,1 0 0,-1-1 0,0 1 0,1 0 0,-1 0 0,1-1 0,-1 1 0,0 0 0,1-1 0,-1 1 0,1-1 0,-1 0 0,0 0 0,0 0 0,0 0 0,1 0 0,-1 0 0,1-1 0,-1 1 0,1 0 0,0 0 0,-1-1 0,1 1 0,0 0 0,0-1 0,0-1 0,0-8 0,1 1 0,0-1 0,1 0 0,3-12 0,0-1 0,32-128 0,-31 134 0,1 0 0,1 0 0,0 0 0,1 1 0,1 0 0,13-16 0,-21 30 0,1 0 0,0 0 0,0 0 0,0 0 0,0 0 0,1 1 0,-1-1 0,1 1 0,7-4 0,-8 5 0,0 0 0,0 0 0,0 0 0,0 1 0,0-1 0,1 1 0,-1 0 0,0 0 0,0 0 0,0 1 0,1-1 0,-1 1 0,5 1 0,2 1 0,1 1 0,-1 0 0,0 1 0,13 9 0,36 29 0,-29-21 0,220 156 0,-109-77-1365,-120-86-5461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24.404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5222 3767 24575,'-1'0'0,"0"0"0,0-1 0,0 1 0,-1-1 0,1 1 0,0-1 0,0 1 0,0-1 0,0 0 0,0 1 0,0-1 0,0 0 0,0 0 0,1 0 0,-3-2 0,-3-3 0,-147-118 0,97 81 0,-204-164-296,12-18-1,-86-134 299,94 98-12,151 168-32,-100-108 39,-57-84 649,170 204-646,-102-85 0,116 112 0,-15-15 0,-3 4 0,-146-90 0,-108-47 0,58 34 0,-122-76 0,117 90 0,175 100 0,28 19 0,51 24 0,-39-22 0,-108-80 0,137 88 0,-1 2 0,-1 2 0,-1 2 0,-1 1 0,-1 2 0,0 2 0,-50-10 0,-223-50 0,259 55 0,51 17 0,-1-1 0,1 0 0,-1 0 0,1 0 0,0 0 0,0-1 0,-6-6 0,9 8 0,1 0 0,0 1 0,-1-1 0,1 0 0,0 0 0,0 0 0,0 1 0,0-1 0,1 0 0,-1 0 0,1-1 0,-1-2 0,0 4 0,1 0 0,0 0 0,1 0 0,-1 0 0,0 0 0,0 0 0,0 0 0,1 0 0,-1 0 0,0 0 0,1 0 0,-1 0 0,1 0 0,-1 1 0,1-1 0,-1 0 0,1 0 0,0 0 0,-1 1 0,1-1 0,0 0 0,0 0 0,0 1 0,-1-1 0,1 1 0,0-1 0,0 1 0,1-1 0,4-1 0,0 0 0,-1 0 0,1 1 0,0 0 0,-1 0 0,1 0 0,0 1 0,0 0 0,10 1 0,6 1 0,28 9 0,-7-2 0,18 2 0,112 5 0,-138-16 0,-20-1 0,1 1 0,-1 0 0,23 5 0,-38-5 0,1 0 0,0 0 0,0 0 0,0 0 0,0 0 0,-1 1 0,1-1 0,0 0 0,0 0 0,-1 1 0,1-1 0,0 1 0,0-1 0,-1 0 0,1 1 0,-1-1 0,1 1 0,0 0 0,-1-1 0,1 1 0,-1 0 0,0-1 0,0 1 0,-1-1 0,1 1 0,0-1 0,0 1 0,-1-1 0,1 0 0,0 1 0,-1-1 0,1 1 0,-1-1 0,1 0 0,0 0 0,-1 1 0,1-1 0,-1 0 0,1 0 0,-1 1 0,1-1 0,-1 0 0,0 0 0,-37 11 0,36-10 0,-57 10 0,-36 10 0,55-10 0,0-1 0,-1-2 0,0-2 0,-65 1 0,51-9 0,-39 2 0,91 0 0,0 1 0,0-1 0,1 0 0,-1 1 0,0 0 0,0-1 0,0 1 0,0 1 0,0-1 0,1 0 0,-1 1 0,0-1 0,1 1 0,0 0 0,-1-1 0,1 1 0,0 0 0,0 1 0,0-1 0,0 0 0,0 1 0,0-1 0,1 1 0,-1-1 0,1 1 0,0 0 0,0 0 0,-2 5 0,-2 9 0,1 0 0,0 1 0,1-1 0,0 27 0,4 73 0,0-59 0,0-42 0,0 0 0,1 0 0,1 0 0,0-1 0,1 1 0,1-1 0,1 0 0,0 0 0,13 23 0,-1-9 0,1-1 0,1-1 0,36 36 0,26 30 0,21 22 0,-32-36 0,25 25 0,-35-48-1365,-44-42-5461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27.436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0 2973 24575,'1'-9'0,"-1"1"0,2-1 0,-1 1 0,1 0 0,0 0 0,1 0 0,6-14 0,32-51 0,-33 60 0,13-22-9,144-227-427,19 12 66,98-53 248,22 26-1,-150 148 109,46-40 876,-134 110-809,2 3 0,3 2 0,111-62 0,-170 109-53,212-106 0,144-23-199,9 18-108,-186 61 247,-141 41 51,131-45 112,-115 36 401,-28 11-520,38-20 0,-46 20 16,1 0 0,0 3 0,1 0 0,0 2 0,61-9 0,-29 5 0,-41 7 0,34-4 0,-31 6 0,0-1 0,-1-2 0,42-15 0,-34 10 0,-30 11 0,0 0 0,0 0 0,1-1 0,-1 1 0,-1-1 0,1 0 0,0 0 0,0 0 0,-1 0 0,4-4 0,-5 5 0,0 0 0,0-1 0,0 1 0,0-1 0,0 1 0,-1-1 0,1 1 0,-1-1 0,1 0 0,-1 1 0,0-1 0,1 0 0,-1 1 0,0-1 0,0 0 0,0 1 0,-1-1 0,1 0 0,0 1 0,0-1 0,-1 0 0,0-2 0,-4-5 0,1 0 0,-1 0 0,0 0 0,-1 1 0,0 0 0,0 0 0,-10-9 0,4 4 0,-32-35 0,-2 3 0,-61-47 0,101 87 0,0 0 0,-1 1 0,-9-5 0,19 14 0,7 6 0,149 146 0,-114-115 0,-27-27 0,0 1 0,20 25 0,-35-36 0,0 0 0,0-1 0,-1 1 0,0 0 0,0 1 0,0-1 0,0 0 0,-1 1 0,0-1 0,0 1 0,0-1 0,-1 1 0,0-1 0,0 1 0,0-1 0,-1 1 0,1-1 0,-1 1 0,-3 6 0,2-3 0,-2 1 0,1-1 0,-1 0 0,0 0 0,-1-1 0,0 1 0,-1-1 0,1 0 0,-2-1 0,-7 9 0,-13 8 0,-54 37 0,-37 13 0,108-68 0,-45 28-1365,37-20-5461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38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24575,'0'333'0,"2"-285"0,9 50 0,2 38 0,-1-12 0,1 5 0,-1 3 0,0-14 0,-10 186 0,-3-155 0,1-142 0,0-1 0,0 1 0,1-1 0,0 1 0,1 6 0,-1-11 0,0 0 0,0 0 0,-1-1 0,1 1 0,1 0 0,-1 0 0,0 0 0,0-1 0,0 1 0,1-1 0,-1 1 0,1-1 0,0 1 0,-1-1 0,1 0 0,0 0 0,0 0 0,-1 0 0,1 0 0,2 1 0,5 0 0,1 1 0,-1-1 0,0-1 0,0 0 0,12 0 0,51-3 0,-36 1 0,840-4 0,-526 6 0,2495-1 0,-2581-6 0,-16-1 0,552 7 0,-372 0 0,-403-1 0,0-2 0,0 0 0,25-8 0,30-4 0,-66 13 0,0 0 0,0-1 0,-1-1 0,1 0 0,-1 0 0,0-2 0,0 1 0,-1-2 0,0 0 0,13-9 0,-21 12 0,1 0 0,-1 0 0,0-1 0,0 0 0,-1 0 0,1 0 0,-1 0 0,0-1 0,-1 1 0,4-9 0,-2 1 0,0 0 0,-1 0 0,3-22 0,-2-33 0,-5-78 0,1 122 0,-3-78 0,-30-181 0,7 142 0,-24-115 0,40 214 0,0 4 0,-9-72 0,16 90 0,-1 1 0,0-1 0,-12-30 0,11 36 0,4 11 0,-1 0 0,1 0 0,0 1 0,-1-1 0,0 0 0,0 1 0,0-1 0,0 1 0,0 0 0,0-1 0,-1 1 0,1 0 0,-1 0 0,1 1 0,-1-1 0,0 0 0,0 1 0,0 0 0,0-1 0,0 1 0,-4 0 0,-7-2 0,1 0 0,-1 2 0,-23-1 0,24 2 0,-391 0-38,204 3-866,-1142-2 1508,773-2-351,41-24-594,205 5 177,83 7 164,-222-5 0,-380 18 409,351 1-228,368 5-181,44-1 0,61-3 0,-1 1 0,-20 5 0,-27 4 0,49-9 0,0 0 0,-31 11 0,-10 3 0,-79 19-1365,112-29-5461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8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24575,'18'0'0,"-3"1"0,0-1 0,-1-1 0,1 0 0,15-5 0,169-29 0,-167 30 0,198-13 0,0 19 0,-96 0 0,93-10 0,175-8 0,-94 8 0,-96-1 0,152-11 0,107-17 0,184 28-613,-449 11 510,750 0 103,-501 11 0,-93 0 0,-203-12 0,67 2 0,-171 2 151,0 4 0,57 14 0,41 6 112,-77-19-263,73 11 0,-86-11 0,125 4 0,-38-2 0,-40-1 0,171-7 0,-178-3 0,-74 1 0,51 10 0,16 1 0,156-11 0,-148-2 0,-99 1 0,1 0 0,0 0 0,-1 1 0,1 0 0,-1 0 0,7 2 0,-9-2 0,-1 0 0,1 1 0,0-1 0,-1 1 0,1-1 0,-1 1 0,0 0 0,1 0 0,-1 0 0,0 1 0,0-1 0,0 0 0,1 3 0,2 3 0,-1 0 0,0 0 0,-1 0 0,1 0 0,-2 1 0,5 16 0,2 56 0,-7-60 0,22 524 0,-24-459 0,9 379 0,20-2-759,-4 97 717,-25 5-24,-1-286 54,28 334 12,16-111 0,-15-273 24,0 10-143,10 339-279,-22-296 319,17 108 79,-1-3 0,0 42 0,15 0 0,-41-390-1,101 821-430,-68-191 345,-29-432-104,4 131-175,-2-55 548,-1 129 1535,-21-3-1159,-23-21-507,17-258-40,1 142-12,15-1 0,0-206 0,-12 155 0,-1-35 0,13-134 0,0-16 0,-9 81 0,4-110-1365,0-6-5461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2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24575,'-1'0'0,"0"0"0,0 0 0,1 0 0,-1 0 0,0 1 0,1-1 0,-1 0 0,0 1 0,1-1 0,-1 1 0,0-1 0,1 0 0,-1 1 0,1-1 0,-1 1 0,1 0 0,-1-1 0,1 1 0,-1-1 0,1 1 0,0 0 0,-1-1 0,1 1 0,0 0 0,0-1 0,-1 1 0,1 0 0,-5 24 0,5-21 0,-3 12 0,-20 163 0,18-107 0,-6 47 0,5-74 0,-17 89 0,15-98 0,1 0 0,-2 63 0,9 75 0,2-78 0,-2 482 0,12-420 0,1-12 0,-13-144 0,0 12 0,1 0 0,0 0 0,5 21 0,-5-31 0,0-1 0,0 1 0,0 0 0,1-1 0,-1 0 0,1 1 0,0-1 0,0 0 0,0 0 0,1 0 0,-1 0 0,1 0 0,-1-1 0,1 1 0,0-1 0,0 0 0,0 1 0,5 1 0,16 6 0,0 0 0,0-2 0,44 9 0,78 5 0,-133-20 0,671 57-1969,-390-37 1978,62 4-9,558 54 0,-442-40-160,545 2-1427,225-32 4675,-807-11-2469,-291-5-619,-30-1 0,-108 7 0,0 0 0,0-1 0,0 1 0,0-2 0,0 1 0,0-1 0,7-2 0,-10 2 0,0 0 0,0 0 0,0 0 0,0 0 0,0 0 0,0 0 0,0-1 0,-1 0 0,1 1 0,-1-1 0,0 0 0,0 0 0,3-6 0,5-11 0,-1-1 0,-2 0 0,7-25 0,9-67 0,-19 91 0,12-78 0,3-147 0,-19-104 0,-2 176 0,2-554 0,-1 695 0,-1-1 0,-8-37 0,9 70 0,1-1 0,-1 0 0,0 1 0,0-1 0,-1 1 0,1-1 0,0 1 0,-1 0 0,1 0 0,-1-1 0,0 1 0,0 0 0,0 0 0,0 1 0,0-1 0,0 0 0,-1 1 0,1-1 0,0 1 0,-1 0 0,1 0 0,-1 0 0,0 0 0,-2-1 0,-7-1 0,-1 1 0,1 0 0,-25 0 0,35 2 0,-280 11 0,112 0 0,-568-3-1841,604-8 1546,-762-29 67,634 17 211,-837 0 2005,718 14-1595,63-2-393,287-1 0,-46-9 0,2 1 0,-378 2 0,298 8 0,-428-1 0,475 7 0,19-1 0,63-4-169,-43 9-1,52-8-856,-8 2-5800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4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24575,'1'182'76,"-14"443"-1113,-13-271 920,-12 187-1062,14 1 153,22 188 809,4-385 214,-3-35 3,2 293 0,31-224 0,-19-276 0,28 310-82,44 324 47,-32-432 148,-31-185 967,18 295-94,-38-377-976,10 325-107,13 167-77,-9-350 572,9 95 356,-2 100-759,-23 2 41,-1-251 25,1-79 165,-3 169 37,-14-2-294,-28 75 31,2-70 0,13 19 0,20-129 0,-7 173 0,19 335 0,-2-611 0,0-3 0,0 0 0,0-1 0,0 1 0,0 0 0,0-1 0,-1 1 0,1-1 0,-1 1 0,1-1 0,-3 5 0,0-7 0,0-9 0,-20-99-443,18 79-479,-12-69-5904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1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217 143 24575,'-2'1'0,"1"-1"0,0 0 0,-1 1 0,1-1 0,0 0 0,-1 1 0,1-1 0,0 1 0,0 0 0,0 0 0,0-1 0,0 1 0,0 0 0,0 0 0,0 0 0,0 0 0,-1 1 0,-14 22 0,16-24 0,-20 39 0,2 1 0,-16 52 0,28-77 0,-20 71 0,-28 174 0,44-187 0,-1 87 0,13 76 0,0-96 0,-3 40 0,2 138 0,0-302 0,-1-3 0,0 1 0,1 0 0,5 22 0,-5-33 0,0 0 0,0 0 0,0 0 0,0 0 0,1 0 0,-1 0 0,1 0 0,0-1 0,-1 1 0,1 0 0,0-1 0,1 0 0,-1 0 0,0 1 0,1-1 0,-1 0 0,1-1 0,-1 1 0,1 0 0,0-1 0,4 2 0,9 1 0,0-1 0,1-1 0,-1 0 0,1-1 0,0-1 0,17-2 0,-5 2 0,513 4-558,-57 25 419,103 3 167,-55 13-28,-13-1 0,-59-39 0,47 3 0,-59 7 0,-232 2 283,-89-5-8,-43-6-209,518 23-21,-538-29-45,72-2 0,-134 1 0,1 1 0,-1 0 0,0-1 0,0 0 0,0 0 0,1 0 0,-1 0 0,0 0 0,-1-1 0,1 1 0,0-1 0,0 0 0,0 0 0,-1 0 0,1 0 0,-1 0 0,0 0 0,3-4 0,-1 0 0,-1 1 0,0-1 0,-1 0 0,1 0 0,-1 0 0,0 0 0,0-1 0,0-7 0,9-60 0,2-86 0,-11-76 0,-2 153 0,-2-1277 0,3 1342 0,1-1 0,1 1 0,6-26 0,-1 10 0,-7 30 0,0 0 0,-1 1 0,1-1 0,-1 0 0,0 0 0,0 0 0,0 0 0,-1 1 0,1-1 0,-3-7 0,2 9 0,0 1 0,0-1 0,0 0 0,0 1 0,0-1 0,0 1 0,-1-1 0,1 1 0,-1-1 0,1 1 0,-1 0 0,1 0 0,-1 0 0,0 0 0,0 0 0,1 0 0,-1 0 0,0 0 0,0 1 0,0-1 0,0 1 0,0-1 0,-3 1 0,-47-4 0,0 2 0,-55 6 0,76-3 0,-355 34 0,83-4 0,-772 6-1064,458-45 1336,-58 1 311,-403 7-374,822 13-209,160-2 0,-50 3 0,107-14 0,1 1 0,-1 1 0,-53 10 0,55-4 0,1-2 0,-46 3 0,-48 6-1365,103-10-5461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4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0 564 24575,'0'-3'0,"1"0"0,-1 0 0,1 0 0,0 0 0,0 0 0,0 1 0,0-1 0,0 0 0,0 1 0,1-1 0,-1 1 0,1-1 0,3-2 0,-1 0 0,1 0 0,0 0 0,0 0 0,9-5 0,1 1 0,0 0 0,1 1 0,28-9 0,53-11 0,-31 10 0,15-5 0,87-31 0,-159 50 0,0 0 0,-1-1 0,1 0 0,-1 0 0,-1-1 0,1 0 0,-1 0 0,0-1 0,0 0 0,-1 0 0,0 0 0,0-1 0,-1 0 0,0 0 0,0-1 0,-1 0 0,0 1 0,-1-1 0,1-1 0,-2 1 0,1 0 0,-2-1 0,2-11 0,-3 17 0,0 0 0,0 0 0,0 0 0,-1 0 0,0 0 0,1 0 0,-1 0 0,-1 0 0,1 1 0,-1-1 0,1 0 0,-1 1 0,0-1 0,0 1 0,-1-1 0,1 1 0,-1 0 0,0 0 0,1 0 0,-1 1 0,-5-4 0,0 0 0,0 2 0,0-1 0,-1 1 0,1 0 0,-1 1 0,0 0 0,0 0 0,-11-1 0,6 1 0,-16-3 0,-1 0 0,0 2 0,0 1 0,-33 2 0,59 2 0,1-1 0,0 1 0,0 0 0,0 0 0,-1 0 0,1 0 0,0 1 0,0 0 0,1-1 0,-1 2 0,0-1 0,1 0 0,-7 6 0,6-3 0,-1-1 0,2 1 0,-1 0 0,1 0 0,-1 0 0,2 0 0,-1 0 0,-4 12 0,3-1 0,0 0 0,1 0 0,0 0 0,2 0 0,0 1 0,1 22 0,2-25 0,0 0 0,0-1 0,1 1 0,1 0 0,0-1 0,1 0 0,1 0 0,0 0 0,11 17 0,4 2 0,2-1 0,31 33 0,-47-56 0,0 0 0,0 1 0,-1 0 0,0 0 0,-1 1 0,0-1 0,0 1 0,-1 0 0,-1 1 0,0-1 0,0 1 0,0-1 0,-2 1 0,1 0 0,-1 16 0,-1-24 0,0-1 0,0 1 0,-1-1 0,1 1 0,0-1 0,-1 0 0,0 1 0,0-1 0,0 1 0,0-1 0,0 0 0,0 0 0,0 0 0,-3 3 0,2-2 0,-1-1 0,1 0 0,-1 0 0,1 0 0,-1-1 0,0 1 0,0 0 0,0-1 0,0 0 0,-5 2 0,-15 4-1365,1-1-5461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5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1 545 24575,'3'0'0,"-1"-1"0,1 1 0,0-1 0,0 0 0,0 0 0,-1 0 0,1 0 0,0 0 0,-1 0 0,1-1 0,-1 1 0,1-1 0,3-3 0,3-3 0,15-19 0,-21 24 0,305-322 0,-276 293 0,-17 16 0,19-15 0,-34 30 0,1 1 0,0-1 0,0 0 0,0 1 0,0-1 0,0 0 0,0 1 0,-1-1 0,1 1 0,0 0 0,1-1 0,-1 1 0,0 0 0,0-1 0,0 1 0,0 0 0,0 0 0,0 0 0,2 0 0,-3 1 0,1-1 0,0 0 0,-1 1 0,1-1 0,-1 1 0,1-1 0,-1 0 0,1 1 0,0 0 0,-1-1 0,0 1 0,1-1 0,-1 1 0,1 0 0,-1-1 0,0 1 0,1 0 0,-1-1 0,0 1 0,1 1 0,0 4 0,0 0 0,-1-1 0,1 1 0,-1 0 0,-1 11 0,-19 97 0,3-18 0,11-52 0,-1 89 0,8-129 0,-1 0 0,0 0 0,1 0 0,0-1 0,0 1 0,1 4 0,-2-7 0,1 0 0,-1 0 0,1-1 0,-1 1 0,1 0 0,-1 0 0,1-1 0,-1 1 0,1 0 0,0-1 0,-1 1 0,1-1 0,0 1 0,0-1 0,-1 1 0,1-1 0,0 1 0,0-1 0,0 0 0,0 1 0,-1-1 0,1 0 0,0 0 0,0 0 0,0 0 0,0 0 0,0 0 0,0 0 0,0 0 0,0 0 0,-1 0 0,2 0 0,6-3 0,0 1 0,-1-1 0,1 0 0,12-9 0,-8 6 0,229-132 0,-151 81 0,126-82 0,-9-13 0,-160 113-1365,-29 26-5461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8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24575,'518'-11'0,"268"-5"0,-681 19 0,150 24 0,-123-9 0,-49-9 0,101 26 0,375 149 0,-287-88 0,-223-79 0,-1 2 0,56 32 0,-80-38 0,-1 2 0,-1 0 0,0 2 0,-1 0 0,36 40 0,182 253 0,-197-249 0,-3 3 0,33 74 0,-57-103 0,17 60 0,-26-72 0,-2 0 0,-1 0 0,0 0 0,-1 24 0,-3-13 0,-3 120 0,2-135 0,-1-1 0,0-1 0,-1 1 0,-2 0 0,0-1 0,0 0 0,-2 0 0,-17 29 0,5-16 0,-1-1 0,-1-1 0,-40 39 0,-62 49 0,93-90 0,0-2 0,-45 26 0,2-3 0,35-22 0,-55 27 0,-3-6 0,-105 45 0,134-58 0,46-22 0,-41 17 0,-199 53 0,241-75 0,1-1 0,-1-1 0,-39 3 0,-64-5 0,111-3 0,-10 2 0,1 1 0,-27 5 0,-9 1 0,-49 6 0,48-5 0,-75 1 0,36-12 0,-84 3 0,112 11 0,8-1 0,54-10 0,-1-1 0,1 0 0,0 0 0,-1 0 0,-8-2 0,16 1 0,0 1 0,0 0 0,1 0 0,-1-1 0,0 1 0,0 0 0,0-1 0,0 1 0,1-1 0,-1 1 0,0-1 0,0 1 0,1-1 0,-1 0 0,1 1 0,-1-1 0,0 0 0,1 0 0,-1 1 0,1-1 0,0 0 0,-1 0 0,1 0 0,0 0 0,-1 1 0,1-1 0,0 0 0,0 0 0,0 0 0,-1 0 0,1 0 0,0 0 0,1 0 0,-1 0 0,0 1 0,0-1 0,0 0 0,1-2 0,0-2 0,1 0 0,-1 0 0,1 0 0,0 0 0,5-7 0,1-1 0,1 1 0,1-1 0,0 1 0,1 1 0,0 0 0,19-15 0,81-48 0,-92 62 0,125-63 0,-93 50 0,-4-2 0,-32 17 0,27-12 0,-41 21 0,-1 1 0,1 0 0,-1-1 0,1 1 0,-1 0 0,1 0 0,0-1 0,-1 1 0,1 0 0,0 0 0,-1 0 0,1 0 0,0 0 0,-1 0 0,1 0 0,-1 0 0,2 0 0,-6 7 0,-16 12 0,-143 107 0,14 0 0,122-101 0,22-20 0,-1 0 0,1 0 0,0 1 0,1 0 0,-1 0 0,1 0 0,1 1 0,-6 10 0,8-14 0,0-1 0,0 1 0,1 0 0,-1 0 0,1 0 0,-1-1 0,1 1 0,0 0 0,0 0 0,0 0 0,0 0 0,1 0 0,-1 0 0,1-1 0,0 1 0,0 0 0,0 0 0,0-1 0,0 1 0,1-1 0,-1 1 0,1-1 0,-1 1 0,4 2 0,4 3 0,0 0 0,1-1 0,-1 0 0,1-1 0,1 0 0,-1 0 0,22 7 0,26 14 0,111 63 0,-151-81-341,0 2 0,-1 0-1,22 17 1,-26-17-6485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0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1 342 24575,'6'-1'0,"1"1"0,0-2 0,-1 1 0,1-1 0,-1 0 0,11-5 0,7-2 0,25-5 0,73-12 0,54 3 0,-165 22 0,145-23 0,-148 22 0,1 0 0,-1 0 0,0 0 0,0-1 0,0-1 0,0 1 0,0-1 0,-1 0 0,1-1 0,-1 0 0,0 0 0,-1-1 0,1 1 0,-1-2 0,6-6 0,-12 13 0,7-9 0,-1 0 0,0-1 0,0 1 0,3-11 0,-8 18 0,0 0 0,0-1 0,0 1 0,-1 0 0,1 0 0,-1 0 0,1 0 0,-1-1 0,0 1 0,0 0 0,0 0 0,0 0 0,0-1 0,-1 1 0,1 0 0,-1 0 0,1 0 0,-1 0 0,0-1 0,0 1 0,0 0 0,0 0 0,0 1 0,0-1 0,0 0 0,-1 0 0,-1-1 0,-3-2 0,1 1 0,-1 1 0,0-1 0,0 1 0,0 0 0,0 1 0,-1-1 0,1 1 0,-1 1 0,-10-3 0,-8 1 0,-38-1 0,-115 8 0,175-4 0,0 0 0,1 0 0,-1 1 0,0-1 0,0 1 0,1 0 0,-1 0 0,1 0 0,-1 0 0,-3 3 0,5-4 0,0 1 0,1-1 0,-1 1 0,0 0 0,0 0 0,1 0 0,-1-1 0,1 1 0,-1 0 0,1 0 0,-1 0 0,1 0 0,-1 0 0,1 0 0,0 0 0,0 0 0,0 0 0,-1 0 0,1 0 0,0 0 0,0 0 0,0 0 0,0 0 0,0 0 0,1 0 0,-1 0 0,0 0 0,0 0 0,1 0 0,-1 0 0,1 1 0,6 10 0,0-1 0,0 0 0,1 0 0,0-1 0,13 12 0,-13-13 0,37 39 0,-19-21 0,0 1 0,34 51 0,-26-30 0,-17-25 0,-1 0 0,15 32 0,-28-48 0,1 0 0,-1 0 0,-1 0 0,1 1 0,-1-1 0,-1 1 0,0-1 0,0 1 0,0 0 0,-1-1 0,-2 16 0,1-18 0,-1-1 0,1 0 0,-1 0 0,0-1 0,0 1 0,-1 0 0,1-1 0,-1 1 0,0-1 0,0 0 0,-1 0 0,1 0 0,-1 0 0,0 0 0,-5 3 0,2-2 0,1 0 0,-1-1 0,0 0 0,-1-1 0,1 0 0,0 0 0,-1 0 0,0-1 0,-12 2 0,-48 9-1365,51-8-5461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2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1 722 24575,'0'-2'0,"1"1"0,-1-1 0,1 1 0,-1-1 0,1 1 0,0 0 0,-1-1 0,1 1 0,0 0 0,0 0 0,0-1 0,2 0 0,1-4 0,66-87 0,148-150 0,-139 160 0,-79 83 0,2-3 0,0 1 0,1-1 0,-1 1 0,0 0 0,6-5 0,-7 7 0,-1 0 0,0 0 0,0 0 0,1 0 0,-1 0 0,0 0 0,1-1 0,-1 1 0,0 0 0,1 0 0,-1 0 0,0 0 0,1 0 0,-1 0 0,0 0 0,0 0 0,1 0 0,-1 1 0,0-1 0,1 0 0,-1 0 0,0 0 0,1 0 0,-1 0 0,0 0 0,1 1 0,-1-1 0,1 1 0,-1 0 0,1 0 0,-1 0 0,1 0 0,-1-1 0,1 1 0,-1 0 0,0 0 0,1 0 0,-1 0 0,0 0 0,0 1 0,2 16 0,-1 0 0,-1 0 0,0 0 0,-5 27 0,1-7 0,1-3 0,1-4 0,-1-1 0,-13 58 0,15-84 0,-2 4 0,1-1 0,1 1 0,-2 12 0,3-19 0,0 1 0,0 0 0,0 0 0,0-1 0,0 1 0,1 0 0,-1-1 0,1 1 0,-1-1 0,1 3 0,0-4 0,-1 1 0,1 0 0,-1-1 0,1 1 0,-1-1 0,1 1 0,-1 0 0,1-1 0,0 1 0,-1-1 0,1 0 0,0 1 0,-1-1 0,1 1 0,0-1 0,0 0 0,-1 0 0,1 1 0,0-1 0,0 0 0,1 0 0,4 0 0,-1-1 0,0 0 0,1 0 0,-1 0 0,0 0 0,0-1 0,0 0 0,0 0 0,8-5 0,-3 2 0,140-79 0,-5-14 0,15-8 0,-139 93 0,0-1 0,-1 0 0,0-2 0,-1 0 0,-1-2 0,19-21 0,-3-6 0,86-101 0,-92 116-1365,-3 5-5461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5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24575,'2'0'0,"-1"1"0,0-1 0,1 0 0,-1 1 0,0-1 0,0 1 0,1 0 0,-1-1 0,0 1 0,0 0 0,0 0 0,0-1 0,0 1 0,0 0 0,0 0 0,1 2 0,15 21 0,-11-15 0,6 6 0,1 0 0,1-1 0,0 0 0,27 19 0,-13-13 0,56 29 0,5-7 0,13 7 0,-18-2 0,-22-12 0,110 45 0,-88-46 0,90 50 0,-120-56 0,0-3 0,66 22 0,2-12 0,110 41 0,-172-48 0,92 59 0,-2-1 0,-117-67 0,0 1 0,-1 1 0,-1 2 0,47 46 0,-28-25 0,-27-25 0,-1 1 0,-1 1 0,-1 1 0,19 26 0,-18-11 0,-1 1 0,-2 0 0,16 49 0,-17-43 0,-10-24 0,-2-1 0,0 1 0,-1 0 0,-1 0 0,1 27 0,-6 104 0,-1-120 0,-14 61 0,-16 29 0,31-117 0,-24 71 0,-65 130 0,75-177 0,-1-1 0,-1-1 0,-26 29 0,33-43 0,-50 62 0,-4-3 0,-92 77 0,142-135 0,-57 45 0,58-49 0,-1 0 0,0 0 0,-22 9 0,-23 4 0,-22 10 0,78-31 0,-5 4 0,0-1 0,0-1 0,0 0 0,-16 3 0,23-6 0,0 0 0,0 1 0,0-1 0,0 0 0,1-1 0,-1 1 0,0 0 0,0 0 0,0-1 0,1 1 0,-1-1 0,0 0 0,-2-1 0,3 1 0,0 1 0,0-1 0,0 0 0,0-1 0,0 1 0,0 0 0,0 0 0,0 0 0,0-1 0,1 1 0,-1 0 0,1 0 0,-1-1 0,1 1 0,-1-1 0,1 1 0,0 0 0,0-1 0,-1-2 0,2-1 0,-1 1 0,0-1 0,1 0 0,0 1 0,0-1 0,0 1 0,1-1 0,-1 1 0,1-1 0,0 1 0,0 0 0,1 0 0,-1 0 0,1 0 0,6-6 0,4-5 0,2 1 0,20-16 0,-23 20 0,95-86 0,-18 15 0,-13 20 0,-74 60 0,2-4 0,1 1 0,1 0 0,-1 0 0,11-6 0,-16 10 0,0 0 0,1 0 0,-1 0 0,0 0 0,0-1 0,0 1 0,1 0 0,-1 0 0,0 0 0,0 0 0,0 0 0,1 0 0,-1 0 0,0 0 0,0 0 0,1 0 0,-1 0 0,0 0 0,0 0 0,0 0 0,1 0 0,-1 0 0,0 0 0,0 0 0,1 0 0,-1 0 0,0 0 0,0 0 0,0 1 0,1-1 0,-1 0 0,0 0 0,0 0 0,0 0 0,0 0 0,1 1 0,-1-1 0,0 0 0,0 0 0,0 0 0,0 0 0,0 1 0,0-1 0,0 0 0,1 0 0,-1 0 0,0 1 0,0-1 0,0 0 0,0 0 0,0 1 0,0-1 0,0 0 0,0 1 0,-3 13 0,3-13 0,-4 12 0,0-1 0,-1 0 0,-1 0 0,0-1 0,-11 17 0,-44 51 0,-2 3 0,31-35 0,18-28 0,0 0 0,2 1 0,-15 31 0,26-49 0,1-1 0,-1 1 0,0 0 0,1 0 0,-1-1 0,1 1 0,-1 0 0,1 0 0,0 0 0,0 0 0,0 0 0,0-1 0,0 1 0,1 0 0,-1 0 0,0 0 0,1 0 0,0 2 0,1-2 0,-1-1 0,0 1 0,0-1 0,1 0 0,-1 0 0,1 1 0,-1-1 0,1 0 0,-1 0 0,1 0 0,0-1 0,0 1 0,-1 0 0,1-1 0,0 1 0,0-1 0,0 1 0,3-1 0,34 4 0,-1-3 0,54-3 0,-31-1 0,83 3 0,41-1 0,-163-1-1365,-4-1-5461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6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6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7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4A2A2-0D9D-466E-8156-208FC3B5AE6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BA2C-22FC-4143-B25B-E863956F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5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NB: we use a pointer instead of `&amp;'b T` to avoid `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noalias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violations, because a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`Ref` argument doesn't hold immutability for its whole scope, only until it drops.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`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NonNull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is also covariant over `T`, just like we would have with `&amp;T`.</a:t>
            </a:r>
          </a:p>
          <a:p>
            <a:endParaRPr kumimoji="0" lang="en-US" sz="12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8C8C8C"/>
                </a:solidFill>
                <a:effectLst/>
              </a:rPr>
              <a:t>// Positive values represent the number of `Ref` active. Negative values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represent the number of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</a:t>
            </a:r>
            <a:r>
              <a:rPr lang="en-US" i="1" dirty="0">
                <a:solidFill>
                  <a:srgbClr val="8C8C8C"/>
                </a:solidFill>
                <a:effectLst/>
              </a:rPr>
              <a:t>` active. Multiple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RefMut`s</a:t>
            </a:r>
            <a:r>
              <a:rPr lang="en-US" i="1" dirty="0">
                <a:solidFill>
                  <a:srgbClr val="8C8C8C"/>
                </a:solidFill>
                <a:effectLst/>
              </a:rPr>
              <a:t> can only be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active at a time if they refer to distinct, nonoverlapping components of a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RefCell</a:t>
            </a:r>
            <a:r>
              <a:rPr lang="en-US" i="1" dirty="0">
                <a:solidFill>
                  <a:srgbClr val="8C8C8C"/>
                </a:solidFill>
                <a:effectLst/>
              </a:rPr>
              <a:t>` (e.g., different ranges of a slice).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`Ref` and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</a:t>
            </a:r>
            <a:r>
              <a:rPr lang="en-US" i="1" dirty="0">
                <a:solidFill>
                  <a:srgbClr val="8C8C8C"/>
                </a:solidFill>
                <a:effectLst/>
              </a:rPr>
              <a:t>` are both two words in size, and so there will likely never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be enough `Ref`s or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RefMut`s</a:t>
            </a:r>
            <a:r>
              <a:rPr lang="en-US" i="1" dirty="0">
                <a:solidFill>
                  <a:srgbClr val="8C8C8C"/>
                </a:solidFill>
                <a:effectLst/>
              </a:rPr>
              <a:t> in existence to overflow half of the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usize</a:t>
            </a:r>
            <a:r>
              <a:rPr lang="en-US" i="1" dirty="0">
                <a:solidFill>
                  <a:srgbClr val="8C8C8C"/>
                </a:solidFill>
                <a:effectLst/>
              </a:rPr>
              <a:t>`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range. Thus, a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BorrowFlag</a:t>
            </a:r>
            <a:r>
              <a:rPr lang="en-US" i="1" dirty="0">
                <a:solidFill>
                  <a:srgbClr val="8C8C8C"/>
                </a:solidFill>
                <a:effectLst/>
              </a:rPr>
              <a:t>` will probably never overflow or underflow.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However, this is not a guarantee, as a pathological program could repeatedly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create and then mem::forget `Ref`s or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RefMut`s</a:t>
            </a:r>
            <a:r>
              <a:rPr lang="en-US" i="1" dirty="0">
                <a:solidFill>
                  <a:srgbClr val="8C8C8C"/>
                </a:solidFill>
                <a:effectLst/>
              </a:rPr>
              <a:t>. Thus, all code must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explicitly check for overflow and underflow in order to avoid unsafety, or at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least behave correctly in the event that overflow or underflow happens (e.g.,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see 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BorrowRef</a:t>
            </a:r>
            <a:r>
              <a:rPr lang="en-US" i="1" dirty="0">
                <a:solidFill>
                  <a:srgbClr val="8C8C8C"/>
                </a:solidFill>
                <a:effectLst/>
              </a:rPr>
              <a:t>::new).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8BA2C-22FC-4143-B25B-E863956FFC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8C8C8C"/>
                </a:solidFill>
                <a:effectLst/>
              </a:rPr>
              <a:t>Why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</a:t>
            </a:r>
            <a:r>
              <a:rPr lang="en-US" i="1" dirty="0">
                <a:solidFill>
                  <a:srgbClr val="8C8C8C"/>
                </a:solidFill>
                <a:effectLst/>
              </a:rPr>
              <a:t>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NonNull</a:t>
            </a:r>
            <a:r>
              <a:rPr lang="en-US" i="1" dirty="0">
                <a:solidFill>
                  <a:srgbClr val="8C8C8C"/>
                </a:solidFill>
                <a:effectLst/>
              </a:rPr>
              <a:t>` is covariant over `T`, so we need to reintroduce invariance. 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8BA2C-22FC-4143-B25B-E863956FFC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.xml"/><Relationship Id="rId39" Type="http://schemas.openxmlformats.org/officeDocument/2006/relationships/image" Target="../media/image118.png"/><Relationship Id="rId34" Type="http://schemas.openxmlformats.org/officeDocument/2006/relationships/customXml" Target="../ink/ink28.xml"/><Relationship Id="rId42" Type="http://schemas.openxmlformats.org/officeDocument/2006/relationships/customXml" Target="../ink/ink33.xml"/><Relationship Id="rId47" Type="http://schemas.openxmlformats.org/officeDocument/2006/relationships/customXml" Target="../ink/ink36.xml"/><Relationship Id="rId50" Type="http://schemas.openxmlformats.org/officeDocument/2006/relationships/image" Target="../media/image5.png"/><Relationship Id="rId55" Type="http://schemas.openxmlformats.org/officeDocument/2006/relationships/customXml" Target="../ink/ink40.xml"/><Relationship Id="rId63" Type="http://schemas.openxmlformats.org/officeDocument/2006/relationships/customXml" Target="../ink/ink44.xml"/><Relationship Id="rId68" Type="http://schemas.openxmlformats.org/officeDocument/2006/relationships/customXml" Target="../ink/ink47.xml"/><Relationship Id="rId2" Type="http://schemas.openxmlformats.org/officeDocument/2006/relationships/customXml" Target="../ink/ink21.xml"/><Relationship Id="rId29" Type="http://schemas.openxmlformats.org/officeDocument/2006/relationships/image" Target="../media/image114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15.png"/><Relationship Id="rId40" Type="http://schemas.openxmlformats.org/officeDocument/2006/relationships/customXml" Target="../ink/ink31.xml"/><Relationship Id="rId45" Type="http://schemas.openxmlformats.org/officeDocument/2006/relationships/customXml" Target="../ink/ink35.xml"/><Relationship Id="rId53" Type="http://schemas.openxmlformats.org/officeDocument/2006/relationships/customXml" Target="../ink/ink39.xml"/><Relationship Id="rId58" Type="http://schemas.openxmlformats.org/officeDocument/2006/relationships/image" Target="../media/image9.png"/><Relationship Id="rId66" Type="http://schemas.openxmlformats.org/officeDocument/2006/relationships/image" Target="../media/image13.png"/><Relationship Id="rId23" Type="http://schemas.openxmlformats.org/officeDocument/2006/relationships/image" Target="../media/image111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61" Type="http://schemas.openxmlformats.org/officeDocument/2006/relationships/customXml" Target="../ink/ink43.xml"/><Relationship Id="rId31" Type="http://schemas.openxmlformats.org/officeDocument/2006/relationships/image" Target="../media/image115.png"/><Relationship Id="rId44" Type="http://schemas.openxmlformats.org/officeDocument/2006/relationships/image" Target="../media/image2.png"/><Relationship Id="rId52" Type="http://schemas.openxmlformats.org/officeDocument/2006/relationships/image" Target="../media/image6.png"/><Relationship Id="rId60" Type="http://schemas.openxmlformats.org/officeDocument/2006/relationships/image" Target="../media/image10.png"/><Relationship Id="rId65" Type="http://schemas.openxmlformats.org/officeDocument/2006/relationships/customXml" Target="../ink/ink45.xml"/><Relationship Id="rId4" Type="http://schemas.openxmlformats.org/officeDocument/2006/relationships/customXml" Target="../ink/ink22.xml"/><Relationship Id="rId27" Type="http://schemas.openxmlformats.org/officeDocument/2006/relationships/image" Target="../media/image113.png"/><Relationship Id="rId30" Type="http://schemas.openxmlformats.org/officeDocument/2006/relationships/customXml" Target="../ink/ink26.xml"/><Relationship Id="rId35" Type="http://schemas.openxmlformats.org/officeDocument/2006/relationships/image" Target="../media/image117.png"/><Relationship Id="rId43" Type="http://schemas.openxmlformats.org/officeDocument/2006/relationships/customXml" Target="../ink/ink34.xml"/><Relationship Id="rId48" Type="http://schemas.openxmlformats.org/officeDocument/2006/relationships/image" Target="../media/image4.png"/><Relationship Id="rId56" Type="http://schemas.openxmlformats.org/officeDocument/2006/relationships/image" Target="../media/image8.png"/><Relationship Id="rId64" Type="http://schemas.openxmlformats.org/officeDocument/2006/relationships/image" Target="../media/image12.png"/><Relationship Id="rId51" Type="http://schemas.openxmlformats.org/officeDocument/2006/relationships/customXml" Target="../ink/ink38.xml"/><Relationship Id="rId3" Type="http://schemas.openxmlformats.org/officeDocument/2006/relationships/image" Target="../media/image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30.xml"/><Relationship Id="rId46" Type="http://schemas.openxmlformats.org/officeDocument/2006/relationships/image" Target="../media/image3.png"/><Relationship Id="rId59" Type="http://schemas.openxmlformats.org/officeDocument/2006/relationships/customXml" Target="../ink/ink42.xml"/><Relationship Id="rId67" Type="http://schemas.openxmlformats.org/officeDocument/2006/relationships/customXml" Target="../ink/ink46.xml"/><Relationship Id="rId41" Type="http://schemas.openxmlformats.org/officeDocument/2006/relationships/customXml" Target="../ink/ink32.xml"/><Relationship Id="rId54" Type="http://schemas.openxmlformats.org/officeDocument/2006/relationships/image" Target="../media/image7.png"/><Relationship Id="rId6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151.png"/><Relationship Id="rId18" Type="http://schemas.openxmlformats.org/officeDocument/2006/relationships/customXml" Target="../ink/ink56.xml"/><Relationship Id="rId3" Type="http://schemas.openxmlformats.org/officeDocument/2006/relationships/image" Target="../media/image146.png"/><Relationship Id="rId21" Type="http://schemas.openxmlformats.org/officeDocument/2006/relationships/image" Target="../media/image14.png"/><Relationship Id="rId7" Type="http://schemas.openxmlformats.org/officeDocument/2006/relationships/image" Target="../media/image148.png"/><Relationship Id="rId12" Type="http://schemas.openxmlformats.org/officeDocument/2006/relationships/customXml" Target="../ink/ink53.xml"/><Relationship Id="rId17" Type="http://schemas.openxmlformats.org/officeDocument/2006/relationships/image" Target="../media/image83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0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6.png"/><Relationship Id="rId10" Type="http://schemas.openxmlformats.org/officeDocument/2006/relationships/customXml" Target="../ink/ink52.xml"/><Relationship Id="rId19" Type="http://schemas.openxmlformats.org/officeDocument/2006/relationships/customXml" Target="../ink/ink57.xml"/><Relationship Id="rId4" Type="http://schemas.openxmlformats.org/officeDocument/2006/relationships/customXml" Target="../ink/ink49.xml"/><Relationship Id="rId9" Type="http://schemas.openxmlformats.org/officeDocument/2006/relationships/image" Target="../media/image149.png"/><Relationship Id="rId14" Type="http://schemas.openxmlformats.org/officeDocument/2006/relationships/customXml" Target="../ink/ink54.xml"/><Relationship Id="rId22" Type="http://schemas.openxmlformats.org/officeDocument/2006/relationships/customXml" Target="../ink/ink5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76.xml"/><Relationship Id="rId42" Type="http://schemas.openxmlformats.org/officeDocument/2006/relationships/customXml" Target="../ink/ink80.xml"/><Relationship Id="rId7" Type="http://schemas.openxmlformats.org/officeDocument/2006/relationships/image" Target="../media/image159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2.xml"/><Relationship Id="rId11" Type="http://schemas.openxmlformats.org/officeDocument/2006/relationships/image" Target="../media/image161.png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173.png"/><Relationship Id="rId40" Type="http://schemas.openxmlformats.org/officeDocument/2006/relationships/customXml" Target="../ink/ink79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10" Type="http://schemas.openxmlformats.org/officeDocument/2006/relationships/customXml" Target="../ink/ink64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61.xml"/><Relationship Id="rId9" Type="http://schemas.openxmlformats.org/officeDocument/2006/relationships/image" Target="../media/image160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169.png"/><Relationship Id="rId30" Type="http://schemas.openxmlformats.org/officeDocument/2006/relationships/customXml" Target="../ink/ink74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63.xml"/><Relationship Id="rId3" Type="http://schemas.openxmlformats.org/officeDocument/2006/relationships/image" Target="../media/image157.png"/><Relationship Id="rId12" Type="http://schemas.openxmlformats.org/officeDocument/2006/relationships/customXml" Target="../ink/ink65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7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97.xml"/><Relationship Id="rId42" Type="http://schemas.openxmlformats.org/officeDocument/2006/relationships/customXml" Target="../ink/ink101.xml"/><Relationship Id="rId7" Type="http://schemas.openxmlformats.org/officeDocument/2006/relationships/image" Target="../media/image179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3.xml"/><Relationship Id="rId11" Type="http://schemas.openxmlformats.org/officeDocument/2006/relationships/image" Target="../media/image181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92.png"/><Relationship Id="rId40" Type="http://schemas.openxmlformats.org/officeDocument/2006/relationships/customXml" Target="../ink/ink100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82.xml"/><Relationship Id="rId9" Type="http://schemas.openxmlformats.org/officeDocument/2006/relationships/image" Target="../media/image180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88.png"/><Relationship Id="rId30" Type="http://schemas.openxmlformats.org/officeDocument/2006/relationships/customXml" Target="../ink/ink95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84.xml"/><Relationship Id="rId3" Type="http://schemas.openxmlformats.org/officeDocument/2006/relationships/image" Target="../media/image177.png"/><Relationship Id="rId12" Type="http://schemas.openxmlformats.org/officeDocument/2006/relationships/customXml" Target="../ink/ink86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99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113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126.xml"/><Relationship Id="rId50" Type="http://schemas.openxmlformats.org/officeDocument/2006/relationships/image" Target="../media/image218.png"/><Relationship Id="rId55" Type="http://schemas.openxmlformats.org/officeDocument/2006/relationships/customXml" Target="../ink/ink130.xml"/><Relationship Id="rId63" Type="http://schemas.openxmlformats.org/officeDocument/2006/relationships/customXml" Target="../ink/ink134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102.xml"/><Relationship Id="rId16" Type="http://schemas.openxmlformats.org/officeDocument/2006/relationships/image" Target="../media/image201.png"/><Relationship Id="rId29" Type="http://schemas.openxmlformats.org/officeDocument/2006/relationships/customXml" Target="../ink/ink117.xml"/><Relationship Id="rId11" Type="http://schemas.openxmlformats.org/officeDocument/2006/relationships/customXml" Target="../ink/ink108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121.xml"/><Relationship Id="rId40" Type="http://schemas.openxmlformats.org/officeDocument/2006/relationships/image" Target="../media/image213.png"/><Relationship Id="rId45" Type="http://schemas.openxmlformats.org/officeDocument/2006/relationships/customXml" Target="../ink/ink125.xml"/><Relationship Id="rId53" Type="http://schemas.openxmlformats.org/officeDocument/2006/relationships/customXml" Target="../ink/ink129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133.xml"/><Relationship Id="rId19" Type="http://schemas.openxmlformats.org/officeDocument/2006/relationships/customXml" Target="../ink/ink112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116.xml"/><Relationship Id="rId30" Type="http://schemas.openxmlformats.org/officeDocument/2006/relationships/image" Target="../media/image208.png"/><Relationship Id="rId35" Type="http://schemas.openxmlformats.org/officeDocument/2006/relationships/customXml" Target="../ink/ink120.xml"/><Relationship Id="rId43" Type="http://schemas.openxmlformats.org/officeDocument/2006/relationships/customXml" Target="../ink/ink124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105.xml"/><Relationship Id="rId51" Type="http://schemas.openxmlformats.org/officeDocument/2006/relationships/customXml" Target="../ink/ink128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111.xml"/><Relationship Id="rId25" Type="http://schemas.openxmlformats.org/officeDocument/2006/relationships/customXml" Target="../ink/ink115.xml"/><Relationship Id="rId33" Type="http://schemas.openxmlformats.org/officeDocument/2006/relationships/customXml" Target="../ink/ink119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132.xml"/><Relationship Id="rId67" Type="http://schemas.openxmlformats.org/officeDocument/2006/relationships/customXml" Target="../ink/ink136.xml"/><Relationship Id="rId20" Type="http://schemas.openxmlformats.org/officeDocument/2006/relationships/image" Target="../media/image203.png"/><Relationship Id="rId41" Type="http://schemas.openxmlformats.org/officeDocument/2006/relationships/customXml" Target="../ink/ink123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04.xml"/><Relationship Id="rId15" Type="http://schemas.openxmlformats.org/officeDocument/2006/relationships/customXml" Target="../ink/ink110.xml"/><Relationship Id="rId23" Type="http://schemas.openxmlformats.org/officeDocument/2006/relationships/customXml" Target="../ink/ink114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127.xml"/><Relationship Id="rId57" Type="http://schemas.openxmlformats.org/officeDocument/2006/relationships/customXml" Target="../ink/ink131.xml"/><Relationship Id="rId10" Type="http://schemas.openxmlformats.org/officeDocument/2006/relationships/customXml" Target="../ink/ink107.xml"/><Relationship Id="rId31" Type="http://schemas.openxmlformats.org/officeDocument/2006/relationships/customXml" Target="../ink/ink118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135.xml"/><Relationship Id="rId4" Type="http://schemas.openxmlformats.org/officeDocument/2006/relationships/customXml" Target="../ink/ink103.xml"/><Relationship Id="rId9" Type="http://schemas.openxmlformats.org/officeDocument/2006/relationships/customXml" Target="../ink/ink106.xml"/><Relationship Id="rId13" Type="http://schemas.openxmlformats.org/officeDocument/2006/relationships/customXml" Target="../ink/ink109.xml"/><Relationship Id="rId18" Type="http://schemas.openxmlformats.org/officeDocument/2006/relationships/image" Target="../media/image202.png"/><Relationship Id="rId39" Type="http://schemas.openxmlformats.org/officeDocument/2006/relationships/customXml" Target="../ink/ink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0.xml"/><Relationship Id="rId13" Type="http://schemas.openxmlformats.org/officeDocument/2006/relationships/image" Target="../media/image151.png"/><Relationship Id="rId18" Type="http://schemas.openxmlformats.org/officeDocument/2006/relationships/customXml" Target="../ink/ink145.xml"/><Relationship Id="rId3" Type="http://schemas.openxmlformats.org/officeDocument/2006/relationships/image" Target="../media/image146.png"/><Relationship Id="rId21" Type="http://schemas.openxmlformats.org/officeDocument/2006/relationships/image" Target="../media/image14.png"/><Relationship Id="rId7" Type="http://schemas.openxmlformats.org/officeDocument/2006/relationships/image" Target="../media/image148.png"/><Relationship Id="rId12" Type="http://schemas.openxmlformats.org/officeDocument/2006/relationships/customXml" Target="../ink/ink142.xml"/><Relationship Id="rId17" Type="http://schemas.openxmlformats.org/officeDocument/2006/relationships/image" Target="../media/image83.png"/><Relationship Id="rId2" Type="http://schemas.openxmlformats.org/officeDocument/2006/relationships/customXml" Target="../ink/ink137.xml"/><Relationship Id="rId16" Type="http://schemas.openxmlformats.org/officeDocument/2006/relationships/customXml" Target="../ink/ink144.xml"/><Relationship Id="rId20" Type="http://schemas.openxmlformats.org/officeDocument/2006/relationships/customXml" Target="../ink/ink14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9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6.png"/><Relationship Id="rId10" Type="http://schemas.openxmlformats.org/officeDocument/2006/relationships/customXml" Target="../ink/ink141.xml"/><Relationship Id="rId19" Type="http://schemas.openxmlformats.org/officeDocument/2006/relationships/customXml" Target="../ink/ink146.xml"/><Relationship Id="rId4" Type="http://schemas.openxmlformats.org/officeDocument/2006/relationships/customXml" Target="../ink/ink138.xml"/><Relationship Id="rId9" Type="http://schemas.openxmlformats.org/officeDocument/2006/relationships/image" Target="../media/image149.png"/><Relationship Id="rId14" Type="http://schemas.openxmlformats.org/officeDocument/2006/relationships/customXml" Target="../ink/ink143.xml"/><Relationship Id="rId22" Type="http://schemas.openxmlformats.org/officeDocument/2006/relationships/customXml" Target="../ink/ink14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154.xml"/><Relationship Id="rId2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.xml"/><Relationship Id="rId11" Type="http://schemas.openxmlformats.org/officeDocument/2006/relationships/image" Target="../media/image1100.png"/><Relationship Id="rId5" Type="http://schemas.openxmlformats.org/officeDocument/2006/relationships/image" Target="../media/image229.png"/><Relationship Id="rId10" Type="http://schemas.openxmlformats.org/officeDocument/2006/relationships/customXml" Target="../ink/ink153.xml"/><Relationship Id="rId4" Type="http://schemas.openxmlformats.org/officeDocument/2006/relationships/customXml" Target="../ink/ink150.xml"/><Relationship Id="rId9" Type="http://schemas.openxmlformats.org/officeDocument/2006/relationships/image" Target="../media/image2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15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65.xml"/><Relationship Id="rId26" Type="http://schemas.openxmlformats.org/officeDocument/2006/relationships/customXml" Target="../ink/ink169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173.xml"/><Relationship Id="rId7" Type="http://schemas.openxmlformats.org/officeDocument/2006/relationships/image" Target="../media/image19.png"/><Relationship Id="rId12" Type="http://schemas.openxmlformats.org/officeDocument/2006/relationships/customXml" Target="../ink/ink162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57.xml"/><Relationship Id="rId16" Type="http://schemas.openxmlformats.org/officeDocument/2006/relationships/customXml" Target="../ink/ink164.xml"/><Relationship Id="rId20" Type="http://schemas.openxmlformats.org/officeDocument/2006/relationships/customXml" Target="../ink/ink166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11" Type="http://schemas.openxmlformats.org/officeDocument/2006/relationships/image" Target="../media/image21.png"/><Relationship Id="rId24" Type="http://schemas.openxmlformats.org/officeDocument/2006/relationships/customXml" Target="../ink/ink168.xml"/><Relationship Id="rId32" Type="http://schemas.openxmlformats.org/officeDocument/2006/relationships/customXml" Target="../ink/ink172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70.xml"/><Relationship Id="rId10" Type="http://schemas.openxmlformats.org/officeDocument/2006/relationships/customXml" Target="../ink/ink161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58.xml"/><Relationship Id="rId9" Type="http://schemas.openxmlformats.org/officeDocument/2006/relationships/image" Target="../media/image20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image" Target="../media/image29.png"/><Relationship Id="rId30" Type="http://schemas.openxmlformats.org/officeDocument/2006/relationships/customXml" Target="../ink/ink171.xml"/><Relationship Id="rId35" Type="http://schemas.openxmlformats.org/officeDocument/2006/relationships/image" Target="../media/image33.png"/><Relationship Id="rId8" Type="http://schemas.openxmlformats.org/officeDocument/2006/relationships/customXml" Target="../ink/ink16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6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8.png"/><Relationship Id="rId24" Type="http://schemas.openxmlformats.org/officeDocument/2006/relationships/customXml" Target="../ink/ink12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2.xml"/><Relationship Id="rId9" Type="http://schemas.openxmlformats.org/officeDocument/2006/relationships/image" Target="../media/image6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6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6E7F-FAFE-DA96-8C8F-A77FC32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US" dirty="0" err="1"/>
              <a:t>DerefMut</a:t>
            </a:r>
            <a:r>
              <a:rPr lang="en-US" dirty="0"/>
              <a:t>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408-F719-D899-95C2-2B0E620B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&amp;*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ptr</a:t>
            </a:r>
            <a:br>
              <a:rPr lang="en-US" altLang="en-US" dirty="0">
                <a:solidFill>
                  <a:srgbClr val="871094"/>
                </a:solidFill>
                <a:latin typeface="JetBrains Mono"/>
              </a:rPr>
            </a:b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C0605D-0179-E65F-604A-4E794F1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45D9A9-6A13-C80D-5FA3-D80023BC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5E73-9FF3-7987-DF54-DE73799A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D1E7-B9F5-2334-AB6B-0E3FDFE4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u8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557DE1-27F0-BB29-E651-77C50A9A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mut_reference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mut_reference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: &amp;Box&lt;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&gt;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6C2175-E6C5-4A2B-FF57-3A1B52C8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`*boxed`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09B79-164B-DF3F-39A0-2D0E83EF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ABF4-EB2A-1DD9-6409-8038AA0B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Linked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78538-6262-3E0A-11E1-0B7997A28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&lt;&amp;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247C635A-21F1-EDA9-0942-78AC3DC3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5888EE1-B109-0682-06C8-2E9532D8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4872-3620-F86C-7F32-A4C28E24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2993-5D8F-22FF-4894-DC7E2D11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^^^^^^^ `node2.next` is assigned to here but it was already borrowed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.unwrap().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EF1333-4C7C-5E54-195B-A9435865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1E2E-4A05-9DC0-0691-0745815F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FB83-9AB3-E8A7-ECF4-29754983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3756E-AD88-A360-E38B-CB437A20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94B57-7ACC-C641-B95A-3117BBA00BA7}"/>
              </a:ext>
            </a:extLst>
          </p:cNvPr>
          <p:cNvSpPr txBox="1"/>
          <p:nvPr/>
        </p:nvSpPr>
        <p:spPr>
          <a:xfrm>
            <a:off x="5701487" y="3542753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borrowed value does not live long enough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959F7-0DA5-9A16-D50E-33C1BC9F3D0B}"/>
              </a:ext>
            </a:extLst>
          </p:cNvPr>
          <p:cNvSpPr txBox="1"/>
          <p:nvPr/>
        </p:nvSpPr>
        <p:spPr>
          <a:xfrm>
            <a:off x="5701487" y="3909621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46241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4455-274E-D2A9-1BBA-D46D9241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DBD6-2D6C-AF9E-3930-723ACF587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FA02C-502C-C096-E1A8-71686F7F1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D8B18-9992-7F29-02C7-7FEAC2105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D0489F-8233-A7B8-D83C-AE9D61582C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74D477-2960-85F0-E58A-E4472C208E0A}"/>
                  </a:ext>
                </a:extLst>
              </p14:cNvPr>
              <p14:cNvContentPartPr/>
              <p14:nvPr/>
            </p14:nvContentPartPr>
            <p14:xfrm>
              <a:off x="959880" y="3250022"/>
              <a:ext cx="783000" cy="655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74D477-2960-85F0-E58A-E4472C208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880" y="3241022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3664BACC-1826-D83B-14D4-3C6392A413A1}"/>
              </a:ext>
            </a:extLst>
          </p:cNvPr>
          <p:cNvGrpSpPr/>
          <p:nvPr/>
        </p:nvGrpSpPr>
        <p:grpSpPr>
          <a:xfrm>
            <a:off x="1352280" y="3160382"/>
            <a:ext cx="4743720" cy="698760"/>
            <a:chOff x="6716800" y="4696320"/>
            <a:chExt cx="4743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E32962-C8E2-9A00-AB12-080F75553CBB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70B1CA-7215-D72A-5A98-3508D2FB5C48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BCE5A6-E2FA-5AE5-5945-9715CBBDD5D4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E01491-1AD9-5549-EFDF-8616A33C5571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EC18B8-3FB7-1D2D-1F3F-BE8595CA990D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CD8053-E510-FD28-D6C3-47041277CEC6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5AAF77-CA9F-F6BC-1845-3AEDCF32A1C8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45897A-FC22-4320-CE75-8C1ED57498FF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30CAA8-F463-0347-EA86-4BBB7DA66050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FBE9BA-96B7-435B-21F0-2901F42A25A3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F7930B0-3D1B-76BC-D1B1-F7F331D441EA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662C06-51A2-B78A-F818-10088E8DE489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F158C0E-F9B6-1425-199B-4B4E336AC847}"/>
              </a:ext>
            </a:extLst>
          </p:cNvPr>
          <p:cNvGrpSpPr/>
          <p:nvPr/>
        </p:nvGrpSpPr>
        <p:grpSpPr>
          <a:xfrm>
            <a:off x="6314522" y="2435787"/>
            <a:ext cx="3425760" cy="4646880"/>
            <a:chOff x="6314522" y="2435787"/>
            <a:chExt cx="3425760" cy="46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91E59EA-2C44-8FC6-0562-117B18CB51A5}"/>
                    </a:ext>
                  </a:extLst>
                </p14:cNvPr>
                <p14:cNvContentPartPr/>
                <p14:nvPr/>
              </p14:nvContentPartPr>
              <p14:xfrm>
                <a:off x="6567242" y="2782827"/>
                <a:ext cx="2348280" cy="616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91E59EA-2C44-8FC6-0562-117B18CB51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61122" y="2776707"/>
                  <a:ext cx="23605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F8210B8-FBF6-7A95-0A59-4CCE1738BB03}"/>
                    </a:ext>
                  </a:extLst>
                </p14:cNvPr>
                <p14:cNvContentPartPr/>
                <p14:nvPr/>
              </p14:nvContentPartPr>
              <p14:xfrm>
                <a:off x="6341882" y="2435787"/>
                <a:ext cx="3139560" cy="4646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F8210B8-FBF6-7A95-0A59-4CCE1738BB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35762" y="2429667"/>
                  <a:ext cx="3151800" cy="4659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57B2598-7781-ACAC-E476-135B8D507882}"/>
                </a:ext>
              </a:extLst>
            </p:cNvPr>
            <p:cNvGrpSpPr/>
            <p:nvPr/>
          </p:nvGrpSpPr>
          <p:grpSpPr>
            <a:xfrm>
              <a:off x="6314522" y="2467827"/>
              <a:ext cx="3425760" cy="4099680"/>
              <a:chOff x="6314522" y="2467827"/>
              <a:chExt cx="3425760" cy="409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B42991A1-AF93-6227-5AF3-77E071380751}"/>
                      </a:ext>
                    </a:extLst>
                  </p14:cNvPr>
                  <p14:cNvContentPartPr/>
                  <p14:nvPr/>
                </p14:nvContentPartPr>
                <p14:xfrm>
                  <a:off x="6575882" y="3661587"/>
                  <a:ext cx="2249640" cy="8704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B42991A1-AF93-6227-5AF3-77E07138075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69762" y="3655467"/>
                    <a:ext cx="2261880" cy="88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36E5BAB1-C473-830D-023D-77CD098400BA}"/>
                      </a:ext>
                    </a:extLst>
                  </p14:cNvPr>
                  <p14:cNvContentPartPr/>
                  <p14:nvPr/>
                </p14:nvContentPartPr>
                <p14:xfrm>
                  <a:off x="6314522" y="2467827"/>
                  <a:ext cx="141120" cy="40460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36E5BAB1-C473-830D-023D-77CD098400B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08402" y="2461707"/>
                    <a:ext cx="153360" cy="405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A57131A1-4660-FDC6-9FDB-5BDE2423B2DC}"/>
                      </a:ext>
                    </a:extLst>
                  </p14:cNvPr>
                  <p14:cNvContentPartPr/>
                  <p14:nvPr/>
                </p14:nvContentPartPr>
                <p14:xfrm>
                  <a:off x="6719162" y="4817547"/>
                  <a:ext cx="2041920" cy="8002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A57131A1-4660-FDC6-9FDB-5BDE2423B2D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713042" y="4811427"/>
                    <a:ext cx="2054160" cy="81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E9AB3DF3-A486-FBEA-FF2E-6CAD21710231}"/>
                      </a:ext>
                    </a:extLst>
                  </p14:cNvPr>
                  <p14:cNvContentPartPr/>
                  <p14:nvPr/>
                </p14:nvContentPartPr>
                <p14:xfrm>
                  <a:off x="7481642" y="3004227"/>
                  <a:ext cx="248400" cy="2671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E9AB3DF3-A486-FBEA-FF2E-6CAD2171023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7475522" y="2998107"/>
                    <a:ext cx="26064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F251EDB-242C-6818-12CD-CA421FC74DB3}"/>
                      </a:ext>
                    </a:extLst>
                  </p14:cNvPr>
                  <p14:cNvContentPartPr/>
                  <p14:nvPr/>
                </p14:nvContentPartPr>
                <p14:xfrm>
                  <a:off x="7873322" y="3006387"/>
                  <a:ext cx="490680" cy="2044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F251EDB-242C-6818-12CD-CA421FC74DB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7867202" y="3000267"/>
                    <a:ext cx="50292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C6C3D275-BD92-161B-0917-D2F54C7F6432}"/>
                      </a:ext>
                    </a:extLst>
                  </p14:cNvPr>
                  <p14:cNvContentPartPr/>
                  <p14:nvPr/>
                </p14:nvContentPartPr>
                <p14:xfrm>
                  <a:off x="8400362" y="3125547"/>
                  <a:ext cx="1339920" cy="106668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C6C3D275-BD92-161B-0917-D2F54C7F6432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394242" y="3119427"/>
                    <a:ext cx="1352160" cy="10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9EB7B7D9-8188-4420-CAB8-5E029917B939}"/>
                      </a:ext>
                    </a:extLst>
                  </p14:cNvPr>
                  <p14:cNvContentPartPr/>
                  <p14:nvPr/>
                </p14:nvContentPartPr>
                <p14:xfrm>
                  <a:off x="7598642" y="4079547"/>
                  <a:ext cx="273960" cy="25560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9EB7B7D9-8188-4420-CAB8-5E029917B93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592522" y="4073427"/>
                    <a:ext cx="28620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C8A8C7C-8A32-D3B2-1689-A0C17E207959}"/>
                      </a:ext>
                    </a:extLst>
                  </p14:cNvPr>
                  <p14:cNvContentPartPr/>
                  <p14:nvPr/>
                </p14:nvContentPartPr>
                <p14:xfrm>
                  <a:off x="7905002" y="4019067"/>
                  <a:ext cx="461880" cy="25992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C8A8C7C-8A32-D3B2-1689-A0C17E20795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898882" y="4012947"/>
                    <a:ext cx="47412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2616D1C-83B8-6EC1-0BAD-3A75FF62CD3D}"/>
                      </a:ext>
                    </a:extLst>
                  </p14:cNvPr>
                  <p14:cNvContentPartPr/>
                  <p14:nvPr/>
                </p14:nvContentPartPr>
                <p14:xfrm>
                  <a:off x="8279042" y="4161987"/>
                  <a:ext cx="893520" cy="110160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2616D1C-83B8-6EC1-0BAD-3A75FF62CD3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272922" y="4155867"/>
                    <a:ext cx="905760" cy="11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01FF612-9824-1793-3241-D3D5FCE74CDC}"/>
                      </a:ext>
                    </a:extLst>
                  </p14:cNvPr>
                  <p14:cNvContentPartPr/>
                  <p14:nvPr/>
                </p14:nvContentPartPr>
                <p14:xfrm>
                  <a:off x="7644002" y="5990427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01FF612-9824-1793-3241-D3D5FCE74CDC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637882" y="598430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8D589FB9-0A80-1C98-0BA5-9964B759B9A5}"/>
                      </a:ext>
                    </a:extLst>
                  </p14:cNvPr>
                  <p14:cNvContentPartPr/>
                  <p14:nvPr/>
                </p14:nvContentPartPr>
                <p14:xfrm>
                  <a:off x="7698002" y="6315147"/>
                  <a:ext cx="36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8D589FB9-0A80-1C98-0BA5-9964B759B9A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691882" y="6309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D2C6FA22-7D03-C058-42FD-BFBEE12018F5}"/>
                      </a:ext>
                    </a:extLst>
                  </p14:cNvPr>
                  <p14:cNvContentPartPr/>
                  <p14:nvPr/>
                </p14:nvContentPartPr>
                <p14:xfrm>
                  <a:off x="7711322" y="6567147"/>
                  <a:ext cx="360" cy="3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D2C6FA22-7D03-C058-42FD-BFBEE12018F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705202" y="6561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249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A2CF-FBA5-CD85-1CC6-15D33BC2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BA8A-4121-B65B-FE65-BD0D71B5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 {} 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B82CA8-AA5E-FC60-77FF-739DEA72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BFF6CA-8BFD-F9C4-F264-F7ADF619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14:cNvPr>
              <p14:cNvContentPartPr/>
              <p14:nvPr/>
            </p14:nvContentPartPr>
            <p14:xfrm>
              <a:off x="3542892" y="3411940"/>
              <a:ext cx="1747800" cy="378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3890" y="3402940"/>
                <a:ext cx="176544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14:cNvPr>
              <p14:cNvContentPartPr/>
              <p14:nvPr/>
            </p14:nvContentPartPr>
            <p14:xfrm>
              <a:off x="6824292" y="3191260"/>
              <a:ext cx="2123640" cy="392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5292" y="3182260"/>
                <a:ext cx="214128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&amp;Box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8450B8-FADA-0DB0-E4D8-082BB14B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.get());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42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.replace(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.get());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123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5EB04E-247A-DD3D-4060-AD7A298B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</a:t>
            </a:r>
            <a:r>
              <a:rPr lang="en-US" b="1" i="1" u="sng" dirty="0"/>
              <a:t>copy!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da-DK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.as_ref().unwrap();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.borrow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42</a:t>
            </a:r>
            <a:br>
              <a:rPr lang="en-US" alt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borrowed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RefMut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.borrow_mut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borrowed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.borrow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123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71C1EA-F531-A624-0A61-5EFC6A19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056823" y="2220182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12F320-E2B6-436A-D933-599600ADA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14:cNvPr>
              <p14:cNvContentPartPr/>
              <p14:nvPr/>
            </p14:nvContentPartPr>
            <p14:xfrm>
              <a:off x="3542892" y="3411940"/>
              <a:ext cx="1747800" cy="378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3890" y="3402940"/>
                <a:ext cx="176544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14:cNvPr>
              <p14:cNvContentPartPr/>
              <p14:nvPr/>
            </p14:nvContentPartPr>
            <p14:xfrm>
              <a:off x="6824292" y="3191260"/>
              <a:ext cx="2123640" cy="392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5292" y="3182260"/>
                <a:ext cx="214128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126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587-DDD9-B491-5171-555E644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890F-D66C-64E0-E489-F674839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&lt;_&gt;&gt;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1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597E-6CED-834B-F5A8-48A83329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Rc</a:t>
            </a:r>
            <a:r>
              <a:rPr lang="en-US" dirty="0"/>
              <a:t>::downgrade(), but not </a:t>
            </a:r>
            <a:br>
              <a:rPr lang="en-US" dirty="0"/>
            </a:br>
            <a:r>
              <a:rPr lang="en-US" dirty="0"/>
              <a:t>rc1. downgrade()?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64F5-6231-CDB5-6AA5-26F90AC3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err="1"/>
              <a:t>Deref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467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D038-7BB0-3BDB-1B18-3F5F119F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D6F5-9F82-EA79-43B5-337BBEF3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3AC861-A6A1-C0F6-058B-8DD0940CC3E8}"/>
              </a:ext>
            </a:extLst>
          </p:cNvPr>
          <p:cNvGrpSpPr/>
          <p:nvPr/>
        </p:nvGrpSpPr>
        <p:grpSpPr>
          <a:xfrm>
            <a:off x="1087985" y="1919782"/>
            <a:ext cx="7640640" cy="4079880"/>
            <a:chOff x="1087985" y="1919782"/>
            <a:chExt cx="7640640" cy="40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D9C97E1-44D7-F8B7-E92F-6CAE6130A0A2}"/>
                    </a:ext>
                  </a:extLst>
                </p14:cNvPr>
                <p14:cNvContentPartPr/>
                <p14:nvPr/>
              </p14:nvContentPartPr>
              <p14:xfrm>
                <a:off x="4866545" y="1919782"/>
                <a:ext cx="1238400" cy="801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D9C97E1-44D7-F8B7-E92F-6CAE6130A0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0425" y="1913662"/>
                  <a:ext cx="125064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767D01-7601-5939-9E10-2C0091660E41}"/>
                    </a:ext>
                  </a:extLst>
                </p14:cNvPr>
                <p14:cNvContentPartPr/>
                <p14:nvPr/>
              </p14:nvContentPartPr>
              <p14:xfrm>
                <a:off x="3917225" y="2672182"/>
                <a:ext cx="1041480" cy="59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767D01-7601-5939-9E10-2C0091660E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1105" y="2666062"/>
                  <a:ext cx="10537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2BBEE9-4482-A2E5-F878-17522BDE738B}"/>
                    </a:ext>
                  </a:extLst>
                </p14:cNvPr>
                <p14:cNvContentPartPr/>
                <p14:nvPr/>
              </p14:nvContentPartPr>
              <p14:xfrm>
                <a:off x="2895185" y="3316942"/>
                <a:ext cx="1658880" cy="1259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2BBEE9-4482-A2E5-F878-17522BDE73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9065" y="3310822"/>
                  <a:ext cx="1671120" cy="12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6F801E-8DD5-2014-B6DC-1488F1E06BC7}"/>
                    </a:ext>
                  </a:extLst>
                </p14:cNvPr>
                <p14:cNvContentPartPr/>
                <p14:nvPr/>
              </p14:nvContentPartPr>
              <p14:xfrm>
                <a:off x="6109625" y="2755342"/>
                <a:ext cx="1041120" cy="83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6F801E-8DD5-2014-B6DC-1488F1E06B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03505" y="2749222"/>
                  <a:ext cx="105336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2E377B-BDE7-C502-B148-DEB84FD1EB06}"/>
                    </a:ext>
                  </a:extLst>
                </p14:cNvPr>
                <p14:cNvContentPartPr/>
                <p14:nvPr/>
              </p14:nvContentPartPr>
              <p14:xfrm>
                <a:off x="6889385" y="3252502"/>
                <a:ext cx="222480" cy="32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2E377B-BDE7-C502-B148-DEB84FD1E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3265" y="3246382"/>
                  <a:ext cx="234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2401A5-1B98-0D1C-B49A-2596B26E43A8}"/>
                    </a:ext>
                  </a:extLst>
                </p14:cNvPr>
                <p14:cNvContentPartPr/>
                <p14:nvPr/>
              </p14:nvContentPartPr>
              <p14:xfrm>
                <a:off x="6945905" y="3513862"/>
                <a:ext cx="1782720" cy="979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2401A5-1B98-0D1C-B49A-2596B26E4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9785" y="3507742"/>
                  <a:ext cx="1794960" cy="9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215C49-6F78-6EEA-E272-C22D6782F35A}"/>
                    </a:ext>
                  </a:extLst>
                </p14:cNvPr>
                <p14:cNvContentPartPr/>
                <p14:nvPr/>
              </p14:nvContentPartPr>
              <p14:xfrm>
                <a:off x="2146025" y="4596742"/>
                <a:ext cx="1104480" cy="54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215C49-6F78-6EEA-E272-C22D6782F3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9905" y="4590622"/>
                  <a:ext cx="11167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9977F7-0AD3-C030-45F9-1F10DF0B3A78}"/>
                    </a:ext>
                  </a:extLst>
                </p14:cNvPr>
                <p14:cNvContentPartPr/>
                <p14:nvPr/>
              </p14:nvContentPartPr>
              <p14:xfrm>
                <a:off x="1087985" y="5024782"/>
                <a:ext cx="1518480" cy="97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9977F7-0AD3-C030-45F9-1F10DF0B3A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1865" y="5018662"/>
                  <a:ext cx="153072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9FBB01-5EDC-C796-CABF-9A8FC5697B92}"/>
                    </a:ext>
                  </a:extLst>
                </p14:cNvPr>
                <p14:cNvContentPartPr/>
                <p14:nvPr/>
              </p14:nvContentPartPr>
              <p14:xfrm>
                <a:off x="4060145" y="4539142"/>
                <a:ext cx="749160" cy="679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9FBB01-5EDC-C796-CABF-9A8FC5697B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4025" y="4533022"/>
                  <a:ext cx="76140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46A966-BDEE-0609-127E-E52AC5529E40}"/>
                    </a:ext>
                  </a:extLst>
                </p14:cNvPr>
                <p14:cNvContentPartPr/>
                <p14:nvPr/>
              </p14:nvContentPartPr>
              <p14:xfrm>
                <a:off x="4793825" y="5267782"/>
                <a:ext cx="1089720" cy="62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46A966-BDEE-0609-127E-E52AC5529E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7705" y="5261662"/>
                  <a:ext cx="1101960" cy="63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ACA88B-5B2F-A0AB-FE51-8F0CB51C55BE}"/>
              </a:ext>
            </a:extLst>
          </p:cNvPr>
          <p:cNvGrpSpPr/>
          <p:nvPr/>
        </p:nvGrpSpPr>
        <p:grpSpPr>
          <a:xfrm>
            <a:off x="7223105" y="4467502"/>
            <a:ext cx="1348920" cy="1486800"/>
            <a:chOff x="7223105" y="4467502"/>
            <a:chExt cx="1348920" cy="14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2BB516-35B5-1EFF-6D50-E14371F5ECA1}"/>
                    </a:ext>
                  </a:extLst>
                </p14:cNvPr>
                <p14:cNvContentPartPr/>
                <p14:nvPr/>
              </p14:nvContentPartPr>
              <p14:xfrm>
                <a:off x="7443065" y="4467502"/>
                <a:ext cx="474840" cy="71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2BB516-35B5-1EFF-6D50-E14371F5EC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36945" y="4461382"/>
                  <a:ext cx="48708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F38DF8-C227-B178-B02C-8D21808C62D7}"/>
                    </a:ext>
                  </a:extLst>
                </p14:cNvPr>
                <p14:cNvContentPartPr/>
                <p14:nvPr/>
              </p14:nvContentPartPr>
              <p14:xfrm>
                <a:off x="7223105" y="5307382"/>
                <a:ext cx="1348920" cy="64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F38DF8-C227-B178-B02C-8D21808C62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16985" y="5301262"/>
                  <a:ext cx="1361160" cy="65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D59503-9E10-2ED7-5044-880467CA5BBF}"/>
                  </a:ext>
                </a:extLst>
              </p14:cNvPr>
              <p14:cNvContentPartPr/>
              <p14:nvPr/>
            </p14:nvContentPartPr>
            <p14:xfrm>
              <a:off x="1874225" y="3750022"/>
              <a:ext cx="1064880" cy="1316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D59503-9E10-2ED7-5044-880467CA5B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68105" y="3743902"/>
                <a:ext cx="1077120" cy="13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9084A1-C6A9-B86E-7A97-6F62E5E56E45}"/>
                  </a:ext>
                </a:extLst>
              </p14:cNvPr>
              <p14:cNvContentPartPr/>
              <p14:nvPr/>
            </p14:nvContentPartPr>
            <p14:xfrm>
              <a:off x="4520585" y="3972862"/>
              <a:ext cx="866520" cy="1260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9084A1-C6A9-B86E-7A97-6F62E5E56E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14465" y="3966742"/>
                <a:ext cx="87876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189A979-91F2-5053-5FF9-D5168D3732F0}"/>
                  </a:ext>
                </a:extLst>
              </p14:cNvPr>
              <p14:cNvContentPartPr/>
              <p14:nvPr/>
            </p14:nvContentPartPr>
            <p14:xfrm>
              <a:off x="8119505" y="4597462"/>
              <a:ext cx="279720" cy="748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189A979-91F2-5053-5FF9-D5168D3732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13385" y="4591342"/>
                <a:ext cx="29196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F075B1-8E21-2DE1-A83B-8563C64CF14C}"/>
                  </a:ext>
                </a:extLst>
              </p14:cNvPr>
              <p14:cNvContentPartPr/>
              <p14:nvPr/>
            </p14:nvContentPartPr>
            <p14:xfrm>
              <a:off x="5950505" y="2305342"/>
              <a:ext cx="1880280" cy="1356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F075B1-8E21-2DE1-A83B-8563C64CF1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44385" y="2299222"/>
                <a:ext cx="1892520" cy="13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444B19-D3D9-793E-6583-1BFD7C28E9B1}"/>
                  </a:ext>
                </a:extLst>
              </p14:cNvPr>
              <p14:cNvContentPartPr/>
              <p14:nvPr/>
            </p14:nvContentPartPr>
            <p14:xfrm>
              <a:off x="3416465" y="2217502"/>
              <a:ext cx="1432080" cy="1070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444B19-D3D9-793E-6583-1BFD7C28E9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10345" y="2211382"/>
                <a:ext cx="1444320" cy="10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325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424F-2D26-0F37-B548-C1763981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in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AF9C-2B1E-F966-67AC-1DD8A80D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BE897B-EB1D-D4C0-4BC1-1475BD99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8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E5CC-679A-811B-7A93-D06A4247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AC57-E433-F0D9-191D-0BACCD14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Allocator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Global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Unique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Unique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NOTE: this marker has no consequences for variance, but is necessary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for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dropck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to understand that we logically own a `T`.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_marker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239434-A446-7F90-AA84-11CABA69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A839A8-B920-EA13-7E28-67356C20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57F711-E888-B31B-5912-3A15723A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2F6A-32C4-913D-6582-BF776755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NonNull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988D-F0CE-57B9-8842-7AF593BD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NonNull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 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*mut T but non-zero and covariant </a:t>
            </a:r>
          </a:p>
          <a:p>
            <a:pPr marL="0" indent="0">
              <a:buNone/>
            </a:pP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82A6-A378-A53D-F513-AAB1B346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AFCA-78A0-8B37-63F3-D148D607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Allocator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Global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phantom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19C612-C8B3-09EE-9115-3D72339A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95954B-B4B2-6CE5-FD05-E404F5CD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45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2D7B-2651-909A-4B62-3DDB2542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::clone()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3F89-9A34-0F53-B02C-22634FF4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from_inner_in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This unsafety is ok because while this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Rc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is alive we're guaranteed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that the inner pointer is valid.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.as_ref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593BB4-1FF2-5DBD-36BF-EF97091B7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B3C7A7-D106-D379-813D-47EF9823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C705-5133-2131-8465-E84E62E5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::drop()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9909-7177-7927-2EDB-C84AF8E7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Allocator&gt; Drop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627A"/>
                </a:solidFill>
                <a:latin typeface="JetBrains Mono"/>
              </a:rPr>
              <a:t>drop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.inner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dec_strong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.inner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().strong() ==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destroy the contained object</a:t>
            </a:r>
            <a:br>
              <a:rPr lang="en-US" alt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               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drop_in_place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get_mut_unchecked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remove the implicit "strong weak" pointer now that we've</a:t>
            </a:r>
            <a:br>
              <a:rPr lang="en-US" alt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                // destroyed the contents.</a:t>
            </a:r>
            <a:br>
              <a:rPr lang="en-US" alt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        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.inner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dec_weak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.inner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().weak() ==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.alloc.deallocate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.ptr.cast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Layout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for_value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.ptr.as_ref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()));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1C49D1-D595-ACFD-0C53-81C61BB3C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52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C169-04C9-8F94-C098-463CD35D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510A-E520-3297-9409-6501005C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upgrade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inner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inner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inner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.inc_strong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from_inner_in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8CCE0C-6244-77F1-BF55-520C4B07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63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CA80-3009-1FF1-4F36-7A4DF8CB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0F19-0A7D-CF27-B936-0CFC829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E14FA7-D4E4-37D7-383F-72196DC9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40D377-27CC-08BD-F48D-9F0A3A2C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Let’s draw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2945-15F6-7147-B411-3A3274E3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get()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45C136-873C-3892-3F8F-F2FBD0C1C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A1BF7B-2AC9-E41A-EF95-01D714B346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&lt;T&gt;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.value.get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2F541D-2190-7AFA-2BE8-8647EBE9A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UnsafeCell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3747B2-BBF1-6E70-983F-EE9C0BACB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986083" cy="368458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&lt;T&gt;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2ABC10-5210-C636-8F79-D3D4870E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BFA1586-0A23-C366-1C26-7A12B04A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BE3E8-DF4F-005B-1CBE-81A0590D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replace()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15DCA3-B0E8-CAA7-EFC0-00693C48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::replace(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::read(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::write(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74719A8-7326-55DC-3E8E-1B5C4F80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C366-6494-5A70-D5F0-044FA5DC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r>
              <a:rPr lang="en-US" dirty="0"/>
              <a:t>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F693-D6D9-AF43-2639-1BED728F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RefCell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::panic::Location&lt;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isize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783965-A58F-554A-6B33-7B8CCFB87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A5A3EE-5004-1159-1F24-16B99634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1CBB-43DD-7EB6-B952-962304E6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A43F-56ED-F28D-2FA6-4B21CB76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.try_borrow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"already mutably borrowed"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4F6BEE-DB66-E233-F057-FEE8E715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F539F4-5881-2A66-3B0D-192179FF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69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EAE3-EC9A-AD1C-0897-11C3085C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try_borrow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358F-8CD6-DF2A-14D2-393375AB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try_borrow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is always the *first* active borrow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panic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SAFETY: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ensures that there is only immutable access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to the value while borrowed.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new_unchecked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value,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If a borrow occurred, then we must already have an outstanding borrow,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will be `Some`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().unwrap(),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6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CC1E-7965-F254-F4A1-914C437C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BorrowRef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F109-58AE-4E94-C1E8-B90D5C82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wrapping_add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is_reading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Incrementing borrow can result in a non-reading value (&lt;= 0) in these cases: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1. It was &lt; 0, i.e. there are writing borrows, so we can't allow a read borrow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due to Rust's reference aliasing rules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2. It was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::MAX (the max amount of reading borrows) and it overflowed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into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::MIN (the max amount of writing borrows) so we can't allow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an additional read borrow because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can't represent so many read borrows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(this can only happen if you mem::forget more than a small constant amount of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`Ref`s, which is not good practice)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Incrementing borrow can result in a reading value (&gt; 0) in these cases: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1. It was = 0, i.e. it wasn't borrowed, and we are taking the first read borrow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2. It was &gt; 0 and &lt;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::MAX, i.e. there were read borrows, and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is large enough to represent having one more read borrow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borrow 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is_reading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altLang="en-US" i="1" dirty="0">
                <a:solidFill>
                  <a:srgbClr val="871094"/>
                </a:solidFill>
                <a:latin typeface="JetBrains Mono"/>
              </a:rPr>
              <a:t>UNUSED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F68912-7AB1-2B77-FAF8-CD6147F1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A08CA7-B9E7-C83F-9EF0-273CA4A0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94D128-116F-C3C3-1922-2796F47E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A7CC-99B3-4EDE-256B-4E10032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7A5F-AD6E-6444-B76A-DA133B51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borrow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isize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725E3B-BDAD-3D07-CD97-85CDB736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812B04-C34F-95B0-5D26-43B95808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735355-AA28-4253-B74D-4749194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EB4DA4-ECBD-C30B-97AB-8935695E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3FC4-BA02-3ACF-E3A7-DC7632A0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try_borrow_mut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D1EA-1D0C-BBE0-73C5-5B99392C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try_borrow_mut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BorrowMutError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panic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SAFETY: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guarantees unique access.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new_unchecked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value,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marker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BorrowMutError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If a borrow occurred, then we must already have an outstanding borrow,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will be `Some`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().unwrap(),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C0E1D4-04C8-51D8-7F05-C46EA194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5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490F-F402-99F5-25E9-026F5718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BorrowRefMut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F6F9-33F7-851F-1039-97B18C95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NOTE: Unlike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::clone, new is called to create the initial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mutable reference, and so there must currently be no existing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references. Thus, while clone increments the mutable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refcount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here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we explicitly only allow going from UNUSED to UNUSED - 1.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borrow 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_ =&gt;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5FFF68-007B-61BD-6FB0-B8DB9178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90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0266-B45F-252A-CE10-BFF7437E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BorrowRef</a:t>
            </a:r>
            <a:r>
              <a:rPr lang="en-US" dirty="0"/>
              <a:t> vs </a:t>
            </a:r>
            <a:r>
              <a:rPr lang="en-US" dirty="0" err="1"/>
              <a:t>BorrowRefMut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3054F-AE4D-7BEF-678A-4204F1D31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{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wrapping_add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is_reading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borrow 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is_reading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82D19-7357-EDC5-4A97-059EDE062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borrow 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_ =&gt;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2C9D-55DA-5E05-1B5B-7F7B3FD0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RefMut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2CC1-009C-DA32-D3A7-B0F24E9E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marker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20A59B-BC4A-EE6D-6698-D084464A6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F1BFF5-DF94-3ACF-848D-3EA4D2A6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9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Rustlings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Strings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Courseware</a:t>
            </a:r>
          </a:p>
          <a:p>
            <a:pPr lvl="1"/>
            <a:r>
              <a:rPr lang="en-US" dirty="0"/>
              <a:t>New feature: sorting. Key --sort: output should be sorted by file name</a:t>
            </a:r>
          </a:p>
          <a:p>
            <a:pPr lvl="2"/>
            <a:r>
              <a:rPr lang="en-US" dirty="0"/>
              <a:t>cargo run -- c:/Projects --find main.rs –sort</a:t>
            </a:r>
          </a:p>
          <a:p>
            <a:pPr lvl="3"/>
            <a:r>
              <a:rPr lang="en-US" dirty="0"/>
              <a:t>&gt; abra.rs</a:t>
            </a:r>
          </a:p>
          <a:p>
            <a:pPr lvl="3"/>
            <a:r>
              <a:rPr lang="en-US" dirty="0"/>
              <a:t>&gt; folder/cadabra.rs</a:t>
            </a:r>
          </a:p>
          <a:p>
            <a:pPr lvl="3"/>
            <a:r>
              <a:rPr lang="en-US" dirty="0"/>
              <a:t>&gt; shwabra.txt</a:t>
            </a:r>
          </a:p>
          <a:p>
            <a:pPr lvl="2"/>
            <a:r>
              <a:rPr lang="en-US" dirty="0"/>
              <a:t>Save folders/files to memory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EA7-9032-06BF-CEFE-B0860AF1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7B7A-9B88-1EFE-4879-57EA6816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E81E3D-4370-5D32-51CE-C556A537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FD01-D59B-06D4-6A1D-CEF73650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FB03-6791-935F-0BFC-DB96B07F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obrm_usage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drop(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05B059-001A-74DF-64F5-5499322C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934598-BFD8-6A4A-6635-8542D990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0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4643</Words>
  <Application>Microsoft Office PowerPoint</Application>
  <PresentationFormat>Widescreen</PresentationFormat>
  <Paragraphs>259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JetBrains Mono</vt:lpstr>
      <vt:lpstr>Office Theme</vt:lpstr>
      <vt:lpstr>Smart Pointers</vt:lpstr>
      <vt:lpstr>Null</vt:lpstr>
      <vt:lpstr>Null in Rust aka Option</vt:lpstr>
      <vt:lpstr>Option in struct</vt:lpstr>
      <vt:lpstr>Stack vs Heap</vt:lpstr>
      <vt:lpstr>How to move data to heap?</vt:lpstr>
      <vt:lpstr>Ownership Based Resource Management (OBRM)</vt:lpstr>
      <vt:lpstr>MyObrm</vt:lpstr>
      <vt:lpstr>MyObrm usage</vt:lpstr>
      <vt:lpstr>Deref and DerefMut traits</vt:lpstr>
      <vt:lpstr>Drop trait</vt:lpstr>
      <vt:lpstr>Box</vt:lpstr>
      <vt:lpstr>Reference to Boxed value</vt:lpstr>
      <vt:lpstr>Box is special</vt:lpstr>
      <vt:lpstr>Practice: Linked List</vt:lpstr>
      <vt:lpstr>Linked List and Borrowing</vt:lpstr>
      <vt:lpstr>Linked List and Borrowing</vt:lpstr>
      <vt:lpstr>Linked List and Borrowing</vt:lpstr>
      <vt:lpstr>Linked List and Borrowing</vt:lpstr>
      <vt:lpstr>Practice: 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Practice: Previous in linked list</vt:lpstr>
      <vt:lpstr>Circular references</vt:lpstr>
      <vt:lpstr>Rc::downgrade()</vt:lpstr>
      <vt:lpstr>upgrade()</vt:lpstr>
      <vt:lpstr>Why Rc::downgrade(), but not  rc1. downgrade()?</vt:lpstr>
      <vt:lpstr>Practice: Tree</vt:lpstr>
      <vt:lpstr>Vec</vt:lpstr>
      <vt:lpstr>Vec</vt:lpstr>
      <vt:lpstr>Get by reference</vt:lpstr>
      <vt:lpstr>Borrow element, borrow whole vector</vt:lpstr>
      <vt:lpstr>Set vec element </vt:lpstr>
      <vt:lpstr>Box internals</vt:lpstr>
      <vt:lpstr>NonNull</vt:lpstr>
      <vt:lpstr>Rc internals</vt:lpstr>
      <vt:lpstr>Rc::clone()</vt:lpstr>
      <vt:lpstr>Rc::drop()</vt:lpstr>
      <vt:lpstr>upgrade()</vt:lpstr>
      <vt:lpstr>Cell internals</vt:lpstr>
      <vt:lpstr>Cell get()</vt:lpstr>
      <vt:lpstr>Cell replace()</vt:lpstr>
      <vt:lpstr>RefCell internals</vt:lpstr>
      <vt:lpstr>borrow()</vt:lpstr>
      <vt:lpstr>try_borrow()</vt:lpstr>
      <vt:lpstr>BorrowRef</vt:lpstr>
      <vt:lpstr>Ref</vt:lpstr>
      <vt:lpstr>try_borrow_mut()</vt:lpstr>
      <vt:lpstr>BorrowRefMut</vt:lpstr>
      <vt:lpstr>BorrowRef vs BorrowRefMut</vt:lpstr>
      <vt:lpstr>RefMut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257</cp:revision>
  <dcterms:created xsi:type="dcterms:W3CDTF">2023-02-05T11:10:09Z</dcterms:created>
  <dcterms:modified xsi:type="dcterms:W3CDTF">2023-11-11T11:40:39Z</dcterms:modified>
</cp:coreProperties>
</file>