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1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265" r:id="rId13"/>
    <p:sldId id="267" r:id="rId14"/>
    <p:sldId id="268" r:id="rId15"/>
    <p:sldId id="266" r:id="rId16"/>
    <p:sldId id="269" r:id="rId17"/>
    <p:sldId id="270" r:id="rId18"/>
    <p:sldId id="283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93" r:id="rId34"/>
    <p:sldId id="292" r:id="rId35"/>
    <p:sldId id="294" r:id="rId36"/>
    <p:sldId id="295" r:id="rId37"/>
    <p:sldId id="287" r:id="rId38"/>
    <p:sldId id="290" r:id="rId39"/>
    <p:sldId id="291" r:id="rId40"/>
    <p:sldId id="311" r:id="rId41"/>
    <p:sldId id="313" r:id="rId42"/>
    <p:sldId id="312" r:id="rId43"/>
    <p:sldId id="314" r:id="rId44"/>
    <p:sldId id="315" r:id="rId45"/>
    <p:sldId id="288" r:id="rId46"/>
    <p:sldId id="289" r:id="rId47"/>
    <p:sldId id="296" r:id="rId48"/>
    <p:sldId id="300" r:id="rId49"/>
    <p:sldId id="298" r:id="rId50"/>
    <p:sldId id="299" r:id="rId51"/>
    <p:sldId id="301" r:id="rId52"/>
    <p:sldId id="304" r:id="rId53"/>
    <p:sldId id="305" r:id="rId54"/>
    <p:sldId id="306" r:id="rId55"/>
    <p:sldId id="319" r:id="rId56"/>
    <p:sldId id="320" r:id="rId57"/>
    <p:sldId id="307" r:id="rId58"/>
    <p:sldId id="308" r:id="rId59"/>
    <p:sldId id="303" r:id="rId60"/>
    <p:sldId id="309" r:id="rId61"/>
    <p:sldId id="310" r:id="rId62"/>
    <p:sldId id="317" r:id="rId63"/>
    <p:sldId id="321" r:id="rId64"/>
    <p:sldId id="322" r:id="rId65"/>
    <p:sldId id="258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8"/>
            <p14:sldId id="259"/>
            <p14:sldId id="260"/>
            <p14:sldId id="261"/>
            <p14:sldId id="262"/>
            <p14:sldId id="263"/>
            <p14:sldId id="264"/>
            <p14:sldId id="323"/>
            <p14:sldId id="265"/>
            <p14:sldId id="267"/>
            <p14:sldId id="268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93"/>
            <p14:sldId id="292"/>
            <p14:sldId id="294"/>
            <p14:sldId id="295"/>
            <p14:sldId id="287"/>
            <p14:sldId id="290"/>
            <p14:sldId id="291"/>
            <p14:sldId id="311"/>
            <p14:sldId id="313"/>
            <p14:sldId id="312"/>
            <p14:sldId id="314"/>
            <p14:sldId id="315"/>
          </p14:sldIdLst>
        </p14:section>
        <p14:section name="Fun" id="{983497AA-201A-4F6E-B66F-8A67771D4A2E}">
          <p14:sldIdLst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19"/>
            <p14:sldId id="320"/>
            <p14:sldId id="307"/>
            <p14:sldId id="308"/>
            <p14:sldId id="303"/>
            <p14:sldId id="309"/>
            <p14:sldId id="310"/>
            <p14:sldId id="317"/>
            <p14:sldId id="321"/>
            <p14:sldId id="322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289 24575,'-594'-7'0,"255"2"0,306 3 0,-65-11 0,29 3 0,-21-2 0,88 11 0,-1 1 0,1-1 0,-1 0 0,1 0 0,-1 0 0,1 0 0,0 0 0,0 0 0,-1-1 0,1 1 0,0-1 0,0 1 0,1-1 0,-1 0 0,0 0 0,0 0 0,1 0 0,-1 0 0,1 0 0,0 0 0,-1-1 0,1 1 0,0 0 0,0-4 0,0 3 0,0 0 0,0 0 0,1-1 0,0 1 0,0 0 0,0 0 0,0 0 0,0 0 0,0-1 0,1 1 0,0 0 0,-1 0 0,1 0 0,0 0 0,1 0 0,-1 0 0,0 0 0,1 1 0,2-5 0,3-1 0,0 0 0,1 1 0,0 0 0,0 1 0,0-1 0,1 1 0,-1 1 0,17-8 0,8-1 0,40-11 0,-46 16 0,-15 5 0,-6 1 0,1 1 0,0 0 0,0 0 0,0 0 0,12 0 0,-17 3 0,-4 0 0,-29 16 0,0-1 0,-36 12 0,41-18 0,-257 86 0,270-93 0,2 0 0,-1 0 0,1 1 0,-23 10 0,32-13 0,0 0 0,0 0 0,0 0 0,0 1 0,0-1 0,0 1 0,0 0 0,0-1 0,1 1 0,-1 0 0,1 0 0,-1 0 0,1 0 0,0 0 0,0 0 0,0 0 0,0 1 0,0-1 0,0 0 0,0 1 0,1-1 0,-1 0 0,1 1 0,0-1 0,0 1 0,0 2 0,1 1 0,0 1 0,1 0 0,0-1 0,0 1 0,1-1 0,0 0 0,0 0 0,0 0 0,1 0 0,0 0 0,8 8 0,4 4 0,37 31 0,53 31 0,-6-5 0,-90-67-1365,-2-2-5461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24575,'13'0'0,"-1"-2"0,21-4 0,6-1 0,65-1 0,385-13-1424,708 16-1323,-571 17-778,62 0 2201,783-10 1009,-760-3 224,-504 1 440,256 0 4316,-431 0-8444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24575,'0'-1'0,"0"0"0,0 0 0,0 0 0,1 0 0,-1 0 0,0 0 0,1 0 0,-1 0 0,0 1 0,1-1 0,0 0 0,-1 0 0,1 0 0,-1 1 0,1-1 0,0 0 0,0 0 0,-1 1 0,1-1 0,0 1 0,0-1 0,0 1 0,0-1 0,-1 1 0,1-1 0,0 1 0,0 0 0,0 0 0,0-1 0,1 1 0,5-1 0,1 0 0,-1 0 0,9 0 0,-7 1 0,258-2 0,-157 3 0,766-1-584,-752-4-684,-101 1-5071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24575,'0'-1'0,"1"0"0,0 0 0,-1 0 0,1 0 0,0 1 0,0-1 0,0 0 0,0 1 0,-1-1 0,1 1 0,0-1 0,0 1 0,0-1 0,0 1 0,0-1 0,0 1 0,2 0 0,0-1 0,63-21 0,139-24 0,105 6 91,66-14-1547,-349 48-5370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24575,'2'0'0,"-1"0"0,1 0 0,0-1 0,-1 1 0,1-1 0,0 1 0,-1-1 0,4-1 0,4-2 0,52-16 0,63-12 0,114-13 11,-104 21-169,123-20-609,-11 3 799,-206 32-1250,-10 0-4873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24575,'1'-1'0,"0"0"0,1-1 0,-1 1 0,0 0 0,1 0 0,-1 1 0,1-1 0,-1 0 0,1 0 0,-1 1 0,1-1 0,-1 1 0,3-1 0,1-1 0,75-33 0,161-47 0,-116 48 69,48-12-1503,-142 38-5392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24575,'-2'89'0,"3"85"0,1-139 0,2-1 0,15 66 0,-18-94 0,12 37 0,-11-38 0,0 0 0,1 0 0,-1 0 0,1 0 0,0-1 0,3 5 0,-5-8 0,0 0 0,0 0 0,0 0 0,0 0 0,0-1 0,0 1 0,0 0 0,0 0 0,0-1 0,0 1 0,1-1 0,-1 1 0,0-1 0,0 0 0,1 0 0,-1 1 0,0-1 0,1 0 0,-1 0 0,0 0 0,1 0 0,-1 0 0,0 0 0,0-1 0,1 1 0,-1 0 0,2-1 0,1-1 0,1-1 0,0 1 0,0-1 0,-1 0 0,7-5 0,11-10 0,-1-1 0,29-34 0,29-50 0,-55 69 0,-2-2 0,-1-1 0,-2 0 0,-1-2 0,21-68 0,-36 96-195,1 0 0,1 0 0,0 0 0,0 1 0,1-1 0,11-14 0,-6 13-6631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24575,'12'-8'0,"9"-3"0,30-6 0,16-4 0,19-3 0,17-3 0,35-2-2144,15 0 2144,5 1 0,-8 6 0,-18 5 0,-21 3 0,-25 3 503,-22 3-503,-20 4 0,-13 1 0,-11 3-6550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24575,'1'2'0,"1"0"0,-1 0 0,0 0 0,0 0 0,0 0 0,-1 1 0,1-1 0,0 0 0,-1 0 0,0 1 0,1 2 0,1 8 0,46 266 0,-40-216 0,10 101 0,-7 0 0,-17 256 0,3-386 0,1-15 0,1-1 0,1 1 0,1 19 0,0-36 0,-1 0 0,1 0 0,-1 0 0,1 0 0,0 0 0,0 0 0,-1 0 0,2 0 0,-1-1 0,0 1 0,0 0 0,0-1 0,1 1 0,-1-1 0,1 1 0,-1-1 0,1 0 0,-1 1 0,1-1 0,0 0 0,0 0 0,3 1 0,3 1 0,1 0 0,-1-1 0,1 0 0,10 0 0,-3 1 0,230 23 0,-198-23 0,277 11-482,1-12-500,-10 0 1074,77 11-92,-270-4 0,351 27 0,52 23-755,-518-58 755,69 9 0,172 18 0,520 0 0,-172-30 219,-588 2 65,-2 0-65,1 0 1,0-1-1,9-1 0,-16 2-186,1 0-1,-1 0 1,1-1-1,-1 1 1,0-1-1,1 1 1,-1-1-1,1 0 1,-1 0-1,0 1 1,0-1-1,1 0 1,-1 0-1,0 0 0,0 0 1,0 0-1,0-1 1,0 1-1,0 0 1,0 0-1,-1-1 1,2-1-1,0-5-32,-1-1 0,0 1 0,0-1 0,-1 0 0,0 1 0,-1-1 0,-1-11 0,-1-4 0,-15-141 0,5 56 0,-1-19-53,-19-193-327,18-1 121,15 248 374,3-137 462,-1 198-577,0-11 0,-2 23 0,0 1 0,0-1 0,0 0 0,-1 0 0,1 0 0,0 0 0,0 0 0,-1 0 0,1 1 0,-1-1 0,1 0 0,0 0 0,-1 0 0,1 1 0,-1-1 0,0 0 0,1 1 0,-1-1 0,0 0 0,1 1 0,-2-1 0,-4-1 0,1 0 0,0 0 0,-1 1 0,1 0 0,-1 0 0,1 1 0,-1-1 0,1 1 0,-1 1 0,-6 0 0,9-1 0,-158 17 0,43-3 0,-297 8-572,-1-21 1,-69-23-558,0-23-273,438 40 1363,-433-22-42,0 25 84,87 2-3124,195-6 1583,-29-1 6481,120 7-1811,-52 1-2566,-44-1-757,196 0 191,0 1 0,0 0 0,0 0 0,0 1 0,0 0 0,1 0 0,-1 1 0,1 0 0,-1 0 0,1 0 0,-6 5 0,-76 36-198,65-32-969,12-7-5659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24575,'0'-1'0,"0"0"0,0 1 0,0-1 0,0 0 0,-1 0 0,1 0 0,0 0 0,-1 0 0,1 1 0,0-1 0,-1 0 0,1 0 0,-1 1 0,0-1 0,1 0 0,-1 1 0,1-1 0,-1 0 0,0 1 0,1-1 0,-1 1 0,0-1 0,0 1 0,0-1 0,1 1 0,-1 0 0,0-1 0,-1 1 0,-3-1 0,-1-1 0,1 2 0,-9-2 0,12 2 0,-36-2 0,1 1 0,-42 5 0,76-3 0,0-1 0,0 0 0,0 1 0,0 0 0,0 0 0,0 0 0,0 0 0,1 0 0,-6 3 0,7-3 0,-1 1 0,1-1 0,0 0 0,0 1 0,0-1 0,0 0 0,0 1 0,0-1 0,0 1 0,1 0 0,-1-1 0,0 1 0,1 0 0,-1-1 0,1 1 0,0 0 0,-1 0 0,1 2 0,-1 18 0,2 0 0,3 29 0,-3-43 0,1 0 0,0-1 0,0 1 0,1-1 0,0 1 0,0-1 0,0 0 0,1 0 0,0-1 0,1 1 0,-1-1 0,1 0 0,1 0 0,9 8 0,6 3 0,0 0 0,45 24 0,-50-32 0,49 29 0,97 62 0,-154-95 0,-1 0 0,-1 1 0,1 0 0,-1 0 0,0 1 0,8 11 0,-12-14 0,0-1 0,0 0 0,0 1 0,-1-1 0,1 1 0,-1 0 0,0-1 0,0 1 0,-1 0 0,1 0 0,-1 0 0,0-1 0,0 1 0,0 0 0,0 0 0,0 0 0,-2 4 0,1-4 0,0 0 0,-1-1 0,1 1 0,-1 0 0,0-1 0,0 0 0,0 1 0,0-1 0,0 0 0,-1 0 0,0 0 0,-3 3 0,-3 1 0,-1 0 0,-18 10 0,26-16 0,-27 14 0,-1-1 0,-1-1 0,-1-1 0,1-2 0,-54 10 0,55-16 0,-1-2 0,0 0 0,-54-6 0,70 2-1365,3-1-5461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24575,'0'597'0,"0"-592"0,0-1 0,0 1 0,0 0 0,1-1 0,0 1 0,0-1 0,0 1 0,0-1 0,1 1 0,0-1 0,0 0 0,0 0 0,4 6 0,8 16 0,-13-22 0,1 0 0,0 0 0,1 0 0,-1 0 0,1 0 0,0 0 0,-1-1 0,6 5 0,-2-3 0,-1 0 0,0 1 0,5 7 0,-6-7 0,0-1 0,1 0 0,5 5 0,-8-8 0,1 0 0,-1-1 0,1 1 0,-1-1 0,1 1 0,-1-1 0,1 0 0,0 0 0,-1 0 0,1-1 0,3 1 0,20 2 0,50-3 0,-40 0 0,1110-2-946,-782 21 824,-59-1 30,395-16 92,-363-4 0,-219 3 0,480-9 0,-171 4 1031,-315 4-902,-108 0-129,0 0 0,0 0 0,0-1 0,0 0 0,1 1 0,-1-1 0,0-1 0,0 1 0,4-3 0,-5 3 0,0-1 0,0 0 0,-1 0 0,1 0 0,-1-1 0,1 1 0,-1 0 0,0-1 0,0 0 0,0 1 0,0-1 0,1-5 0,10-20 0,-2 0 0,-1-1 0,-1 0 0,-1-1 0,6-57 0,-4-153 0,-17 82 0,0-18 0,7 170 0,0 1 0,0 1 0,0-1 0,-1 1 0,1-1 0,-2-4 0,2 8 0,-1 0 0,1 0 0,-1 0 0,1-1 0,-1 1 0,1 0 0,-1 0 0,0 0 0,1 0 0,-1 0 0,0 1 0,0-1 0,0 0 0,0 0 0,0 0 0,0 1 0,0-1 0,0 1 0,0-1 0,0 1 0,0-1 0,0 1 0,0-1 0,-2 1 0,-11-2 0,-1 1 0,1 1 0,-1 0 0,1 1 0,-16 3 0,2-1 0,-311 14 0,-4-18 0,150 0 0,94 0 0,-226 9 0,318-8 0,-508 31 0,-53-11 0,73 29 0,410-45-1365,70-4-5461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24575,'226'0'0,"-217"0"0,1 1 0,-1 0 0,0 1 0,1-1 0,-1 2 0,0 0 0,0 0 0,0 0 0,0 1 0,10 6 0,-5 0 0,0 0 0,0 0 0,-1 1 0,21 23 0,-3 0 0,-1 1 0,33 54 0,-17-2 0,-10-17 0,-15-32 0,12 22 0,-25-46 0,-1 0 0,-1 0 0,0 1 0,-1 0 0,6 30 0,-3-11 0,18 101 0,-15-68 0,-4-18 0,2 65 0,-9 50 0,-1-100 0,-13 137 0,10-170 0,0 7 0,-2-1 0,-2-1 0,-1 0 0,-2 0 0,-20 44 0,19-56 0,-1-2 0,-2 0 0,-31 39 0,27-37 0,9-11 0,0 0 0,-1 0 0,-1-1 0,0-1 0,-20 16 0,17-17 0,0 1 0,0-2 0,-31 15 0,41-22 0,-14 6 0,-27 8 0,39-15 0,1 0 0,-1 0 0,1 0 0,-1 0 0,0-1 0,1 0 0,-1-1 0,-9-1 0,14 2 0,0-1 0,0 0 0,0 0 0,0 0 0,0 1 0,0-2 0,0 1 0,1 0 0,-1 0 0,0-1 0,1 1 0,-1-1 0,1 1 0,-1-1 0,1 1 0,0-1 0,0 0 0,-1 0 0,1 0 0,1 0 0,-1 0 0,0 0 0,0 0 0,1 0 0,-1 0 0,1 0 0,0 0 0,-1 0 0,1-4 0,0-1 0,0 1 0,1 0 0,-1 0 0,1 0 0,1 0 0,-1 0 0,1 0 0,0 0 0,4-9 0,6-4 0,0 1 0,1 0 0,1 1 0,20-19 0,14-18 0,-45 51 0,0-1 0,0 1 0,0-1 0,7-3 0,-10 6 0,1 1 0,-1 0 0,1-1 0,-1 1 0,0 0 0,1 0 0,-1 0 0,1-1 0,-1 1 0,1 0 0,-1 0 0,1 0 0,-1 0 0,1 0 0,-1 0 0,1 0 0,-1 0 0,1 0 0,-1 0 0,1 0 0,0 1 0,0-1 0,-1 1 0,1-1 0,-1 1 0,1-1 0,-1 1 0,1-1 0,-1 1 0,0 0 0,1-1 0,-1 1 0,0 0 0,0 0 0,1-1 0,-1 1 0,0 0 0,0-1 0,0 1 0,0 0 0,0 1 0,0 4 0,0-1 0,0 1 0,0 0 0,-1 0 0,0-1 0,-1 1 0,-1 6 0,-18 40 0,10-26 0,6-14 0,-8 19 0,2 0 0,1 1 0,-6 33 0,15-63 0,1-1 0,0 1 0,0 0 0,0-1 0,0 1 0,0 0 0,0-1 0,0 1 0,0-1 0,1 1 0,-1 0 0,1-1 0,-1 1 0,1-1 0,0 1 0,1 2 0,-1-3 0,1 1 0,-1-1 0,1 1 0,-1-1 0,1 0 0,0 1 0,0-1 0,0 0 0,-1 0 0,1 0 0,0-1 0,4 2 0,19 6-341,1-1 0,1 0-1,41 3 1,-53-9-6485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24575,'0'-2'0,"0"1"0,0 0 0,0-1 0,0 1 0,0 0 0,-1-1 0,1 1 0,-1 0 0,1 0 0,-1-1 0,1 1 0,-1 0 0,0 0 0,1 0 0,-1 0 0,0 0 0,0 0 0,0 0 0,0 0 0,0 0 0,0 0 0,0 0 0,0 0 0,0 1 0,0-1 0,-1 0 0,1 1 0,0-1 0,0 1 0,-1 0 0,1-1 0,-2 1 0,1-1 0,-1 1 0,1 0 0,0 0 0,-1 0 0,1 0 0,0 0 0,-1 1 0,1-1 0,0 1 0,-1-1 0,1 1 0,0 0 0,0 0 0,-1 0 0,1 0 0,0 0 0,-3 3 0,1 0 0,0 0 0,1 0 0,0 0 0,0 1 0,0-1 0,0 1 0,1-1 0,0 1 0,0 0 0,0 0 0,0 0 0,1 0 0,-1 7 0,-1 8 0,1 0 0,1 22 0,1-37 0,1 180 0,1-43 0,-2-131 0,0 0 0,1-1 0,1 1 0,0-1 0,0 1 0,6 14 0,-6-19 0,1 0 0,0-1 0,0 1 0,0-1 0,1 1 0,0-1 0,0 0 0,0 0 0,0-1 0,1 1 0,10 6 0,-3-2-455,1-1 0,20 9 0,-19-11-6371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24575,'556'0'-1365,"-540"0"-5461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0,0 1 0,0-1 0,0 1 0,0-1 0,0 1 0,0-1 0,0 1 0,0-1 0,0 1 0,0 0 0,0 0 0,0 0 0,0-1 0,0 1 0,-1 0 0,1 0 0,0 0 0,-1 0 0,1 0 0,0 1 0,1 4 0,1-1 0,-1 1 0,2 6 0,1 9 0,-1-1 0,3 39 0,-5 45 0,-2-68 0,-2 485-1365,2-488-5461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24575,'1'0'0,"-1"0"0,0-1 0,0 1 0,0 0 0,0-1 0,1 1 0,-1 0 0,0 0 0,0-1 0,0 1 0,1 0 0,-1 0 0,0 0 0,1-1 0,-1 1 0,0 0 0,0 0 0,1 0 0,-1 0 0,0 0 0,1 0 0,-1 0 0,0-1 0,1 1 0,10-2 0,-9 2 0,15-3 0,20-8 0,-24 7 0,1 0 0,0 1 0,15-2 0,-23 4 0,1 1 0,-1 0 0,0 0 0,1 0 0,-1 1 0,0 0 0,0 0 0,12 4 0,-16-4 0,0 1 0,1-1 0,-1 0 0,0 1 0,0 0 0,1-1 0,-1 1 0,0 0 0,-1 0 0,1 0 0,0 0 0,-1 0 0,1 1 0,-1-1 0,0 0 0,1 1 0,-1-1 0,0 1 0,-1-1 0,1 1 0,0 0 0,-1-1 0,1 4 0,1 25 0,-1-1 0,-5 51 0,3-72 0,0 0 0,0 0 0,-1-1 0,0 1 0,-1-1 0,0 1 0,0-1 0,-6 9 0,6-12 0,0 0 0,0 0 0,-1-1 0,0 1 0,0-1 0,0 0 0,-1 0 0,0 0 0,1-1 0,-1 0 0,0 0 0,-1 0 0,-5 2 0,-19 6 0,30-11 0,-1 0 0,1 0 0,0 0 0,-1 1 0,1-1 0,0 0 0,0 0 0,-1 0 0,1 0 0,0 1 0,0-1 0,-1 0 0,1 0 0,0 0 0,0 1 0,0-1 0,0 0 0,-1 0 0,1 1 0,0-1 0,0 0 0,0 0 0,0 1 0,0-1 0,0 0 0,0 1 0,-1 0 0,6 7 0,15 10 0,-13-13 0,29 27 0,0 1 0,-3 1 0,37 48 0,-38-37-49,48 60-1267,-73-96-5510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24575,'1'8'0,"0"-1"0,0 1 0,1 0 0,3 8 0,0 0 0,9 52 0,-2 0 0,5 102 0,-12 1 0,2 37 0,-5-183-1365,0-4-5461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131 217 24575,'-3'0'0,"1"1"0,-1-1 0,0 1 0,0 0 0,1 0 0,-1 0 0,0 0 0,1 0 0,-1 0 0,1 1 0,0-1 0,-1 1 0,1 0 0,0-1 0,0 1 0,-3 3 0,-3 4 0,1 1 0,-10 13 0,16-21 0,-6 11 0,0-1 0,1 1 0,0 0 0,1 0 0,0 1 0,2 0 0,-4 16 0,4-12 0,1 1 0,1 0 0,0 0 0,5 36 0,-4-48 0,2-1 0,-1 1 0,1 0 0,0-1 0,0 1 0,1-1 0,0 0 0,0 1 0,1-1 0,-1-1 0,1 1 0,5 5 0,-5-7 0,0 0 0,0-1 0,0 0 0,0 1 0,0-1 0,1-1 0,0 1 0,-1-1 0,1 0 0,0 0 0,0 0 0,0 0 0,0-1 0,1 0 0,-1 0 0,5 0 0,7-1 0,-1 1 0,0-2 0,0 0 0,1-1 0,-1-1 0,-1 0 0,23-8 0,-25 5 0,0 1 0,-1-2 0,1 1 0,-1-2 0,-1 0 0,1 0 0,-2-1 0,19-18 0,-15 12 0,-1-1 0,-1-1 0,0 0 0,-1 0 0,-1-1 0,-1-1 0,0 1 0,-1-1 0,-1-1 0,7-37 0,-11 43 0,-2 0 0,1 0 0,-2 0 0,0 0 0,-1 0 0,0 0 0,-4-17 0,2 20 0,0 0 0,-1 0 0,0 0 0,-1 1 0,0-1 0,-1 1 0,0 0 0,0 0 0,-12-12 0,7 10 0,1 1 0,-21-15 0,26 22 0,-1 0 0,1 0 0,-1 1 0,0 0 0,0 0 0,0 1 0,0 0 0,-11-3 0,16 5 0,-1-1 0,1 1 0,-1 0 0,1 0 0,0 0 0,-1 0 0,1 0 0,-1 1 0,1-1 0,0 0 0,-1 1 0,1-1 0,0 1 0,-1-1 0,1 1 0,0 0 0,0-1 0,-1 1 0,1 0 0,0 0 0,0 0 0,-1 1 0,2-1 0,-1-1 0,1 1 0,-1 0 0,1 0 0,0 0 0,0-1 0,-1 1 0,1 0 0,0 0 0,0 0 0,0 0 0,0 0 0,0-1 0,0 1 0,0 0 0,0 0 0,0 0 0,0 0 0,1-1 0,-1 1 0,0 0 0,0 0 0,1 0 0,-1-1 0,1 1 0,-1 0 0,1 0 0,-1-1 0,1 1 0,-1 0 0,1-1 0,0 1 0,-1-1 0,1 1 0,0-1 0,1 2 0,9 4-1365,2-1-5461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24575,'6'0'0,"7"-5"0,7 0 0,2-1 0,2 2 0,2 0 0,0 2 0,0-1 0,1 0 0,-2 1 0,-3 0 0,-1 1 0,-4 4 0,-5 5 0,-4 2 0,-4 4 0,-3-1-8191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24575,'2'0'0,"3"0"0,5 0 0,6 2 0,4 1 0,2 0 0,3-1 0,0 0 0,2-1 0,1-1 0,-3 0 0,-5 4 0,-5 2 0,1-1 0,-4-1-8191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24575,'0'6'0,"4"11"0,2 8 0,-1 11 0,-1 10 0,-1 13 0,-3 8 0,-2 9 0,0 6 0,0 10 0,1-2 0,0-10 0,0-17 0,0-12 0,1-11 0,0-13-8191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24575,'44'85'0,"-31"-56"0,0-2 0,-2 1 0,-2 0 0,0 0 0,5 36 0,9 117 0,2 11 0,-23-184 0,-1 1 0,1 0 0,0-1 0,1 1 0,4 11 0,-6-19 0,-1 0 0,0-1 0,0 1 0,1-1 0,-1 1 0,0-1 0,1 1 0,-1 0 0,0-1 0,1 0 0,-1 1 0,1-1 0,-1 1 0,1-1 0,-1 1 0,1-1 0,-1 0 0,1 1 0,-1-1 0,1 0 0,0 0 0,-1 0 0,1 1 0,0-1 0,-1 0 0,1 0 0,-1 0 0,1 0 0,0 0 0,-1 0 0,1 0 0,0 0 0,-1 0 0,1 0 0,-1 0 0,1-1 0,0 1 0,-1 0 0,1 0 0,-1-1 0,1 1 0,2-2 0,-1 0 0,0 0 0,0 0 0,0 0 0,0 0 0,0 0 0,0-1 0,1-2 0,7-13 0,-1 0 0,11-28 0,10-44 0,-20 57 0,51-216 0,-21-5 0,-34 211 0,5-44-1365,-9 56-5461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24575,'-1'-1'0,"1"1"0,0 0 0,0-1 0,0 1 0,-1-1 0,1 1 0,0 0 0,-1-1 0,1 1 0,0-1 0,-1 1 0,1 0 0,0 0 0,-1-1 0,1 1 0,-1 0 0,1 0 0,0-1 0,-1 1 0,1 0 0,-1 0 0,1 0 0,-1 0 0,1 0 0,-2-1 0,-12-1 0,10 2 0,-1 1 0,0-1 0,1 1 0,-1 0 0,0 0 0,1 0 0,-1 1 0,1-1 0,0 1 0,-1 0 0,1 1 0,0-1 0,0 1 0,0-1 0,1 1 0,-5 4 0,-2 3 0,0 1 0,1-1 0,1 1 0,-10 15 0,10-12 0,1 0 0,0 0 0,1 1 0,1-1 0,-5 21 0,-8 77 0,15-86 0,1 1 0,3 38 0,1-49 0,0 0 0,1 0 0,1 0 0,0 0 0,8 17 0,-2-10 0,0-1 0,2 0 0,1 0 0,21 28 0,-29-45 0,-1 0 0,1 0 0,0-1 0,0 0 0,0 0 0,1 0 0,-1 0 0,1-1 0,7 3 0,-10-5 0,0 1 0,1-1 0,-1 0 0,1 0 0,0 0 0,-1 0 0,1-1 0,0 0 0,-1 1 0,1-1 0,0-1 0,-1 1 0,1 0 0,0-1 0,-1 0 0,1 0 0,5-2 0,-7 2 0,0 0 0,-1-1 0,1 1 0,0 0 0,-1-1 0,1 1 0,-1-1 0,0 0 0,1 1 0,-1-1 0,0 0 0,0 0 0,0 0 0,0 0 0,-1 0 0,1 0 0,0 0 0,-1 0 0,1-3 0,0-5 0,0 0 0,0-18 0,-1 20 0,0-3 0,1 0 0,-2 1 0,0-13 0,0 20 0,1 0 0,-1 0 0,0 0 0,0 0 0,0 0 0,0 1 0,0-1 0,-1 0 0,1 1 0,-1-1 0,0 1 0,-2-4 0,-2 1 0,0 0 0,-10-6 0,1 0 0,15 11 0,0 0 0,-1 0 0,1-1 0,0 1 0,0 0 0,0 0 0,-1 0 0,1-1 0,0 1 0,0 0 0,0 0 0,-1-1 0,1 1 0,0 0 0,0 0 0,0-1 0,0 1 0,0 0 0,0 0 0,0-1 0,0 1 0,0 0 0,-1-1 0,1 1 0,0 0 0,0 0 0,1-1 0,-1 1 0,0 0 0,0-1 0,0 1 0,0 0 0,0 0 0,0-1 0,1 0 0,0 0 0,-1 0 0,1 0 0,0 1 0,0-1 0,0 0 0,0 1 0,-1-1 0,3-1 0,23-8 0,-11 6-112,1 1-1,0 1 0,0 1 1,0 0-1,20 2 0,-23-1-576,2 1-6137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77 24575,'0'-2'0,"0"1"0,0 0 0,0 0 0,0 0 0,-1 0 0,1-1 0,0 1 0,-1 0 0,1 0 0,-1 0 0,0 0 0,1 0 0,-1 0 0,0 0 0,1 0 0,-1 0 0,0 0 0,0 0 0,0 1 0,0-1 0,0 0 0,-1 0 0,-2-2 0,-1 1 0,1 0 0,-1 0 0,-5-1 0,-1 0 0,-13-5 0,0 1 0,-1 1 0,0 1 0,-33-1 0,-102 2 0,124 4 0,-8-1 0,18 0 0,1 1 0,-44 6 0,67-6 0,0 0 0,0 1 0,0-1 0,0 1 0,0 0 0,0 0 0,0 0 0,0 0 0,0 0 0,1 0 0,-1 0 0,0 0 0,1 1 0,-1-1 0,1 1 0,-1-1 0,1 1 0,0-1 0,0 1 0,-1 0 0,1 0 0,0 0 0,1 0 0,-1 0 0,0 0 0,1 0 0,-1 2 0,-1 4 0,2 1 0,-1 0 0,1 0 0,0-1 0,2 12 0,0-3 0,-1-8 0,1 1 0,0 0 0,0 0 0,1-1 0,0 0 0,1 1 0,0-1 0,0 0 0,1-1 0,0 1 0,1-1 0,-1 0 0,2 0 0,-1-1 0,9 8 0,13 10 0,2-1 0,0-1 0,65 36 0,-30-27 0,76 28 0,-93-44 0,49 10 0,-62-18 0,-33-7 0,0-1 0,0 1 0,-1-1 0,1 1 0,0 0 0,-1-1 0,1 1 0,-1 0 0,1 0 0,-1 0 0,1 0 0,-1 1 0,2 1 0,-3-3 0,1 1 0,-1 0 0,0-1 0,1 1 0,-1 0 0,0 0 0,0-1 0,1 1 0,-1 0 0,0 0 0,0 0 0,0-1 0,0 1 0,0 0 0,0 0 0,0 0 0,0-1 0,-1 1 0,1 0 0,0 0 0,0-1 0,-1 1 0,1 0 0,0 0 0,-1-1 0,1 1 0,-1 0 0,1-1 0,-1 1 0,1 0 0,-2 0 0,-2 3 0,0 1 0,-1-1 0,0 0 0,0 0 0,0-1 0,-8 5 0,-39 15 0,-1-3 0,-2-2 0,0-3 0,0-2 0,-1-2 0,-1-3 0,0-3 0,-102-2 0,142-4-1365,3 1-5461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24575,'0'2'0,"0"5"0,0 3 0,-4 5 0,-2 1 0,1 1 0,0 0 0,2 1 0,1 1 0,1-1 0,1 1 0,0-1 0,0-1 0,-2 1 0,0-1 0,-1-7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24575,'18'0'0,"-5"-1"0,1 1 0,-1 1 0,1 0 0,13 4 0,-24-5 0,0 1 0,0 0 0,0 0 0,0 0 0,0 1 0,0-1 0,0 1 0,0 0 0,0-1 0,-1 1 0,1 0 0,-1 1 0,1-1 0,-1 0 0,0 1 0,0-1 0,0 1 0,0 0 0,-1 0 0,1 0 0,2 5 0,-4-6 0,1-1 0,-1 1 0,1-1 0,-1 1 0,0-1 0,1 1 0,-1-1 0,0 1 0,0-1 0,0 1 0,0 0 0,-1-1 0,1 1 0,0-1 0,-1 1 0,1-1 0,-1 1 0,1-1 0,-1 1 0,1-1 0,-1 0 0,0 1 0,0-1 0,0 0 0,0 1 0,0-1 0,0 0 0,0 0 0,0 0 0,-1 0 0,1 0 0,-2 0 0,-4 3 0,0 0 0,-1-1 0,1 0 0,-1-1 0,-9 2 0,3 0 0,-19 3 0,24-6 0,1 1 0,-15 4 0,22-6 0,0 1 0,-1-1 0,1 1 0,0-1 0,-1 1 0,1 0 0,0 0 0,0 0 0,0-1 0,0 1 0,0 0 0,0 1 0,0-1 0,0 0 0,0 0 0,1 0 0,-1 0 0,0 1 0,1-1 0,-1 0 0,1 1 0,-1-1 0,1 0 0,0 1 0,-1-1 0,1 0 0,0 1 0,0-1 0,0 1 0,0-1 0,0 1 0,1 2 0,0 0 0,0 0 0,0 0 0,1 0 0,0 0 0,0 0 0,0 0 0,0 0 0,0-1 0,5 6 0,10 9 0,1 0 0,1-2 0,39 27 0,6 4 0,-34-25-1365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 0,1-1 0,0 0 0,-1 1 0,2 1 0,2 7 0,2 20 0,-1 0 0,2 49 0,-7 64 0,-1-60 0,0-33 0,2 61 0,0-107 0,0 0 0,0 0 0,1-1 0,0 1 0,-1-1 0,1 1 0,1-1 0,-1 0 0,1 0 0,-1 0 0,1 0 0,1 0 0,5 5 0,-1-1 0,0-1 0,1-1 0,0 0 0,0 0 0,11 5 0,-10-6 0,0-1 0,1 0 0,0-1 0,0-1 0,20 4 0,-13-5 0,0 0 0,34-3 0,-43 1 0,-1-1 0,0 1 0,0-1 0,0-1 0,-1 0 0,1 0 0,0 0 0,-1-1 0,0 0 0,0 0 0,0-1 0,9-7 0,-11 7 0,0 0 0,-1 0 0,1-1 0,-1 1 0,0-1 0,0 0 0,-1 0 0,0 0 0,0-1 0,0 1 0,-1-1 0,0 0 0,0 1 0,-1-1 0,1-7 0,0-15-1365,-2 1-5461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112 172 24575,'4'-1'0,"1"0"0,0 0 0,-1 0 0,1-1 0,-1 1 0,0-1 0,0 0 0,1-1 0,-1 1 0,-1-1 0,6-3 0,-6 3 0,0-1 0,0 0 0,0 0 0,0 1 0,-1-2 0,0 1 0,0 0 0,0 0 0,0-1 0,-1 1 0,1-1 0,-1 1 0,0-1 0,0-7 0,0 9 0,-1-1 0,0 1 0,0 0 0,0 0 0,0 0 0,-1-1 0,1 1 0,-1 0 0,0 0 0,0 0 0,0 0 0,0 0 0,0 0 0,-1 0 0,1 0 0,-1 1 0,0-1 0,0 0 0,0 1 0,0 0 0,0-1 0,-4-2 0,4 4 0,0 0 0,1 0 0,-1 0 0,0 1 0,0-1 0,0 1 0,0-1 0,0 1 0,0-1 0,0 1 0,0 0 0,0 0 0,0 0 0,0 0 0,0 1 0,0-1 0,-1 0 0,2 1 0,-1 0 0,0-1 0,0 1 0,0 0 0,0 0 0,0 0 0,1 0 0,-1 0 0,-3 3 0,-3 3 0,0 0 0,0 1 0,-12 16 0,20-24 0,-4 6 0,0-1 0,0 1 0,1 0 0,0 0 0,0 0 0,-3 12 0,-7 40 0,11-41 0,-11 33 0,9-40 0,1 0 0,0 1 0,-2 15 0,5-23 0,-1 0 0,1 0 0,0-1 0,0 1 0,0 0 0,1-1 0,-1 1 0,1 0 0,-1 0 0,1-1 0,0 1 0,0-1 0,0 1 0,0-1 0,0 1 0,1-1 0,-1 0 0,1 0 0,2 3 0,0-1 7,1-1-1,0 1 0,0-1 1,0 0-1,0 0 0,1-1 1,-1 0-1,1 0 0,-1 0 1,1 0-1,0-1 0,8 1 1,8 0-224,-1-1 1,23-3 0,-21 2-583,-9-1-6027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24575,'0'2'0,"0"3"0,-2 5 0,-3 7 0,-5 6 0,-1 4 0,-4 4 0,0-2 0,-2-1 0,3 1 0,0 2 0,4-1 0,3-3 0,3-4 0,2-1 0,1-3 0,3-4 0,2-6-8191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24575,'2'0'0,"7"0"0,6 0 0,11 0 0,3 0 0,4 0 0,-3 0 0,3 2 0,1 1 0,-3-1 0,-1 1 0,-5-2 0,-3 0 0,-2 0 0,-2-1 0,-1 0 0,-1 0 0,-3 0-8191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24575,'0'5'0,"-1"0"0,-1 0 0,1-1 0,-1 1 0,1 0 0,-1 0 0,-1-1 0,1 1 0,-4 3 0,-3 10 0,-76 140 0,79-146 0,-8 24 0,13-32 0,0-1 0,0 1 0,1-1 0,-1 1 0,1 0 0,-1-1 0,1 1 0,0 0 0,1 0 0,-1-1 0,2 8 0,-1-10 0,-1 0 0,1 0 0,0 1 0,0-1 0,-1 0 0,1 0 0,0 0 0,0 0 0,0 0 0,0 0 0,0 0 0,0-1 0,0 1 0,1 0 0,-1 0 0,0-1 0,0 1 0,0-1 0,1 1 0,-1-1 0,0 0 0,1 1 0,-1-1 0,0 0 0,1 0 0,-1 0 0,1 0 0,-1 0 0,0 0 0,3-1 0,3 0 0,-1 0 0,1-1 0,-1 0 0,13-5 0,17-12 0,-1-2 0,47-35 0,-57 38 0,20-14 0,74-67 0,-115 95 0,-1 0 0,1 0 0,-1 0 0,0-1 0,0 1 0,0-1 0,-1 0 0,0 0 0,0 0 0,0 0 0,0 0 0,1-8 0,-5 23 0,0-1 0,0 0 0,-1 1 0,-1-1 0,-5 13 0,0-1 0,-4 10 0,-12 54 0,22-68 0,0-1 0,1 1 0,0 0 0,2 0 0,1 20 0,-1-35-39,0-1 0,0 1 0,1-1 0,-1 1 0,0-1 0,1 1 0,-1-1 0,0 1 0,1-1 0,0 0 0,-1 1 0,1-1 0,0 0 0,0 0 0,0 1 0,0-1 0,0 0 0,0 0 0,0 0 0,0 0 0,0 0 0,0 0 0,1-1 0,-1 1 0,0 0 0,1 0 0,-1-1 0,0 1 0,1-1 0,-1 0 0,1 1 0,-1-1 0,1 0 0,2 0 0,10 0-6787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24575,'-1'13'0,"0"-1"0,-1 0 0,0 1 0,0-1 0,-8 20 0,-28 56 0,25-62 0,3-1 0,4-11 0,-14 24 0,20-38 0,0 1 0,0-1 0,0 0 0,0 1 0,-1-1 0,1 0 0,0 0 0,0 1 0,0-1 0,0 0 0,-1 0 0,1 0 0,0 1 0,0-1 0,-1 0 0,1 0 0,0 0 0,0 1 0,-1-1 0,1 0 0,0 0 0,0 0 0,-1 0 0,1 0 0,0 0 0,-1 0 0,1 0 0,-3-6 0,4-15 0,1 7 0,1-1 0,1 1 0,1 0 0,0 1 0,1-1 0,0 1 0,8-13 0,63-83 0,-69 98 0,6-10 0,-11 15 0,1 1 0,-1-1 0,1 1 0,6-6 0,-8 10 0,-1-1 0,1 1 0,0 0 0,0-1 0,0 1 0,0 0 0,0 0 0,0 1 0,0-1 0,0 0 0,0 1 0,0-1 0,0 1 0,0-1 0,1 1 0,2 0 0,-3 0 0,0 1 0,0-1 0,0 0 0,-1 1 0,1 0 0,0-1 0,0 1 0,-1 0 0,1 0 0,0 0 0,-1 0 0,1 0 0,-1 0 0,0 0 0,1 0 0,-1 1 0,0-1 0,0 1 0,1-1 0,-1 1 0,0-1 0,-1 1 0,1 0 0,0-1 0,0 1 0,-1 0 0,1 2 0,1 3 0,0-1 0,-1 1 0,0 0 0,0-1 0,-1 1 0,0 8 0,0-11 0,0-1 0,-1 1 0,0 0 0,0-1 0,0 1 0,0-1 0,0 0 0,-1 1 0,1-1 0,-4 5 0,-1 0 0,0-1 0,-11 11 0,10-11 0,0 0 0,1 0 0,-7 10 0,12-15 0,0 0 0,-1 1 0,1-1 0,0 1 0,0-1 0,1 1 0,-1 0 0,0-1 0,1 1 0,0 0 0,0-1 0,0 1 0,0 0 0,0-1 0,0 1 0,0 0 0,1-1 0,0 1 0,-1 0 0,1-1 0,0 1 0,0-1 0,0 1 0,3 3 0,3 4 0,0 0 0,1 0 0,1-1 0,10 11 0,5 4 0,-10-8-1365,-3-4-5461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24575,'0'4'0,"-3"4"0,1 6 0,-3 5 0,0 2 0,-4 1 0,-1-1 0,0 3 0,-1-2 0,-1 1 0,0-2 0,2-1 0,2-3 0,1-2 0,3-9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24575,'1'0'0,"0"0"0,0 1 0,0-1 0,0 0 0,0 1 0,0-1 0,0 1 0,0-1 0,0 1 0,0-1 0,0 1 0,-1 0 0,1-1 0,0 1 0,1 1 0,9 14 0,-7-8 0,0 1 0,-1-1 0,-1 1 0,1 0 0,-1 0 0,-1 0 0,2 17 0,-1-2 0,-1-20 0,-1-1 0,1 0 0,0 0 0,-1 0 0,2 0 0,-1 0 0,0 0 0,3 5 0,-3-7 0,0 0 0,0 0 0,0 0 0,-1 0 0,1 0 0,0 0 0,0 0 0,0-1 0,0 1 0,1 0 0,-1-1 0,0 1 0,0-1 0,0 1 0,0-1 0,1 0 0,-1 1 0,0-1 0,0 0 0,1 0 0,-1 0 0,0 0 0,0 0 0,2 0 0,4-2 0,-1 0 0,0 0 0,-1 0 0,1 0 0,0-1 0,-1 0 0,1-1 0,-1 1 0,8-8 0,-1 3 0,35-25 0,-2-3 0,46-44 0,-74 62-1365,-3 4-5461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24575,'-10'1'0,"1"0"0,0 1 0,-1 0 0,1 1 0,0 0 0,-10 5 0,-4 0 0,-30 10 0,0-3 0,-99 15 0,-53 2 0,203-31 0,-1-1 0,1 1 0,0-1 0,0 1 0,0 0 0,0 0 0,-4 2 0,6-2 0,-1-1 0,1 0 0,0 1 0,-1-1 0,1 0 0,0 1 0,-1-1 0,1 1 0,0-1 0,0 0 0,-1 1 0,1-1 0,0 1 0,0-1 0,0 1 0,0-1 0,0 1 0,0-1 0,-1 1 0,1-1 0,0 0 0,0 1 0,1-1 0,-1 1 0,0-1 0,0 1 0,0-1 0,0 1 0,0-1 0,0 1 0,1-1 0,-1 1 0,0-1 0,0 0 0,0 1 0,1-1 0,-1 0 0,0 1 0,1-1 0,0 1 0,2 2 0,0 1 0,1-1 0,0-1 0,0 1 0,0 0 0,0-1 0,0 0 0,0 0 0,8 3 0,45 11 0,-39-12 0,149 31 0,-113-23 0,-36-8 0,0 0 0,36 3 0,-38-7-1365,-1 0-5461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24575,'56'-1'0,"-1"0"0,95 11 0,-146-10 0,-1 1 0,0-1 0,0 1 0,0 0 0,0 0 0,0 1 0,0-1 0,-1 1 0,1-1 0,5 5 0,-7-6 0,-1 1 0,1 0 0,0 0 0,0 0 0,0 0 0,-1 0 0,1 0 0,0 1 0,-1-1 0,1 0 0,-1 0 0,1 0 0,-1 1 0,0-1 0,0 0 0,1 0 0,-1 1 0,0-1 0,0 0 0,0 0 0,0 1 0,-1-1 0,1 0 0,0 0 0,0 1 0,-1-1 0,1 0 0,-1 0 0,0 2 0,-1 1 0,0-1 0,-1 1 0,1-1 0,-1 0 0,1 0 0,-1 0 0,0 0 0,0-1 0,-1 1 0,1-1 0,-7 4 0,-5 2 0,-24 9 0,29-13 0,-57 20 0,0-2 0,-113 19 0,149-36 36,-17 4-1437,37-6-5425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24575,'-1'1'0,"1"-1"0,-1 1 0,0-1 0,0 1 0,1 0 0,-1-1 0,0 1 0,1 0 0,-1 0 0,0-1 0,1 1 0,-1 0 0,1 0 0,0 0 0,-1 0 0,1 1 0,-2 1 0,-1 3 0,-1 1 0,1 0 0,1 0 0,-1 0 0,1 1 0,-1 8 0,3-14 0,-1 0 0,1 1 0,0-1 0,0 0 0,0 0 0,0 0 0,1 1 0,-1-1 0,1 0 0,-1 0 0,1 0 0,0 0 0,-1 0 0,1 0 0,0 0 0,0 0 0,1 0 0,-1 0 0,0 0 0,1-1 0,-1 1 0,1 0 0,-1-1 0,1 0 0,3 3 0,2 0 0,0-1 0,0 0 0,0-1 0,1 1 0,-1-1 0,0-1 0,1 1 0,9-1 0,65 0 0,-58-2 0,-21 1 0,0 0 0,1 0 0,-1-1 0,0 1 0,0-1 0,0 0 0,0 1 0,0-1 0,0-1 0,0 1 0,0 0 0,-1-1 0,1 1 0,0-1 0,-1 0 0,1 0 0,-1 0 0,0 0 0,0-1 0,0 1 0,0 0 0,0-1 0,0 0 0,0 1 0,-1-1 0,0 0 0,1 0 0,-1 0 0,0 0 0,0 0 0,-1 0 0,1 0 0,0 0 0,-1-5 0,1 0 11,-1-1 0,0 1 0,0 0 0,-1-1 0,0 1 0,0 0-1,-1-1 1,0 1 0,-1 0 0,-4-10 0,5 12-110,-1 1 0,0 0 0,-1 0 0,1 0 0,-1 0 0,0 0 0,0 0 0,0 1 0,-1 0 0,1 0 0,-1 0 0,0 1 0,-1 0 0,-10-6 0,5 5-6727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24575,'0'0'0,"1"1"0,-1-1 0,1 0 0,-1 0 0,1 0 0,-1 0 0,0 1 0,1-1 0,-1 0 0,1 0 0,-1 1 0,0-1 0,1 0 0,-1 1 0,0-1 0,1 0 0,-1 1 0,0-1 0,0 1 0,1 0 0,4 11 0,-4-10 0,7 19 0,-2 1 0,5 31 0,0 0 0,-3-18 0,7 19 0,-4 1 0,5 57 0,-17 96 0,0-202 0,15-72 0,7-48 0,12-196 0,-34 235 0,3-30 0,-1 87 0,1 1 0,0-1 0,10-30 0,-10 43 0,0 0 0,-1 0 0,2 1 0,-1-1 0,0 1 0,1-1 0,0 1 0,4-5 0,-5 7 0,-1 1 0,1-1 0,0 1 0,0-1 0,0 1 0,0 0 0,1 0 0,-1 0 0,0 0 0,0 0 0,1 0 0,-1 1 0,0-1 0,1 1 0,-1 0 0,0-1 0,1 1 0,-1 0 0,5 1 0,0 0 0,1 1 0,-1 0 0,1 0 0,-1 1 0,1 0 0,-1 0 0,0 0 0,0 1 0,-1 0 0,1 1 0,-1-1 0,9 10 0,-5-4 0,0 0 0,0 1 0,-1 1 0,0-1 0,13 25 0,-19-28 0,1 0 0,-2 0 0,1 0 0,-1 0 0,0 0 0,0 0 0,-1 0 0,0 13 0,-1-14 0,0-1 0,-1 1 0,1 0 0,-2-1 0,1 1 0,-1-1 0,1 1 0,-2-1 0,1 0 0,-7 12 0,5-11 0,-1 0 0,0-1 0,0 0 0,0 0 0,-1 0 0,0 0 0,-8 5 0,9-8 0,0 0 0,0 0 0,0-1 0,0 1 0,-1-1 0,1 0 0,-1-1 0,1 0 0,-1 1 0,-11-1 0,9 0 0,5-1 0,-1 0 0,0 0 0,1 0 0,-1 1 0,-4 1 0,7-2 0,0 1 0,0-1 0,1 1 0,-1-1 0,0 1 0,0-1 0,0 1 0,1-1 0,-1 1 0,0 0 0,1-1 0,-1 1 0,0 0 0,1-1 0,-1 1 0,1 0 0,0 0 0,-1 0 0,1 0 0,-1 0 0,1-1 0,0 1 0,0 0 0,0 0 0,-1 1 0,1 3 0,0-1 0,1 0 0,-1 0 0,1 0 0,-1 0 0,1 0 0,1 0 0,-1 0 0,0 0 0,1-1 0,0 1 0,2 4 0,6 7 0,17 21 0,-19-25 0,-5-8 0,84 105 0,-71-90-195,-2 0 0,-1 1 0,0 0 0,-1 0 0,-1 2 0,14 35 0,-20-41-6631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24575,'-1'2'0,"0"0"0,-1 0 0,1 0 0,-1 0 0,0 0 0,1-1 0,-1 1 0,0 0 0,0-1 0,-4 3 0,-23 11 0,23-13 0,-103 48 0,105-48 0,0 0 0,1 1 0,0-1 0,-1 0 0,1 1 0,0 0 0,0 0 0,0 0 0,1 0 0,-1 0 0,1 0 0,0 1 0,-3 5 0,4-8 0,1 1 0,-1 0 0,1 0 0,-1-1 0,1 1 0,0 0 0,-1 0 0,1 0 0,0 0 0,0-1 0,0 1 0,1 0 0,-1 0 0,0 0 0,1-1 0,-1 1 0,1 0 0,0 0 0,-1-1 0,1 1 0,0 0 0,0-1 0,0 1 0,0-1 0,0 1 0,1-1 0,-1 0 0,0 1 0,1-1 0,-1 0 0,3 2 0,4 2 0,1 0 0,-1-1 0,1 0 0,0-1 0,0 1 0,0-2 0,1 1 0,-1-1 0,1-1 0,-1 1 0,1-2 0,-1 1 0,1-2 0,9 0 0,-15 0 0,0 0 0,0 0 0,-1 0 0,1 0 0,0-1 0,-1 1 0,0-1 0,1 0 0,-1 0 0,0 0 0,0-1 0,0 1 0,0-1 0,0 1 0,-1-1 0,4-5 0,1-3 0,0 0 0,0 0 0,6-18 0,-10 23 0,-1 0 0,0 0 0,0 0 0,-1 0 0,0 0 0,0 0 0,0-1 0,-1 1 0,0 0 0,0-1 0,-1 1 0,-1-8 0,2 11 0,-1-1 0,0 1 0,-1-1 0,1 1 0,-1-1 0,1 1 0,-1 0 0,0 0 0,0 0 0,0 0 0,-1 0 0,1 0 0,-1 1 0,1-1 0,-1 1 0,0 0 0,0-1 0,0 1 0,0 1 0,0-1 0,-8-2 0,3 1-455,-1 1 0,-17-3 0,6 3-6371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24575,'7'-1'0,"-1"1"0,1-1 0,0 0 0,-1-1 0,1 0 0,-1 0 0,12-5 0,42-28 0,-33 18 0,-10 7 0,-12 6 0,0 1 0,0-1 0,1 2 0,10-6 0,-16 8 0,1 0 0,-1 0 0,0 0 0,1 0 0,-1 0 0,0 0 0,1 0 0,-1 0 0,0-1 0,1 1 0,-1 0 0,0 1 0,1-1 0,-1 0 0,0 0 0,1 0 0,-1 0 0,0 0 0,1 0 0,-1 0 0,0 0 0,1 1 0,-1-1 0,0 0 0,1 0 0,-1 0 0,0 1 0,0-1 0,1 0 0,-1 0 0,0 1 0,1 0 0,-1 0 0,0 0 0,0-1 0,0 1 0,0 0 0,0 0 0,0 0 0,0 0 0,0 0 0,0 0 0,0-1 0,0 1 0,-1 1 0,-1 6 0,-1-1 0,0 0 0,0 1 0,-1-1 0,0 0 0,0-1 0,-8 10 0,-41 43 0,40-45 0,-65 61-1365,45-47-5461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24575,'29'-1'0,"-12"0"0,28 3 0,-43-1 0,-1-1 0,1 0 0,-1 1 0,1-1 0,-1 1 0,1-1 0,-1 1 0,1 0 0,-1-1 0,0 1 0,1 0 0,-1 0 0,0 0 0,0 0 0,0 0 0,2 2 0,-1 0 0,-1-1 0,0 0 0,1 1 0,-1-1 0,0 0 0,0 1 0,-1 0 0,1-1 0,0 4 0,0 1 0,-1 1 0,0-1 0,0 1 0,0-1 0,-1 1 0,-2 8 0,2-11 0,-1-1 0,0 0 0,1 1 0,-1-1 0,-1 0 0,-4 7 0,-19 21 0,18-23 0,-26 39 0,27-37 0,0 0 0,-1 0 0,0-1 0,-17 15 0,12-14 0,8-8 0,1 0 0,1 0 0,-1 1 0,0-1 0,1 1 0,-5 6 0,8-10 0,-1 1 0,1-1 0,0 1 0,0-1 0,-1 0 0,1 1 0,0-1 0,0 1 0,0-1 0,0 1 0,0-1 0,-1 1 0,1-1 0,0 1 0,0-1 0,0 1 0,0-1 0,0 1 0,1-1 0,-1 1 0,0-1 0,0 1 0,0-1 0,0 1 0,1 0 0,-1-1 0,1 1 0,0 0 0,-1-1 0,1 1 0,0-1 0,-1 1 0,1-1 0,0 1 0,0-1 0,-1 0 0,1 1 0,0-1 0,1 0 0,4 1 0,-1 0 0,1 0 0,8-1 0,-12 0 0,6 0-112,4 0-202,0 0 1,0 0 0,15-4 0,-15 1-6513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2405 24575,'69'-3'-169,"-1"-2"-1,0-3 1,0-4-1,66-19 0,254-99-1157,141-94-787,-488 205 2070,393-180-103,12 20 161,72-37-14,-304 106 0,53-27 0,7 13 0,45 5-153,-44 17-71,-6-15 108,-258 112 116,489-230 0,-40 53 0,-83 65 1351,6 24 493,-332 81-1739,61-11 189,-99 21-7120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24575,'8'1'0,"1"0"0,-1 0 0,1 0 0,-1 1 0,9 3 0,-5-1 0,171 59-47,-1 14-933,-148-62 625,839 404-4607,257 197 4014,-342-183 399,-547-302 549,337 177 0,399 200 158,-480-238 854,-325-180-745,-123-68 1078,82 25-1,-95-38-1061,-10-4-5042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24575,'10'2'0,"0"-1"0,1 1 0,-1 1 0,0-1 0,0 2 0,15 6 0,-6-2 0,473 162-183,-190-102-1417,8-24 275,-110-21 791,232 7-2648,7-13 981,-250-10 1789,1202 22 129,-407-11-1219,11 1 1160,-931-19 231,982-9 910,-590-22 184,-74 2-223,-184 19 539,414-12 6348,-524 23-8825,-69-1-5648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24575,'-2'-2'0,"5"-2"0,6-3 0,18-16 0,-2-2 0,27-32 0,-40 44 0,15-19 0,-2 0 0,0-2 0,-3-1 0,25-49 0,-47 83 0,1 0 0,-1 0 0,1 0 0,-1 0 0,1 0 0,-1 0 0,1 0 0,0 1 0,-1-1 0,2-1 0,-1 2 0,-1 0 0,0 0 0,0 0 0,0 0 0,0 0 0,1 0 0,-1 0 0,0 0 0,0 0 0,0 0 0,0 0 0,0 0 0,1 0 0,-1 0 0,0 0 0,0 0 0,0 0 0,0 0 0,1 0 0,-1 0 0,0 0 0,0 0 0,0 0 0,0 0 0,0 0 0,0 0 0,1 1 0,-1-1 0,0 0 0,0 0 0,0 0 0,0 0 0,0 0 0,0 1 0,0-1 0,0 0 0,0 0 0,1 0 0,0 3 0,0 0 0,-1 1 0,1-1 0,0 0 0,-1 5 0,4 63 0,-8 110 0,-23 70 0,10-106 0,-7-19 0,9-63 0,12-46-1365,1-1-5461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127 302 24575,'1'124'0,"-3"148"0,-35 64 0,21-218 0,15-114 0,-34 375 0,22-185 0,3-65 0,9-121 0,1-3 0,-1-1 0,1 1 0,0-1 0,1 7 0,0-10 0,-1 1 0,0-1 0,1 0 0,-1 0 0,0 0 0,1 0 0,-1 0 0,1 0 0,0 0 0,-1 0 0,1 0 0,0 0 0,0 0 0,-1 0 0,1-1 0,0 1 0,0 0 0,0-1 0,0 1 0,0 0 0,0-1 0,1 1 0,6 1 0,-1 0 0,1 0 0,0-1 0,0 0 0,0-1 0,-1 0 0,1 0 0,9-1 0,-2 0 0,532-14-1331,3 14-470,-299 1 1904,1766 1-3465,-1556 10 3629,-101 22 466,-1 16 622,-136-17-1620,-39-10 735,0-14 1747,-180-8-2160,0 0-1,0 0 1,0 0 0,0-1 0,0 0-1,0 0 1,-1 0 0,1 0 0,0 0-1,0-1 1,-1 1 0,1-1 0,-1 0-1,1 0 1,-1-1 0,0 1 0,0-1-1,0 1 1,0-1 0,-1 0 0,1 0-1,-1 0 1,1-1 0,1-4 0,6-9 14,-2-1 1,11-31-1,7-44-106,-19 68 51,21-84-390,22-177-1,-32-92 215,5-40 123,-18 381-108,6-49 691,0-119-1,-11 202-545,0 0 0,0 1 0,0-1 0,-1 1 0,1-1 0,-1 1 0,0-1 0,0 1 0,0-1 0,-2-3 0,2 4 0,0 1 0,0-1 0,-1 1 0,1 0 0,0-1 0,-1 1 0,0 0 0,1 0 0,-1 0 0,0 0 0,1 0 0,-1 0 0,0 0 0,-3 0 0,-9-2 0,0 1 0,0 0 0,-1 1 0,1 1 0,-18 1 0,2 0 0,-272-9-17,0-13-566,188 13 200,-378-31-333,-204-14-1726,207 27 2122,-133-14 202,173 12-474,170 15 1807,-468 40 1,692-23 40,21-2-522,-64 12-1,87-11-731,0 1 0,0 1 0,0 0 0,1 0 0,0 1 0,0 0 0,-11 10 0,-5 2-1,13-10-1,-1-2 0,0 1 0,0-2 0,-1 0 0,-16 3 0,15-4 0,0-1 0,-32 1 0,-34-5 0,36 0 0,-16 0 0,-118 4 0,178-3-52,0 0-49,-1 0 0,1 0 0,-1 1 0,0-1 0,1 1 0,-1-1 0,1 1 0,-1 0 0,1 0 0,-1 0 0,1 0 0,-3 2 0,-2 5-6725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24575,'0'28'0,"-3"123"0,1-114 0,-3 0 0,-9 39 0,3-23 0,-7 89 0,16-124-1365,-1-6-5461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24575,'91'-6'0,"-62"3"0,1 1 0,29 2 0,-51 1 0,0 0 0,0 1 0,0 0 0,-1 0 0,1 0 0,-1 1 0,1 1 0,-1-1 0,0 1 0,-1 0 0,1 1 0,6 5 0,-10-7 0,1 0 0,-1 1 0,0-1 0,0 1 0,-1-1 0,1 1 0,-1 0 0,0 0 0,4 8 0,-5-9 0,-1 1 0,1-1 0,0 0 0,-1 1 0,0-1 0,0 0 0,0 1 0,0-1 0,0 0 0,-1 1 0,1-1 0,-1 0 0,0 0 0,-2 6 0,1-6 0,1 0 0,-1 0 0,0 0 0,0 0 0,-1-1 0,1 1 0,-1 0 0,1-1 0,-1 0 0,0 1 0,0-1 0,0 0 0,0-1 0,0 1 0,-4 1 0,-2 1 0,0-1 0,0 0 0,0-1 0,-15 3 0,-56 0 0,-7 1 0,24-2-1365,49-3-5461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 24575,'-21'16'0,"3"0"0,1-1 0,0 2 0,-26 36 0,38-46 0,0 0 0,1 1 0,0 0 0,0 0 0,1 0 0,0 0 0,0 0 0,1 0 0,0 1 0,0 0 0,1-1 0,1 1 0,-1 0 0,2 9 0,-1-13 0,1 1 0,1-1 0,-1 1 0,1-1 0,0 0 0,0 0 0,1 1 0,-1-1 0,1-1 0,0 1 0,0 0 0,1-1 0,-1 0 0,1 0 0,9 8 0,3 0 0,1 0 0,36 19 0,-46-27 0,108 52 0,-94-48 0,0-1 0,0-1 0,39 6 0,-33-8 0,1-2 0,-1-1 0,46-4 0,-65 2 0,0 0 0,-1-1 0,1 0 0,-1 0 0,1-1 0,-1 0 0,0 0 0,0 0 0,0-1 0,11-9 0,-13 9 0,-1 0 0,0 0 0,0 0 0,0 0 0,-1-1 0,0 1 0,0-1 0,0 0 0,0 0 0,-1 0 0,0-1 0,0 1 0,0 0 0,-1-1 0,2-9 0,-2 3 0,0 0 0,0 0 0,-1 0 0,-1 0 0,0 0 0,-1 0 0,0 0 0,-1 1 0,0-1 0,-1 1 0,-1-1 0,1 1 0,-2 1 0,1-1 0,-1 1 0,-1 0 0,0 0 0,-1 0 0,1 1 0,-2 1 0,-9-9 0,3 4 0,-1 0 0,-1 2 0,0 0 0,0 1 0,-1 0 0,-1 2 0,0 0 0,0 1 0,-26-6 0,17 7 0,-1 1 0,0 1 0,0 2 0,0 1 0,-56 5 0,72-3 0,1 1 0,0 0 0,0 1 0,0 0 0,1 1 0,-1 0 0,-14 8 0,25-11-31,1-1-1,-1 1 0,0-1 0,1 1 0,-1-1 1,1 1-1,-1-1 0,1 1 0,-1-1 1,1 1-1,-1 0 0,1-1 0,-1 1 1,1 0-1,0-1 0,-1 1 0,1 0 1,0-1-1,0 1 0,-1 0 0,1 0 1,0 0-1,0-1 0,0 1 0,0 0 1,0 0-1,0-1 0,0 1 0,0 0 1,1 0-1,-1-1 0,0 1 0,0 0 1,1 0-1,-1-1 0,0 1 0,1 0 1,-1-1-1,0 1 0,1 0 0,-1-1 1,2 2-1,6 8-6794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24575,'2'0'0,"0"1"0,0 1 0,-1-1 0,1 0 0,-1 0 0,1 1 0,-1-1 0,1 1 0,-1-1 0,0 1 0,0-1 0,2 4 0,-1-2 0,27 39 0,36 71 0,-44-72 0,3-1 0,33 45 0,-53-80 0,3 5 0,1-1 0,0 0 0,0 0 0,1-1 0,14 10 0,-21-16 0,1-1 0,-1 1 0,1-1 0,-1 0 0,1 0 0,-1 0 0,1 0 0,0 0 0,0-1 0,-1 1 0,1-1 0,0 0 0,0 0 0,0 0 0,-1 0 0,1 0 0,0-1 0,0 1 0,-1-1 0,1 0 0,0 0 0,-1 0 0,1 0 0,-1 0 0,1-1 0,-1 1 0,1-1 0,-1 1 0,3-3 0,19-17 0,0-2 0,-1 0 0,21-29 0,52-83 0,-51 63 0,51-110 0,-84 157 0,-7 18 0,-5 7 0,0 0 0,0 0 0,0 0 0,0 0 0,0 0 0,1 0 0,-1 0 0,0 0 0,0 0 0,0 0 0,0 0 0,0 0 0,0 0 0,0 0 0,1 0 0,-1 0 0,0 0 0,0 0 0,0 0 0,0 0 0,0 0 0,0 0 0,0 0 0,0 0 0,1 0 0,-1 0 0,0 0 0,0 0 0,0 0 0,0 0 0,0 0 0,0 1 0,0-1 0,0 0 0,0 0 0,0 0 0,0 0 0,0 0 0,4 15 0,-3-11 0,5 31 0,3 63 0,-9 37 0,-1-71 0,0-28 0,0-16 0,1 0 0,4 35 0,-4-53 0,0-1 0,0 1 0,1-1 0,-1 0 0,0 1 0,1-1 0,0 0 0,-1 1 0,1-1 0,0 0 0,-1 1 0,1-1 0,0 0 0,0 0 0,0 0 0,0 0 0,0 0 0,0 0 0,1 0 0,0 1 0,0-2 0,-1 1 0,1-1 0,-1 0 0,1 0 0,0 1 0,-1-1 0,1 0 0,-1 0 0,1 0 0,-1-1 0,1 1 0,0 0 0,-1 0 0,1-1 0,-1 1 0,1-1 0,-1 0 0,3 0 0,8-6 0,1-1 0,-1 0 0,-1 0 0,15-14 0,39-43 0,-51 50 0,39-44-77,28-28 265,-67 74-483,0 0-1,1 1 1,1 1 0,17-10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24575,'0'1'0,"0"-1"0,1 0 0,-1 0 0,0 1 0,1-1 0,-1 0 0,0 1 0,0-1 0,1 1 0,-1-1 0,0 0 0,0 1 0,0-1 0,1 1 0,-1-1 0,0 0 0,0 1 0,0-1 0,0 1 0,0-1 0,0 1 0,2 13 0,-2-12 0,6 198 0,-7-139 0,0-27 0,-3-1 0,-12 56 0,10-60 0,1 19 0,5-39 0,-1 0 0,0 0 0,0 1 0,-1-1 0,0 0 0,-5 11 0,4-15 103,3-5-126,0 0 0,0 0 1,0 0-1,0 0 1,0 0-1,-1 0 1,1 0-1,0 0 0,0 0 1,0 0-1,0 0 1,0 0-1,0 0 1,0 0-1,0 0 0,0 0 1,0 0-1,0 0 1,0 0-1,0 0 0,0 0 1,-1 0-1,1 0 1,0 0-1,0 0 1,0 0-1,0 0 0,0 0 1,0-1-1,0 1 1,0 0-1,0 0 1,0 0-1,0 0 0,0 0 1,0 0-1,0 0 1,0 0-1,0 0 0,0 0 1,0 0-1,0 0 1,0 0-1,0 0 1,0-1-1,0 1 0,0 0 1,0 0-1,0 0 1,0 0-1,0 0 0,0 0 1,0 0-1,0 0 1,0 0-1,0 0 1,0 0-1,0 0 0,0 0 1,0 0-1,0 0 1,0-1-1,0 1 1,1 0-1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2 138 24575,'-2'122'0,"4"133"0,-1-235 0,1-1 0,1 0 0,0 1 0,8 20 0,-9-33 0,1 1 0,0-1 0,0 1 0,1-1 0,0 0 0,0 0 0,0-1 0,1 1 0,0-1 0,1 0 0,-1 0 0,11 7 0,-14-11 0,0-1 0,0 0 0,0 0 0,0 0 0,0 0 0,1 0 0,-1 0 0,0 0 0,0-1 0,1 1 0,-1-1 0,0 0 0,1 1 0,-1-1 0,0 0 0,1-1 0,2 1 0,-1-1 0,-1 0 0,1-1 0,-1 1 0,1-1 0,-1 1 0,0-1 0,0 0 0,0 0 0,0-1 0,4-2 0,7-9 0,0-1 0,-1 0 0,-1-1 0,0 0 0,12-24 0,40-93 0,-60 124 0,19-47 0,18-66 0,5-60 0,-34 132 0,-10 39-100,-2 8-15,1 0 0,-1 0 0,1 0 0,0 0 0,0 0 0,0 0 0,0 0 0,1 0 0,-1 0 0,4-5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24575,'-1'13'0,"0"-1"0,-2 1 0,1-1 0,-2 0 0,-5 16 0,3-13 0,-39 108 0,37-100 0,4-12 0,0-1 0,0 1 0,1 0 0,1 0 0,-2 15 0,4-24 0,0 1 0,0-1 0,0 0 0,0 1 0,0-1 0,1 0 0,-1 1 0,1-1 0,0 0 0,0 0 0,0 1 0,0-1 0,0 0 0,0 0 0,0 0 0,1 0 0,-1 0 0,1-1 0,-1 1 0,1 0 0,0-1 0,0 1 0,-1-1 0,1 0 0,0 1 0,0-1 0,1 0 0,-1 0 0,0 0 0,0 0 0,3 0 0,25 7 0,0-1 0,1-2 0,61 4 0,-87-9-151,1 0-1,-1 0 0,0-1 0,1 1 1,-1-1-1,1 0 0,-1-1 1,9-3-1,-2 0-6674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13 264 24575,'34'-1'0,"0"-1"0,52-12 0,64-23 0,-87 20 0,-59 17 0,-1-1 0,0 0 0,1 0 0,-1 0 0,0-1 0,0 1 0,0-1 0,0 1 0,0-1 0,-1 0 0,1 0 0,0-1 0,-1 1 0,1 0 0,-1-1 0,0 0 0,0 1 0,0-1 0,0 0 0,-1 0 0,1 0 0,-1 0 0,1 0 0,-1 0 0,0-1 0,0 1 0,-1 0 0,1-1 0,-1-3 0,1 6 0,0-10 0,0 0 0,-1-20 0,0 28 0,0 0 0,0 1 0,-1-1 0,1 1 0,-1 0 0,1-1 0,-1 1 0,0-1 0,0 1 0,0 0 0,0 0 0,-1 0 0,1-1 0,-1 1 0,1 0 0,-1 1 0,0-1 0,-3-3 0,0 2 0,0 0 0,-1 1 0,1 0 0,-1 0 0,0 0 0,1 0 0,-1 1 0,0 0 0,0 0 0,0 0 0,0 1 0,0 0 0,0 0 0,-9 2 0,-7 2 0,1 1 0,-33 11 0,22-5 0,-3 0 0,-39 19 0,70-28 0,1 0 0,0 0 0,0 1 0,1-1 0,-1 0 0,0 1 0,1 0 0,-1 0 0,1 0 0,0 0 0,-3 5 0,-1 6 0,-9 21 0,10-22 0,-1 3 0,0 0 0,1 1 0,1 0 0,0 0 0,1 0 0,1 0 0,0 28 0,3-40 0,0 0 0,0-1 0,0 1 0,0-1 0,1 1 0,0-1 0,0 0 0,0 1 0,0-1 0,1 0 0,-1 0 0,1-1 0,0 1 0,0-1 0,1 1 0,-1-1 0,1 0 0,0 0 0,7 5 0,6 1 0,-1-1 0,1 0 0,32 9 0,-17-6-455,2-2 0,65 8 0,-77-15-6371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88 583 24575,'0'0'0,"0"-1"0,0 1 0,0 0 0,0 0 0,0-1 0,0 1 0,0 0 0,0-1 0,-1 1 0,1 0 0,0 0 0,0-1 0,0 1 0,0 0 0,0 0 0,0-1 0,-1 1 0,1 0 0,0 0 0,0 0 0,0-1 0,-1 1 0,1 0 0,0 0 0,0 0 0,-1 0 0,1 0 0,0-1 0,0 1 0,-1 0 0,1 0 0,0 0 0,0 0 0,-1 0 0,1 0 0,0 0 0,0 0 0,-1 0 0,1 0 0,0 0 0,-1 0 0,1 0 0,0 0 0,0 0 0,-1 0 0,1 0 0,0 0 0,0 1 0,-1-1 0,1 0 0,0 0 0,0 0 0,-1 0 0,1 1 0,0-1 0,-2 1 0,0 0 0,1 0 0,-1 0 0,0 0 0,1 0 0,-1 0 0,0 2 0,-4 5 0,1 1 0,0-1 0,1 1 0,0 0 0,-4 13 0,-11 49 0,14-43 0,1 0 0,2-1 0,2 55 0,0-78 0,0 0 0,0-1 0,1 1 0,-1 0 0,1-1 0,0 1 0,0 0 0,0-1 0,1 0 0,-1 1 0,1-1 0,0 0 0,0 0 0,0 1 0,0-1 0,1-1 0,-1 1 0,1 0 0,0-1 0,0 1 0,-1-1 0,2 0 0,-1 0 0,0 0 0,4 2 0,6 1 0,0-1 0,0 0 0,1-1 0,-1 0 0,1-1 0,0 0 0,0-1 0,15-1 0,-26 0 0,0-1 0,0 0 0,-1 1 0,1-1 0,0 0 0,0 0 0,-1-1 0,1 1 0,0 0 0,-1-1 0,0 0 0,1 0 0,-1 1 0,0-1 0,0 0 0,0-1 0,0 1 0,0 0 0,0-1 0,-1 1 0,3-5 0,2-6 0,-1 1 0,0 0 0,4-20 0,-8 26 0,13-51 0,-3-1 0,-3 0 0,2-61 0,-12-174 0,-20 26 0,19 243 0,2 21 0,3 15 0,28 265 0,-18-79 0,15 130 0,-24-306 60,13 39 0,-14-54-209,1 0 1,0 0-1,0 0 1,1-1-1,0 1 1,0-1-1,0 0 1,1 0-1,6 6 1,0-3-6678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5806 411 24575,'-20'-13'0,"-1"1"0,-32-12 0,-46-14 0,46 19 0,-172-52 0,184 60 0,-58-6 0,-43 3 0,125 12 0,-203-14-98,-98-9-916,147 8 30,-853-74 191,900 82 863,-399-21-622,355 28 411,-189 22-1,148 4 142,-400 34 0,467-52-28,-81 5-70,3 18 39,153-14 871,1 3 0,-69 28 1,72-20-133,-84 47 0,123-59-674,1 1 0,1 1 0,0 1 0,1 1 0,1 1 0,-24 28 0,35-35-6,1 0 0,1 0 0,0 0 0,1 1 0,0 0 0,1 0 0,1 0 0,-4 16 0,3-4 0,1 0 0,1 0 0,1 40 0,3-47 0,0 0 0,2 0 0,0-1 0,9 30 0,0-11 0,19 37 0,-7-24-95,2-2-1,2-2 1,2 0-1,63 72 0,-43-64-166,2-3-1,2-2 0,62 42 0,-24-28-263,131 66 1,106 23 47,-176-92 276,186 45 0,166-3-688,7-49 1,1-33 485,-303-17 240,326 8-996,339 6 900,-750-20 311,0-6-1,-1-5 1,0-5-1,129-41 1,201-63 6704,-393 106-6711,-1-3 1,-1-2-1,-1-3 0,94-58 0,-123 66-44,29-25 0,-47 34 0,0-1 0,-1 1 0,-1-2 0,0 1 0,11-18 0,-16 22 0,-1-1 0,-1 1 0,1-1 0,-1 1 0,0-1 0,-1 0 0,1 0 0,-2 0 0,1 0 0,0 0 0,-1 0 0,-1 0 0,1 0 0,-1 1 0,-2-8 0,-3-12 0,-1 1 0,-17-39 0,23 60 0,-19-40 0,-1 2 0,-2 0 0,-1 2 0,-3 0 0,-1 2 0,-51-54 0,21 34 0,-3 3 0,-130-93 0,166 132 0,-1 2 0,0 0 0,-34-12 0,-86-23 0,65 24 0,76 23 0,-54-16 0,51 16 0,-1 1 0,1-1 0,-1 1 0,-16 1 0,21 0 5,1 1 0,0 0 0,0-1 0,0 1 0,0 0 1,0 1-1,0-1 0,0 0 0,1 1 0,-6 3 0,0 1-233,-14 15 0,11-10-737,-17 15-5861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2314 1 24575,'-3'2'0,"0"0"0,0 0 0,1 0 0,-1 0 0,1 1 0,-1-1 0,1 1 0,-2 3 0,-4 4 0,-114 120 0,72-79 0,-131 132-486,-255 198-1,-229 109-1620,88-74 2357,356-255 2580,220-161-2855,-1 2-124,-1 0 0,0 0 0,1 0 0,-1 0 0,1 1 0,0-1 1,0 1-1,-3 4 0,1 1-6677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24575,'23'-1'0,"0"-1"0,31-6 0,45-16 0,-45 10 0,88-25 0,-109 28 0,-1-1 0,37-21 0,-62 30 0,-1-1 0,0 0 0,0 0 0,0-1 0,0 0 0,-1 0 0,0 0 0,0 0 0,6-10 0,-9 12 0,0 0 0,-1 0 0,0 0 0,1 0 0,-1 0 0,0 0 0,0 0 0,-1-1 0,1 1 0,-1 0 0,1-1 0,-1 1 0,0 0 0,0-1 0,-1 1 0,1 0 0,-1-1 0,0 1 0,0 0 0,0 0 0,0-1 0,0 1 0,-2-3 0,-8-11 0,0 1 0,-1 1 0,-1 0 0,0 0 0,-20-16 0,25 24 0,0 0 0,0 0 0,-1 1 0,0 0 0,0 0 0,0 1 0,-13-4 0,19 7 0,-1 1 0,1 0 0,-1 0 0,0 0 0,1 1 0,-1-1 0,0 1 0,1 0 0,-1 0 0,0 0 0,0 1 0,1-1 0,-1 1 0,1 0 0,-1 0 0,0 0 0,1 1 0,0-1 0,-1 1 0,1-1 0,0 1 0,0 0 0,0 1 0,-3 2 0,1-1 0,0 1 0,1 0 0,0 1 0,0-1 0,0 1 0,1 0 0,0-1 0,0 1 0,0 1 0,-3 12 0,5-14 0,0 1 0,0-1 0,0 1 0,1 0 0,-1 0 0,1-1 0,1 1 0,-1 0 0,1 0 0,0-1 0,0 1 0,1-1 0,3 8 0,1-1 0,1 0 0,0 0 0,1-1 0,0 0 0,1 0 0,1-1 0,-1-1 0,15 11 0,90 62 0,-38-35 0,57 39 0,-127-82 0,26 22 0,-30-24 0,0 0 0,0 0 0,0 0 0,0 1 0,0-1 0,0 1 0,-1-1 0,1 1 0,-1 0 0,2 4 0,-3-6 0,0 0 0,0 1 0,0-1 0,0 0 0,0 0 0,0 0 0,0 1 0,0-1 0,-1 0 0,1 0 0,0 0 0,-1 0 0,1 1 0,-1-1 0,1 0 0,-1 0 0,1 0 0,-1 0 0,0 0 0,0 0 0,-1 1 0,-2 2 0,0 0 0,0-1 0,-7 5 0,7-6 0,-15 10 0,0 0 0,-34 13 0,-44 12 0,87-33 0,-21 7-1365,5-3-5461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24575,'0'-33'0,"-1"-8"0,2 1 0,2-1 0,7-39 0,4 29 0,1 2 0,3 0 0,1 1 0,38-66 0,3 14 0,-54 94 0,-6 6 0,1 0 0,-1 0 0,0 0 0,0 0 0,0 0 0,0 0 0,0 0 0,0 0 0,1 0 0,-1 0 0,0 0 0,0 0 0,0 0 0,0 0 0,0 0 0,0 0 0,0 1 0,0-1 0,0 0 0,1 0 0,-1 0 0,0 0 0,0 0 0,0 0 0,0 0 0,0 1 0,0-1 0,0 0 0,0 0 0,0 0 0,0 0 0,0 0 0,0 0 0,0 0 0,0 1 0,0-1 0,0 0 0,-1 19 0,1-18 0,-17 136 0,-8 108 0,26-236 0,3-12 0,6-17 0,-8 16 0,10-22 0,74-141 0,-85 164 0,11-14 0,-12 17 0,1-1 0,-1 1 0,0 0 0,0 0 0,0-1 0,0 1 0,1 0 0,-1 0 0,0 0 0,0 0 0,0-1 0,1 1 0,-1 0 0,0 0 0,0 0 0,1 0 0,-1 0 0,0-1 0,0 1 0,1 0 0,-1 0 0,0 0 0,0 0 0,1 0 0,-1 0 0,0 0 0,0 0 0,1 0 0,-1 0 0,0 0 0,1 0 0,-1 0 0,0 0 0,0 1 0,1-1 0,-1 0 0,0 0 0,0 0 0,1 0 0,-1 0 0,0 0 0,0 1 0,0-1 0,1 0 0,-1 0 0,0 0 0,0 1 0,0-1 0,0 0 0,1 0 0,-1 1 0,0-1 0,0 0 0,0 0 0,0 1 0,0-1 0,0 0 0,0 0 0,0 1 0,3 11 0,0 1 0,-1-1 0,-1 1 0,0 24 0,0-15 0,1 224 0,-2-235 0,1-1 0,0 0 0,0 0 0,1 0 0,0 0 0,5 12 0,-7-21 2,0-1 0,0 1 0,1-1 0,-1 1 0,0-1 0,0 0 0,0 1-1,1-1 1,-1 1 0,0-1 0,1 1 0,-1-1 0,0 0 0,1 1 0,-1-1 0,0 0-1,1 1 1,-1-1 0,1 0 0,-1 0 0,1 1 0,-1-1 0,1 0 0,-1 0 0,0 0 0,1 0-1,-1 0 1,1 1 0,-1-1 0,1 0 0,-1 0 0,1 0 0,-1 0 0,1 0 0,-1-1 0,1 1-1,-1 0 1,1 0 0,-1 0 0,1 0 0,0-1 0,2-1-126,-1 1 0,1-1 0,-1 0 0,0 0 0,4-4 0,-3 3-577,9-10-6125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 24575,'-1'3'0,"1"0"0,-1 0 0,0 0 0,0 0 0,0 0 0,0 0 0,0 0 0,-3 4 0,-3 5 0,-5 18 0,1 0 0,2 1 0,0 0 0,2 0 0,2 1 0,-3 45 0,8-74 0,0 1 0,0 0 0,0 0 0,1-1 0,-1 1 0,1 0 0,1 3 0,-1-5 0,-1-1 0,1 0 0,0 0 0,-1 0 0,1 0 0,0 0 0,0 0 0,-1 0 0,1 0 0,0 0 0,0 0 0,0-1 0,0 1 0,0 0 0,0-1 0,0 1 0,1-1 0,-1 1 0,0-1 0,0 1 0,0-1 0,1 0 0,-1 1 0,0-1 0,2 0 0,1 0 0,1 0 0,-1 0 0,0-1 0,0 0 0,1 0 0,-1 0 0,0 0 0,0 0 0,0-1 0,0 0 0,4-2 0,5-4 0,20-15 0,-32 22 0,24-20 0,-1-2 0,0 0 0,-2-1 0,-1-2 0,0 0 0,-2-1 0,-2-1 0,24-49 0,-35 65 0,-2 2 0,1 0 0,7-9 0,-12 19 0,0 0 0,0 0 0,0 0 0,0 0 0,0 0 0,0 1 0,0-1 0,0 0 0,0 0 0,0 0 0,0 0 0,0 0 0,0 0 0,0 0 0,0 0 0,0 1 0,0-1 0,1 0 0,-1 0 0,0 0 0,0 0 0,0 0 0,0 0 0,0 0 0,0 0 0,0 0 0,1 0 0,-1 0 0,0 0 0,0 0 0,0 0 0,0 0 0,0 0 0,0 0 0,0 0 0,1 0 0,-1 0 0,0 0 0,0 0 0,0 0 0,0 0 0,0 0 0,0 0 0,0 0 0,1 0 0,-1 0 0,0 0 0,0 0 0,0 0 0,0 0 0,0-1 0,0 1 0,0 0 0,0 0 0,0 0 0,0 0 0,0 0 0,1 0 0,-2 13 0,1-13 0,-16 119 0,-1 1 0,12-67 0,3 68 0,2-117 0,1 1 0,-1 0 0,1 0 0,0 0 0,0-1 0,1 1 0,3 8 0,-4-11 0,0-1 0,0 1 0,0-1 0,0 0 0,0 1 0,0-1 0,0 0 0,0 0 0,1 0 0,-1 0 0,0 0 0,1 0 0,-1 0 0,1 0 0,-1-1 0,1 1 0,0-1 0,-1 1 0,1-1 0,-1 1 0,1-1 0,0 0 0,-1 0 0,1 0 0,3 0 0,2-1-114,-1 0 1,1-1-1,-1 0 0,0 0 0,1-1 1,-1 1-1,0-1 0,-1-1 0,1 1 1,0-1-1,6-6 0,15-11-6712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24575,'4'33'0,"-2"-10"0,5 56 0,2 1 0,32 123 0,-39-197 0,0 1 0,0 0 0,1-1 0,0 0 0,5 9 0,-8-14 0,1 0 0,0 0 0,0 0 0,-1 0 0,1 0 0,0 0 0,0 0 0,0 0 0,0-1 0,0 1 0,0 0 0,0-1 0,0 1 0,1-1 0,-1 1 0,0-1 0,0 1 0,0-1 0,0 0 0,1 0 0,-1 0 0,0 0 0,0 0 0,1 0 0,-1 0 0,0 0 0,0 0 0,0 0 0,1 0 0,-1-1 0,0 1 0,0-1 0,0 1 0,0-1 0,0 1 0,1-1 0,0-1 0,8-5-1365,-2-1-5461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24575,'0'-2'0,"4"-1"0,6 1 0,8-4 0,2 0 0,5-1 0,0 0 0,-2 2 0,-5-2 0,-2 0 0,-2 1 0,-3 2-8191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24575,'136'97'0,"-84"-62"0,32 21 0,-6-5 0,87 75 0,-143-105 0,0 2 0,-1 0 0,-2 1 0,27 43 0,51 113 0,-64-115 0,88 150 0,-79-149 0,59 68 0,-50-73 0,85 109 0,-117-143 0,21 30 0,74 82 0,-76-98-1365,-27-28-5461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24575,'4'0'0,"4"0"0,5 0 0,1 0 0,2 0 0,2 0 0,0 0 0,1 0 0,9 0 0,0 0 0,4 0 0,-3 0 0,-2 0 0,-5 0-8191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24575,'47'1'0,"152"-8"0,-175 4 0,0 0 0,-1-2 0,0-1 0,0-1 0,0-1 0,27-13 0,-42 17 0,0-1 0,0 1 0,0-2 0,0 1 0,-1-1 0,0 0 0,-1 0 0,1-1 0,-1 0 0,0 0 0,-1-1 0,0 1 0,0-1 0,0 0 0,-1-1 0,-1 1 0,1-1 0,-1 1 0,-1-1 0,1 0 0,-1 0 0,1-19 0,-3 17 0,1 0 0,-2-1 0,1 1 0,-2-1 0,-2-14 0,3 23 0,0 1 0,1-1 0,-1 0 0,0 0 0,-1 1 0,1-1 0,0 0 0,-1 1 0,0-1 0,1 1 0,-1 0 0,0 0 0,0-1 0,0 1 0,-1 0 0,1 1 0,0-1 0,-1 0 0,1 1 0,-1-1 0,1 1 0,-1 0 0,0 0 0,0 0 0,0 0 0,-2 0 0,-9-1 0,1 1 0,-1 0 0,0 1 0,1 1 0,-1 0 0,1 0 0,-17 5 0,27-5 0,1 0 0,-1 0 0,1 0 0,0 1 0,-1-1 0,1 1 0,0-1 0,0 1 0,0 0 0,0 0 0,0-1 0,0 1 0,0 1 0,1-1 0,-1 0 0,1 0 0,0 1 0,-1-1 0,1 1 0,-1 3 0,-1 6 0,0-1 0,1 0 0,-2 19 0,3-16 0,-1-2 0,1 0 0,1 0 0,0 0 0,1 0 0,3 16 0,-3-21 0,1-1 0,0 1 0,0-1 0,0 1 0,1-1 0,0 0 0,1 0 0,-1 0 0,1-1 0,9 11 0,1-3 0,0-1 0,21 15 0,-5-6 0,-26-17 0,0 0 0,0-1 0,0 1 0,-1 0 0,0 1 0,1-1 0,-1 1 0,-1-1 0,1 1 0,-1 0 0,0 0 0,3 9 0,-3-7 0,-1 0 0,0 0 0,0 0 0,-1 0 0,0 0 0,0 1 0,0-1 0,-1 0 0,-2 8 0,2-10 0,-1 0 0,0 0 0,0-1 0,0 1 0,-1-1 0,1 1 0,-1-1 0,0 0 0,0 0 0,-1 0 0,1-1 0,-1 1 0,0-1 0,0 0 0,0 0 0,-7 4 0,-8 3 0,0-1 0,-36 12 0,17-7 0,20-6-1365,4-1-5461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24575,'3'2'0,"0"0"0,-1 0 0,1-1 0,0 1 0,0-1 0,5 2 0,3 1 0,15 9 5,-1 1 0,1 1 0,27 22 0,64 61-220,-99-82 101,252 236-1539,-26 25 1760,-32 23 340,-189-266-212,1-2 0,1-1-1,2 0 1,1-2 0,48 38-1,24 9-234,-84-65-1365,-4 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24575,'17'-2'0,"0"0"0,0 0 0,0-2 0,30-10 0,-39 12 0,18-7 0,-2 0 0,25-13 0,-38 16 0,1 0 0,-2-1 0,1 0 0,-1-1 0,0 0 0,11-12 0,-17 15 0,-1 0 0,1 0 0,-1 0 0,0 0 0,0 0 0,-1-1 0,1 1 0,-1-1 0,-1 0 0,1 1 0,1-12 0,-3 14 0,1-1 0,-1 1 0,0-1 0,0 0 0,-1 1 0,1-1 0,-1 1 0,1-1 0,-1 1 0,0-1 0,-1 1 0,1 0 0,-1-1 0,1 1 0,-1 0 0,0 0 0,0 0 0,0 0 0,-1 0 0,-3-3 0,-1 1 0,0-1 0,0 2 0,0-1 0,-1 1 0,0 0 0,0 0 0,0 1 0,0 0 0,0 1 0,-1 0 0,1 0 0,-1 1 0,-14-1 0,20 2 0,1 1 0,0-1 0,-1 1 0,1 0 0,0 0 0,0 0 0,0 0 0,0 0 0,0 0 0,0 0 0,0 1 0,0-1 0,0 1 0,0-1 0,1 1 0,-1 0 0,0 0 0,1-1 0,0 1 0,-2 4 0,-1 1 0,1 0 0,-1 0 0,2 0 0,-5 15 0,4-10 0,1 0 0,0 0 0,1 0 0,0 0 0,1 1 0,0-1 0,1 0 0,1 0 0,0 0 0,0 0 0,1 0 0,0 0 0,1-1 0,1 1 0,0-1 0,0 0 0,10 14 0,-3-8 0,1 0 0,1-1 0,16 14 0,50 40 0,-54-49 0,-17-13 0,0 0 0,-1 0 0,13 17 0,-18-21 0,0 1 0,0-1 0,-1 1 0,1 0 0,-1 0 0,0 0 0,0 1 0,-1-1 0,0 0 0,1 7 0,0 2 24,-2-1 0,0 1 0,0 0 0,-5 25 0,5-35-107,-1 1 1,-1 0-1,1-1 1,-1 1-1,1-1 1,-1 0-1,0 0 1,-1 0-1,1 0 1,-1 0-1,0 0 1,0 0-1,0-1 1,0 0-1,-1 1 1,1-1-1,-9 5 1,0-2-6744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0 0,-1 1 0,1 0 0,0-1 0,-1 1 0,1 0 0,0 0 0,-1 0 0,3 2 0,2 1 0,101 71 0,-20-12 0,64 32 0,55 38 0,-43-3 0,-10 11 0,-116-107 0,188 158 0,29 27 0,-40-24 0,-21-20 0,-187-170 0,-1 1 0,0 0 0,-1 0 0,0 0 0,0 0 0,0 1 0,0-1 0,-1 1 0,0 0 0,-1 0 0,3 12 0,2 1-341,0 0 0,1 0-1,12 20 1,-12-25-6485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202 336 24575,'1'0'0,"-1"1"0,1 0 0,-1-1 0,1 1 0,0 0 0,-1-1 0,1 1 0,0-1 0,-1 1 0,1-1 0,0 1 0,0-1 0,0 1 0,-1-1 0,1 0 0,0 1 0,1-1 0,1 1 0,21 8 0,1-1 0,0-1 0,34 4 0,-48-8 0,1-2 0,-1 1 0,1-1 0,-1-1 0,13-1 0,-21 1 0,0-1 0,1 1 0,-1-1 0,0 0 0,0 0 0,0 0 0,0-1 0,-1 1 0,1 0 0,0-1 0,-1 0 0,1 0 0,-1 0 0,1 0 0,-1 0 0,0 0 0,0-1 0,0 1 0,0-1 0,0 0 0,0 1 0,-1-1 0,2-4 0,0-1 0,0-1 0,-1 1 0,0-1 0,0 1 0,0-15 0,-2-47 0,-1 47 0,2-3 0,-1 12 0,0 0 0,-1 0 0,-4-25 0,4 35 0,0 0 0,0 1 0,-1-1 0,1 1 0,-1-1 0,0 1 0,0-1 0,0 1 0,0 0 0,0 0 0,-1 0 0,0 0 0,1 0 0,-1 1 0,0-1 0,0 1 0,0 0 0,-6-3 0,5 3 0,-1-1 0,1 2 0,-1-1 0,0 0 0,0 1 0,1 0 0,-1 0 0,0 0 0,0 1 0,0 0 0,-6 0 0,7 0 0,0 1 0,0 0 0,0 0 0,0 0 0,1 1 0,-1-1 0,0 1 0,0 0 0,1 0 0,-1 0 0,1 0 0,0 1 0,0-1 0,-3 4 0,2-1 0,0 0 0,0 0 0,0 0 0,1 1 0,0-1 0,0 1 0,0 0 0,1 0 0,0 0 0,0 0 0,1 0 0,-1 0 0,1 0 0,1 1 0,-1-1 0,1 0 0,1 8 0,-1-10 0,1-1 0,-1 1 0,1 0 0,0-1 0,0 1 0,1-1 0,-1 1 0,1-1 0,-1 1 0,1-1 0,0 0 0,3 4 0,4 3 0,20 19 0,-20-21 0,103 88 0,-60-53 0,-37-31 0,-2 1 0,0 1 0,0 0 0,-1 0 0,-1 1 0,0 1 0,-1 0 0,-1 0 0,0 1 0,8 24 0,-14-32 0,-1 0 0,0-1 0,-1 1 0,1 0 0,-1 12 0,-1-17 0,0 0 0,-1 0 0,1 0 0,-1-1 0,0 1 0,1 0 0,-2 0 0,1-1 0,0 1 0,-1 0 0,0-1 0,0 0 0,0 1 0,-5 5 0,1-3 0,0 0 0,-1-1 0,0 1 0,0-1 0,-12 5 0,-43 18 0,41-19 0,-212 78 120,185-73-491,0-2-1,0-3 1,-53 4 0,66-11-6455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24575,'0'549'0,"2"-467"0,16 108 0,-15-171-1365,1-4-5461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24575,'0'4'0,"12"334"0,-1-226 0,21 143 0,-23-205-682,30 95-1,-28-119-6143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 24575,'0'40'0,"-1"0"0,-3 0 0,-1 0 0,-17 64 0,15-77 0,-3 0 0,-16 36 0,25-63 0,1 1 0,0-1 0,0 1 0,0-1 0,-1 1 0,1-1 0,0 1 0,-1-1 0,1 1 0,0-1 0,-1 1 0,1-1 0,0 0 0,-1 1 0,1-1 0,-1 0 0,1 1 0,-1-1 0,1 0 0,-1 1 0,0-2 0,1 1 0,0 0 0,-1 0 0,1 0 0,0 0 0,0-1 0,-1 1 0,1 0 0,0 0 0,0-1 0,0 1 0,-1 0 0,1-1 0,0 1 0,0 0 0,0-1 0,0 1 0,0 0 0,-1 0 0,1-1 0,0 1 0,0 0 0,0-1 0,-2-26 0,2 26 0,0-14 0,1-1 0,1 1 0,5-26 0,18-46 0,-20 73 0,3-15 0,0 2 0,0 1 0,2 0 0,18-36 0,-26 58 0,1 1 0,-1-1 0,1 0 0,0 1 0,0-1 0,0 1 0,1 0 0,-1 0 0,5-3 0,-5 4 0,1 0 0,-1 1 0,1-1 0,0 1 0,-1 0 0,1 0 0,0 0 0,0 1 0,0-1 0,7 1 0,-2 0 0,0 1 0,0 0 0,0 1 0,-1 0 0,1 0 0,14 6 0,-16-6 0,-1 1 0,1 1 0,-1-1 0,0 1 0,0 0 0,0 0 0,0 1 0,9 9 0,-12-9 0,0-1 0,0 1 0,-1 0 0,0 0 0,1 0 0,-2 0 0,1 0 0,0 0 0,-1 0 0,0 1 0,0-1 0,-1 0 0,0 1 0,0-1 0,0 1 0,-1 7 0,0-8 0,0 1 0,0-1 0,0 1 0,-1-1 0,0 1 0,0-1 0,0 0 0,-1 1 0,1-1 0,-1-1 0,-1 1 0,1 0 0,-1-1 0,1 1 0,-7 4 0,7-7 0,0 0 0,0 0 0,0 0 0,0-1 0,0 1 0,-1-1 0,1 0 0,-1 0 0,-5 2 0,-1-2 0,0 0 0,-11-1 0,-7 0 0,27 0 0,0 0 0,0 0 0,-1 0 0,1 1 0,0-1 0,0 0 0,0 0 0,0 1 0,0-1 0,0 1 0,0-1 0,0 1 0,0-1 0,0 1 0,0-1 0,0 1 0,0 0 0,0 0 0,0 0 0,0-1 0,1 1 0,-1 0 0,0 0 0,1 0 0,-1 0 0,0 0 0,1 0 0,0 0 0,-1 0 0,1 0 0,0 1 0,-1-1 0,1 0 0,0 0 0,0 0 0,0 0 0,0 0 0,0 1 0,0-1 0,0 0 0,0 0 0,1 2 0,1 5 0,0 0 0,1 0 0,0 0 0,6 12 0,-7-18 0,21 43 0,18 39 0,-27-55-1365,-6-17-5461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24575,'-5'0'0,"-1"0"0,1 1 0,0 0 0,0 0 0,-1 0 0,1 1 0,0 0 0,-6 3 0,-4 3 0,-18 12 0,1 1 0,-67 43 0,90-58 0,0 1 0,1 0 0,0 0 0,-9 12 0,14-16 0,1 0 0,0 0 0,0 0 0,1 0 0,-1 1 0,0-1 0,1 1 0,0-1 0,0 1 0,0 0 0,0-1 0,1 1 0,0 0 0,-1-1 0,1 1 0,1 5 0,1 3 0,1 0 0,0-1 0,0 1 0,2-1 0,-1 1 0,1-1 0,1-1 0,0 1 0,0-1 0,1 0 0,12 13 0,-12-16 34,0-1-1,1 0 1,8 7-1,14 10-1532,-22-15-5327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24575,'11'-1'0,"0"1"0,-1-2 0,1 1 0,-1-2 0,0 1 0,20-9 0,-2-1 0,28-19 0,-43 24 0,-7 4 0,-3 0 0,0 1 0,1 0 0,-1 1 0,1-1 0,0 1 0,4-2 0,-7 3 0,0 0 0,-1 0 0,1 0 0,-1 0 0,1 0 0,0 0 0,-1 0 0,1 0 0,0 0 0,-1 1 0,1-1 0,-1 0 0,1 0 0,0 0 0,-1 1 0,1-1 0,-1 0 0,1 1 0,0 0 0,0 0 0,-1 0 0,1 0 0,0 0 0,-1 0 0,1 0 0,-1 0 0,0 0 0,1 0 0,-1 0 0,0 0 0,1 0 0,-1 0 0,0 1 0,1 10 1,-1 0-1,0 0 1,0 0 0,-1 0-1,-1 0 1,-3 12-1,-23 68 20,2-14-1409,21-58-5437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24575,'47'-1'0,"-17"0"0,41 3 0,-68-1 0,1 0 0,-1 0 0,0 0 0,0 0 0,1 0 0,-1 0 0,0 1 0,0 0 0,-1 0 0,1-1 0,0 1 0,0 1 0,-1-1 0,0 0 0,1 1 0,-1-1 0,0 1 0,0 0 0,0 0 0,0 0 0,-1 0 0,1 0 0,-1 0 0,0 0 0,0 0 0,0 0 0,0 1 0,-1-1 0,1 0 0,-1 1 0,0-1 0,0 1 0,0-1 0,0 0 0,-1 1 0,1-1 0,-1 0 0,0 1 0,0-1 0,-2 4 0,1-3 0,0 0 0,0-1 0,0 1 0,-1-1 0,0 1 0,1-1 0,-1 0 0,0 0 0,-4 2 0,-3 1 0,-19 11 0,20-12 0,0 0 0,0 0 0,-9 9 0,15-12 0,1 0 0,0 1 0,0-1 0,0 1 0,1 0 0,-1 0 0,1-1 0,-1 1 0,1 0 0,0 0 0,0 0 0,0 0 0,0 1 0,1-1 0,-1 0 0,1 0 0,0 0 0,0 1 0,0-1 0,0 0 0,1 0 0,-1 0 0,1 1 0,0-1 0,0 0 0,0 0 0,0 0 0,0 0 0,1-1 0,0 1 0,-1 0 0,1 0 0,0-1 0,0 1 0,4 2 0,-1-1 0,0-1 0,0 0 0,1 0 0,-1-1 0,1 0 0,0 0 0,-1 0 0,1-1 0,0 1 0,7-1 0,3 1 0,0-2 0,27-2 0,-27 0-1365,-4-1-5461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24575,'1'-1'0,"0"-1"0,0 0 0,1 1 0,-1 0 0,0-1 0,1 1 0,-1 0 0,1 0 0,-1 0 0,1 0 0,2-2 0,20-7 0,-19 8 0,-1 1 0,0-1 0,1 1 0,-1 0 0,1 1 0,0-1 0,-1 1 0,1 0 0,7 1 0,-11-1 0,1 0 0,-1 0 0,1 1 0,-1-1 0,1 1 0,-1-1 0,0 1 0,1 0 0,-1 0 0,0-1 0,1 1 0,-1 0 0,0 0 0,0 0 0,0 0 0,0 0 0,0 1 0,0-1 0,0 0 0,0 0 0,0 1 0,-1-1 0,1 0 0,-1 1 0,1-1 0,-1 1 0,1-1 0,-1 1 0,0-1 0,1 1 0,-1-1 0,0 2 0,-1 0 0,1 0 0,0 0 0,-1 0 0,0 0 0,1-1 0,-1 1 0,-2 3 0,2-3 0,0 0 0,0 0 0,0 0 0,0 0 0,0 0 0,0 5 0,1-8 0,0 1 0,0 0 0,1 0 0,-1 0 0,0 0 0,0 0 0,1 0 0,-1 0 0,0 0 0,1-1 0,-1 1 0,1 0 0,-1 0 0,1 0 0,0-1 0,-1 1 0,1 0 0,0-1 0,-1 1 0,1-1 0,0 1 0,0-1 0,-1 1 0,1-1 0,0 1 0,1-1 0,2 2 0,0-1 0,1 0 0,-1 0 0,5 1 0,-5-2 0,0 1 0,0 0 0,0 0 0,-1 0 0,7 3 0,-9-4 0,0 1 0,0 0 0,0-1 0,0 1 0,0 0 0,0 0 0,0 0 0,0 0 0,-1 0 0,1 0 0,0 0 0,0 0 0,-1 0 0,1 1 0,-1-1 0,1 0 0,-1 0 0,1 1 0,-1-1 0,0 0 0,0 2 0,1 0 0,-1 1 0,0-1 0,-1 1 0,1-1 0,-1 0 0,1 1 0,-1-1 0,0 0 0,0 0 0,0 0 0,-1 1 0,1-1 0,-1-1 0,0 1 0,0 0 0,0 0 0,-3 3 0,3-3 0,-1 0 0,-1 0 0,1 0 0,0-1 0,-1 1 0,1-1 0,-1 1 0,0-1 0,1 0 0,-1-1 0,0 1 0,0-1 0,-7 2 0,2-2-227,-1 0-1,0-1 1,0 0-1,0 0 1,-14-3-1,8-1-6598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24575,'0'31'0,"1"0"0,9 56 0,-9-84 0,0 1 0,0-1 0,0 1 0,0-1 0,1 0 0,-1 1 0,1-1 0,0 0 0,0 0 0,4 4 0,-5-6 0,0 1 0,0-1 0,1 0 0,-1 0 0,1 0 0,-1 0 0,1-1 0,-1 1 0,1 0 0,0-1 0,-1 1 0,1-1 0,0 1 0,-1-1 0,1 0 0,0 1 0,0-1 0,-1 0 0,1 0 0,0-1 0,0 1 0,-1 0 0,3-1 0,4-2 0,0 0 0,0 0 0,0 0 0,-1-1 0,0-1 0,0 1 0,0-1 0,0 0 0,9-10 0,-2 0 0,0 0 0,20-31 0,-5-2 0,-29 47 0,0 0 0,1 1 0,-1-1 0,0 1 0,1-1 0,-1 1 0,0-1 0,1 1 0,-1-1 0,1 1 0,-1-1 0,1 1 0,-1-1 0,1 1 0,-1 0 0,1-1 0,0 1 0,-1 0 0,1 0 0,-1 0 0,0 0 0,0 1 0,1-1 0,-1 0 0,0 0 0,0 0 0,0 1 0,0-1 0,0 0 0,1 0 0,-1 1 0,0-1 0,0 0 0,0 0 0,0 1 0,0-1 0,0 0 0,0 1 0,0-1 0,0 0 0,0 0 0,0 1 0,0-1 0,0 1 0,-3 24 0,-9 19 0,-3-1 0,-31 67 0,25-62 0,11-26-1365,3-3-5461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24575,'7'1'0,"0"0"0,0 1 0,1 0 0,-1 0 0,-1 0 0,1 1 0,0 0 0,8 6 0,6 1 0,103 54 0,-123-64 0,0 1 0,-1-1 0,1 0 0,0 1 0,0-1 0,-1 1 0,1 0 0,0-1 0,-1 1 0,1-1 0,-1 1 0,1 0 0,-1-1 0,1 1 0,-1 0 0,1 0 0,-1 0 0,0-1 0,1 1 0,-1 0 0,1 1 0,-2-1 0,1 0 0,0 0 0,0 0 0,0-1 0,-1 1 0,1 0 0,0 0 0,-1 0 0,1-1 0,-1 1 0,1 0 0,-1-1 0,1 1 0,-1 0 0,0-1 0,1 1 0,-1-1 0,0 1 0,-5 3 0,1-1 0,-1 0 0,0 0 0,-8 3 0,14-6 0,-133 52 0,90-32 111,18-7-1587,15-9-5350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24575,'1'139'0,"-12"337"0,-15-288 0,14-117 0,-5 133 0,13-155 0,1-10 0,3-38 0,0 0 0,0 0 0,0 1 0,0-1 0,0 0 0,0 0 0,1 1 0,-1-1 0,1 0 0,-1 0 0,1 0 0,-1 0 0,1 1 0,-1-1 0,1 0 0,0 0 0,0 0 0,0 0 0,-1-1 0,1 1 0,0 0 0,0 0 0,0 0 0,0-1 0,2 2 0,3 0 0,-1 0 0,0 0 0,1 0 0,8 1 0,-5-2 0,43 8 0,1-3 0,74-1 0,-113-5 0,454 2-612,92 1 535,-539-2 77,372 17 0,-280-10 0,497 24 0,-489-31-104,254 8-480,68 6 695,-313-11 225,146 24 1,-1 1 210,-240-26-501,134 17-46,-9 0 0,101-8 0,-1-13 0,-74-1 0,-128 3 0,64-2 0,-118 1 0,0-1 0,0 1 0,-1-1 0,1 1 0,0-1 0,0 0 0,0 0 0,-1-1 0,5-1 0,-7 2 0,1-1 0,0 1 0,-1 0 0,1 0 0,-1-1 0,0 1 0,1-1 0,-1 0 0,0 1 0,0-1 0,0 0 0,0 0 0,0 1 0,0-1 0,-1 0 0,1 0 0,-1 0 0,1 0 0,-1-3 0,3-27 0,-2-1 0,-3-35 0,0 15 0,2-4 0,-21-390 0,3 67 0,18 370 0,-2-1 0,1 0 0,-1 1 0,-6-18 0,4 15 0,1 1 0,-2-19 0,-8-76 0,13 105 0,0 0 0,-1 0 0,1 0 0,-1 0 0,1 0 0,-1 0 0,0 0 0,0 0 0,0 1 0,0-1 0,0 0 0,0 1 0,0-1 0,0 0 0,-1 1 0,1 0 0,0-1 0,-1 1 0,0 0 0,1 0 0,-1 0 0,0 0 0,1 0 0,-1 0 0,0 0 0,-2 0 0,-5-2 0,0 1 0,-1 0 0,1 1 0,-15 0 0,15 0 0,-463-3-798,310 5 888,59 0-90,-210-2 0,1-18 0,-399-37 0,385 44 0,15 1 0,40-3-4,-15 1-1,-344 12 540,324 2-353,-557-1-1547,848 0-5461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24575,'-1'16'0,"-1"0"0,0 0 0,0 0 0,-2 0 0,0-1 0,-9 23 0,-47 87 0,30-69 0,23-41 0,-34 78 0,37-84 0,1 1 0,1-1 0,0 1 0,0-1 0,1 1 0,0-1 0,1 1 0,0 13 0,1-20 0,-1-1 0,0 0 0,1 0 0,0 0 0,-1 1 0,1-1 0,0 0 0,0 0 0,0 0 0,0 0 0,0-1 0,1 1 0,-1 0 0,1 0 0,-1-1 0,1 1 0,-1-1 0,3 2 0,-1-1 0,0-1 0,-1 1 0,1-1 0,0 0 0,0 0 0,0 0 0,0-1 0,0 1 0,0-1 0,0 1 0,0-1 0,6 0 0,4-2 0,1 0 0,-1-1 0,0 0 0,0-1 0,15-6 0,60-33 0,-71 33 0,-1 0 0,-1-2 0,0 1 0,0-2 0,-1 0 0,15-18 0,-13 11 0,0-1 0,-2-1 0,0 0 0,10-25 0,11-38 0,-19 43 0,-16 42 0,0 0 0,0 0 0,0 0 0,0 0 0,0-1 0,0 1 0,0 0 0,0 0 0,0 0 0,0 0 0,0 0 0,0 0 0,0 0 0,0 0 0,0 0 0,0 0 0,0-1 0,0 1 0,1 0 0,-1 0 0,0 0 0,0 0 0,0 0 0,0 0 0,0 0 0,0 0 0,0 0 0,0 0 0,0 0 0,0 0 0,0 0 0,0 0 0,0-1 0,0 1 0,0 0 0,1 0 0,-1 0 0,0 0 0,0 0 0,0 0 0,0 0 0,0 0 0,0 0 0,0 0 0,0 0 0,0 0 0,0 0 0,1 0 0,-1 0 0,0 0 0,0 0 0,0 0 0,0 0 0,0 0 0,0 0 0,0 1 0,0-1 0,0 0 0,0 0 0,2 7 0,0 13 0,-2 28 0,-2-1 0,-1 0 0,-14 63 0,13-90 0,-25 119 0,24-102 0,-2 67 0,8-18-1365,-1-71-5461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24575,'0'-4'0,"1"1"0,0-1 0,-1 0 0,1 1 0,0-1 0,1 1 0,-1 0 0,1-1 0,-1 1 0,1 0 0,0 0 0,4-4 0,3-5 0,18-16 0,-26 28 0,11-11 0,1 0 0,0 2 0,21-13 0,46-19 0,-46 26 0,0 2 0,39-10 0,74-11 0,-138 32 0,0 1 0,1 0 0,13-1 0,-20 2 0,0 0 0,-1 1 0,1-1 0,0 1 0,0-1 0,-1 1 0,1 0 0,0 0 0,-1 0 0,1 0 0,-1 1 0,1-1 0,-1 1 0,0-1 0,5 5 0,-3-1 0,1 1 0,-1 0 0,0 1 0,0-1 0,-1 1 0,1-1 0,-1 1 0,-1 0 0,0 0 0,3 12 0,-1 7 0,3 42 0,-6-43 0,0-1 0,-2 1 0,-1 0 0,0 0 0,-8 28 0,7-42 0,-1-1 0,1 1 0,-2-1 0,0 0 0,-11 18 0,12-22 0,-1 1 0,-1-1 0,1 0 0,-1-1 0,0 1 0,0-1 0,0 0 0,-1-1 0,-7 4 0,6-4 0,1-1 0,-1 0 0,0 0 0,0-1 0,-10 2 0,-42 3 0,7-1 0,-100 16 0,142-20 0,1 0 0,-1 1 0,1 0 0,0 0 0,0 1 0,0 1 0,-14 9 0,23-14 0,0 0 0,0 1 0,0-1 0,0 1 0,0 0 0,0-1 0,1 1 0,-1 0 0,0-1 0,0 1 0,1 0 0,-1 0 0,1 0 0,-1 0 0,1-1 0,-1 1 0,1 0 0,-1 0 0,1 0 0,0 0 0,-1 1 0,2 0 0,-1-1 0,0 0 0,1 0 0,0 0 0,-1 0 0,1 0 0,-1 0 0,1 0 0,0 0 0,0 0 0,0 0 0,0 0 0,0-1 0,0 1 0,0 0 0,0-1 0,0 1 0,0 0 0,1 0 0,33 16 0,36 14 0,-34-16 0,26 12-682,116 33-1,-153-54-6143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1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10966 5966 24575,'-1'4'0,"1"1"0,-1 0 0,1 0 0,-1 0 0,-1-1 0,1 1 0,-1-1 0,0 1 0,0-1 0,0 1 0,-4 4 0,-3 4 0,-1 0 0,-12 11 0,3-3 0,-17 19 0,-22 27 0,40-45 0,-33 30 0,-2 2 0,22-21 0,-2-1 0,-1-2 0,-43 30 0,29-19 0,3-2 0,29-27 0,-5 5 0,-2-1 0,0-1 0,0-1 0,-29 12 0,-175 68 0,-131 19 0,-70-25 0,365-77 0,-263 40 0,247-39 0,-1-3 0,-105 0 0,-278-49-340,5-33-65,409 64 457,19 4-114,-560-88 817,443 82-755,54 5 0,17 1 0,-52-5 0,-367-74 0,405 65 0,-75-17 0,70 11 0,-432-127 0,509 146 0,-28-9 0,0-2 0,-50-25 0,17-2 0,-75-54 0,2-21 0,116 88 0,1-3 0,-32-40 0,-53-90 0,11-7 0,56 87 0,-17-34 0,-70-159 0,-30-136 0,146 349 0,-32-131 0,15-47 0,36 206 0,-14-148 0,12 104 0,-8-155 0,5 55 0,-16-105 0,-21 2 0,7 134 0,11 42 0,-53-149 0,49 160 0,12 40 0,-3 0 0,-60-101 0,-83-93 0,161 242 0,-175-227 0,-13 10 0,-104-86 0,187 197 0,-29-28 0,112 116 0,-162-146 0,144 135 0,-1 1 0,-69-37 0,87 58 0,-1 2 0,1 0 0,-56-13 0,-98-11 0,179 36 0,-353-36 0,-6 31 0,289 9 0,0 2 0,0 4 0,-116 30 0,185-38 0,-40 9 0,44-10 0,1 0 0,0 0 0,0 0 0,-1 0 0,1 0 0,0 0 0,0 0 0,-1 0 0,1 0 0,0 0 0,0 0 0,-1 0 0,1 0 0,0 0 0,0 0 0,0 0 0,-1 0 0,1 0 0,0 0 0,0 0 0,-1-1 0,1 1 0,0 0 0,0 0 0,0 0 0,-1 0 0,1 0 0,0-1 0,2-5 0,11-5 0,54-38 0,4-3 0,133-121 0,-156 130 0,-16 18 0,-20 17 0,-1-2 0,13-12 0,-20 16 0,-9 6 0,-10 8 0,-343 186 0,333-183 0,8-3 0,1-1 0,0 2 0,0 0 0,1 1 0,-18 15 0,28-20 0,1 0 0,0 0 0,0 1 0,0 0 0,0 0 0,1 0 0,-3 7 0,5-11 0,1 0 0,-1 0 0,1-1 0,0 1 0,0 0 0,0 0 0,0-1 0,0 1 0,0 0 0,0 0 0,0-1 0,1 1 0,-1 0 0,1 0 0,-1-1 0,1 1 0,0-1 0,0 1 0,0 0 0,2 2 0,1 2 0,2 0 0,-1-1 0,10 9 0,-12-11 0,46 37 0,63 40 0,61 27 0,-148-92 0,26 16 0,147 82 0,-156-91 0,2-2 0,80 24 0,-99-38 0,-16-5 0,-1 1 0,0 1 0,0-1 0,0 1 0,0 0 0,7 5 0,133 70-1365,-134-71-5461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2755 24575,'15'-1'0,"0"0"0,-1-1 0,24-4 0,-19 2 0,25-2 0,104-7 0,231-45 0,217-82-279,-478 106 186,-1-5 0,205-92 0,-269 104 93,-1-1 0,73-52 0,-92 55 0,-1-1 0,-3-1 0,0 0 0,27-38 0,-32 33 93,-1-1 0,32-70 0,-45 77-37,0 0 0,-3-1 0,-1 0-1,2-49 1,-11 39-56,-1 1 0,-21-66 0,20 85 0,-5-14 0,-1 0 0,-3 1 0,-1-1 0,-2 2 0,-1 0 0,-2 0 0,-2 2 0,-2 0 0,-1 1 0,-2 0 0,-1 2 0,-1 0 0,-2 2 0,-40-24 0,-40-12 0,-128-51 0,-131-35 0,-68-2 0,-8 14 0,227 69 0,-185-57 0,238 71 0,147 44 0,-1 0 0,0 2 0,-1 0 0,1 0 0,-29 0 0,-9-2 0,56 5 0,0 0 0,0 0 0,0-1 0,0 1 0,0-1 0,0 1 0,0-1 0,1 1 0,-1-1 0,0 0 0,0 1 0,1-1 0,-1 0 0,0 0 0,1 0 0,0 0 0,-2-1 0,2 0 0,0 1 0,1 0 0,-1 0 0,1 0 0,-1 0 0,1 0 0,0 0 0,0 0 0,0 0 0,0-1 0,0 1 0,0 0 0,0 0 0,0 0 0,0 0 0,1 0 0,-1 0 0,1-1 0,-1 1 0,1 0 0,-1 0 0,1 0 0,1-1 0,3-4 0,0 1 0,1 0 0,-1 0 0,1 0 0,1 0 0,-1 1 0,1-1 0,0 1 0,15-6 0,1 0 0,1 2 0,27-8 0,33-7 0,30-9 0,-102 26 0,-12 6 0,0 0 0,0 0 0,0 0 0,0 0 0,0 0 0,0-1 0,0 1 0,0 0 0,-1 0 0,1 0 0,0 0 0,0 0 0,0-1 0,0 1 0,-1 0 0,1 0 0,0 0 0,0 0 0,0 0 0,0 0 0,-1 0 0,1 0 0,0 0 0,0 0 0,-1 0 0,1-1 0,0 1 0,0 0 0,0 0 0,-1 0 0,1 0 0,-1 0 0,-29-1 0,27 1 0,-24 0 0,0 1 0,-48 6 0,64-5 0,0 0 0,0 1 0,0 0 0,0 0 0,1 1 0,0-1 0,0 2 0,0-1 0,-10 7 0,15-8 0,-11 7 0,1 0 0,-19 15 0,30-21 0,0-1 0,1 1 0,-1 0 0,1 0 0,1 0 0,-1 0 0,1 1 0,0-1 0,0 0 0,0 1 0,1-1 0,-1 6 0,1-5 0,1 0 0,0 0 0,0 0 0,1 1 0,0-1 0,0 0 0,1 0 0,-1 0 0,1 0 0,1 0 0,0 0 0,0-1 0,0 1 0,0 0 0,1-1 0,0 0 0,0 0 0,1 0 0,0 0 0,0 0 0,6 4 0,-4-4 0,51 35 0,69 60 0,4 35 0,-120-121 0,8 6-1365,-3-6-5461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24575,'4'0'0,"-1"-1"0,0 1 0,0-1 0,0 0 0,0 0 0,-1 0 0,1 0 0,4-2 0,22-15 0,-23 14 0,74-53 0,13-8 0,42-16 0,6 12 0,-84 47 0,63-16 0,-92 31 0,1 2 0,0 1 0,0 0 0,43 2 0,-8 6 0,108 21 0,61 30 0,-199-45 0,50 23 0,26 20 0,-54-25 0,-23-13 0,-12-6 0,25 16 0,-40-21 0,1 1 0,-1-1 0,-1 1 0,1 0 0,-1 0 0,0 1 0,0 0 0,4 6 0,3 6 0,-1 1 0,8 22 0,-16-33 0,1 0 0,-2 0 0,1 0 0,-2 0 0,1 1 0,-1-1 0,0 1 0,0 11 0,-2-14-151,0 0-1,-1-1 0,0 1 0,0 0 1,0-1-1,0 1 0,-1-1 1,-4 7-1,1-3-6674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24575,'-1'1'0,"1"1"0,-1 0 0,1 0 0,-1-1 0,0 1 0,0-1 0,1 1 0,-1 0 0,0-1 0,0 0 0,-1 1 0,1-1 0,-2 2 0,-4 5 0,-102 147 0,-46 38 0,108-139 0,30-33-1365,5-3-5461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24575,'0'3'0,"1"-1"0,0 0 0,-1 1 0,1-1 0,1 0 0,-1 1 0,0-1 0,0 0 0,1 0 0,3 4 0,1 2 0,7 10 0,24 25 0,-3-4 0,50 51 0,-30-35 0,-44-44 0,-1 1 0,-1 0 0,0 0 0,0 0 0,-1 1 0,9 23 0,-11-25-150,9 15 0,-9-18-915,3 6-5761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24575,'0'64'0,"3"147"0,0-158 0,20 101 0,-23-153 0,2 8 0,0-1 0,0 0 0,1 0 0,0 0 0,5 11 0,-7-18 0,0 1 0,0-1 0,0 0 0,0 1 0,0-1 0,0 0 0,0 0 0,1 0 0,-1 0 0,0 0 0,1 0 0,-1 0 0,1 0 0,-1 0 0,1 0 0,-1-1 0,1 1 0,-1-1 0,1 1 0,0-1 0,-1 0 0,1 0 0,0 0 0,-1 1 0,1-1 0,0-1 0,-1 1 0,1 0 0,0 0 0,-1-1 0,1 1 0,-1-1 0,1 1 0,2-2 0,8-4 0,0-1 0,0 0 0,-1-1 0,0 0 0,0-1 0,15-16 0,-15 14 0,196-193 0,-190 186 0,102-112 0,-104 113-1365,-2 4-5461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24575,'-1'8'0,"1"1"0,-1-1 0,-1 1 0,0-1 0,0 1 0,-4 9 0,-24 46 0,2-5 0,25-50 0,0 0 0,0 0 0,1 0 0,-3 18 0,4-5 0,0-1 0,5 39 0,-4-56 0,1-1 0,0 1 0,0-1 0,0 0 0,1 1 0,-1-1 0,1 0 0,0 0 0,-1 0 0,1 0 0,5 5 0,-6-7 0,0 0 0,1 0 0,-1 0 0,0 0 0,0 0 0,1 0 0,-1 0 0,1 0 0,-1-1 0,1 1 0,-1 0 0,1-1 0,-1 1 0,1-1 0,0 0 0,-1 0 0,1 1 0,0-1 0,-1 0 0,1 0 0,0-1 0,-1 1 0,1 0 0,0 0 0,-1-1 0,4 0 0,-1-2 0,1 0 0,0 0 0,-1 0 0,1-1 0,-1 1 0,0-1 0,0 0 0,0 0 0,-1 0 0,0-1 0,4-5 0,3-6 0,14-33 0,-16 28 0,-1-1 0,-1 0 0,-1-1 0,2-23 0,4-15 0,-10 56 17,0 0 0,0 0 1,-1-1-1,1 1 0,-1 0 0,-1-6 0,1 9-123,-1-1 0,0 0 0,1 1 0,-1-1 0,0 1 0,0 0-1,-1-1 1,1 1 0,0 0 0,-1 0 0,0 0 0,1 0 0,-4-4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24575,'-5'85'0,"0"-13"0,5-65 0,-1 9 0,1 1 0,4 27 0,-3-39 0,0 1 0,1-1 0,0 1 0,0-1 0,0 0 0,0 0 0,1 0 0,0 0 0,0 0 0,0 0 0,7 6 0,-3-3 0,0-1 0,1 0 0,0 0 0,0 0 0,1-1 0,0-1 0,0 0 0,0 0 0,1 0 0,-1-1 0,1-1 0,0 1 0,0-2 0,0 1 0,1-1 0,-1-1 0,12 0 0,7-1 0,258-11 0,-277 10-341,0 0 0,0-1-1,16-5 1,-10-1-6485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24575,'-5'234'0,"0"-10"0,4-172 0,2 79 0,-1-131 4,0 1-1,0 0 0,0 0 1,0-1-1,0 1 1,0 0-1,0-1 0,0 1 1,0 0-1,0-1 1,0 1-1,1 0 0,-1 0 1,0-1-1,0 1 1,1-1-1,-1 1 0,0 0 1,1 0-1,0-2-122,0 0-1,-1 1 1,1-1-1,0 0 1,-1 0 0,1 0-1,-1 0 1,1 0-1,-1 0 1,0 0-1,1-1 1,6-17-6707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24575,'1'-1'0,"0"-1"0,0 1 0,1 0 0,-1-1 0,0 1 0,1 0 0,-1 0 0,1 0 0,-1 0 0,1 0 0,-1 0 0,1 0 0,0 1 0,-1-1 0,1 0 0,0 1 0,0 0 0,-1-1 0,4 1 0,3-1 0,0 1 0,16 0 0,-13 2 0,1-1 0,-1 2 0,0-1 0,0 2 0,18 7 0,50 31 0,-76-41 0,0 1 0,0 1 0,0-1 0,0 0 0,0 1 0,-1 0 0,1-1 0,-1 1 0,0 0 0,0 0 0,0 0 0,3 6 0,-3-2 0,0-1 0,0 0 0,-1 1 0,1-1 0,-1 1 0,0 7 0,0 18 0,-2 32 0,0-51 0,-1 0 0,0 0 0,-1 0 0,0 0 0,-7 15 0,8-24 0,0 1 0,0-1 0,-1 1 0,0-1 0,0 0 0,0 0 0,0 0 0,0-1 0,-1 1 0,0-1 0,0 0 0,0 0 0,-8 5 0,6-5 0,0 0 0,-1-1 0,1 0 0,0 0 0,-1 0 0,1-1 0,-1 0 0,0 0 0,1-1 0,-8 0 0,-20-1 0,17-1 0,0 2 0,-1 0 0,-17 2 0,35-2 0,-1 0 0,0 1 0,1-1 0,-1 0 0,1 0 0,-1 0 0,1 0 0,-1 0 0,0 1 0,1-1 0,-1 0 0,1 0 0,-1 1 0,1-1 0,-1 0 0,1 1 0,0-1 0,-1 1 0,1-1 0,-1 1 0,1 0 0,0-1 0,0 1 0,0-1 0,-1 1 0,1-1 0,1 1 0,-1-1 0,0 0 0,0 1 0,0-1 0,0 1 0,0-1 0,0 1 0,0-1 0,1 0 0,-1 1 0,0-1 0,0 1 0,1-1 0,-1 1 0,4 3 0,-1-1 0,0 0 0,9 6 0,-10-7 0,19 13 0,0-1 0,37 18 0,51 15 0,0 1 0,31 26-1365,-129-67-5461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24575,'15'259'0,"-4"-116"0,-5-2 0,-14 155 0,-7 0 0,15-284 0,0-5 0,-1 0 0,2 0 0,1 11 0,-2-16 0,0 0 0,1 0 0,-1-1 0,1 1 0,0 0 0,-1-1 0,1 1 0,0-1 0,0 1 0,0-1 0,0 1 0,0-1 0,1 0 0,-1 1 0,0-1 0,1 0 0,-1 0 0,0 0 0,3 1 0,4 1 0,0 0 0,0-1 0,0 0 0,1-1 0,-1 0 0,1 0 0,15-1 0,-14 1 0,311-3-1049,-167-1 399,726-18-1256,-599 10 1678,275-5-107,-489 16 451,363-7-55,202-7 1342,-203 36-1412,-95-3-10,240-15 2807,-330-5-2960,15 1 172,-255 0 0,0 0 0,1 0 0,-1-1 0,0 1 0,0-1 0,0 0 0,6-2 0,-9 2 0,1 0 0,0 0 0,-1 0 0,1 0 0,-1 0 0,1 0 0,-1 0 0,0-1 0,1 1 0,-1 0 0,0-1 0,0 1 0,0-1 0,0 0 0,0 1 0,0-1 0,-1 0 0,1 1 0,0-4 0,2-10 0,0-1 0,-1 0 0,-1 0 0,-1-19 0,1-14 0,10-346-354,-16 1-107,3 299 434,0-168 797,2 205-698,1 56-72,-1 0 0,0 0 0,-1 0 0,1-1 0,0 1 0,-1 0 0,1 0 0,-1 0 0,0 0 0,1 0 0,-1 0 0,-2-4 0,1 5 0,1 0 0,0-1 0,-1 1 0,1 0 0,-1-1 0,0 1 0,1 0 0,-1 0 0,0 1 0,0-1 0,0 0 0,0 0 0,0 1 0,1-1 0,-4 1 0,-16-3 0,-1 0 0,0 2 0,-35 2 0,35 0 0,-347 28-652,87-3 258,-135-10 394,209-10 0,34 0-169,-731 29-2134,-324-10 843,1053-21 1460,-233 37 0,346-33 26,-333 50 1179,309-49 2084,-42-10-2884,55-1-352,-59 2-1418,119 0-5461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24575,'0'10'0,"-1"0"0,0 0 0,-1 0 0,0-1 0,-5 15 0,-21 45 0,15-42 0,-2 8 0,4-12 0,1 0 0,1 1 0,-11 48 0,19-67 0,1-1 0,0 0 0,0 0 0,0 0 0,1 0 0,-1 1 0,1-1 0,0 0 0,0 0 0,1 0 0,-1 0 0,1-1 0,0 1 0,0 0 0,0-1 0,0 1 0,6 6 0,-5-7 0,1 1 0,-1 0 0,1-1 0,0 0 0,0 0 0,1 0 0,-1 0 0,1-1 0,-1 0 0,1 0 0,0 0 0,-1 0 0,1-1 0,8 2 0,3-1 0,0-2 0,0 1 0,-1-2 0,1 0 0,0-1 0,0 0 0,18-6 0,-5-1 0,0-2 0,49-24 0,-58 24 0,-1-1 0,0-1 0,0-1 0,30-31 0,-14 9 0,34-47 0,-57 67 0,0-1 0,-1 0 0,-1-1 0,12-26 0,-19 39 0,-2 7 0,-2 14 0,1-9 0,-1 10 0,-2 46 0,-13 70 0,-43 127 45,11-59-62,16 2-1376,29-178-5433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24575,'2'1'0,"-1"0"0,1 1 0,-1-1 0,1 0 0,-1 0 0,0 1 0,1-1 0,-1 0 0,0 1 0,0 0 0,1 2 0,10 21 0,-9-16 0,40 121 0,-29-82 0,21 48 0,23 44 0,-57-138 0,-1 0 0,1-1 0,0 1 0,0-1 0,0 1 0,0-1 0,0 1 0,0-1 0,0 0 0,0 0 0,1 1 0,-1-1 0,0 0 0,1 0 0,-1 0 0,3 1 0,-3-2 0,0 0 0,1 0 0,-1 1 0,0-1 0,1 0 0,-1 0 0,0-1 0,0 1 0,1 0 0,-1 0 0,0-1 0,0 1 0,0 0 0,1-1 0,-1 1 0,0-1 0,0 0 0,0 1 0,0-1 0,0 0 0,0 0 0,0 1 0,2-3 0,7-8 0,0-1 0,0-1 0,-1 1 0,9-19 0,-6 11 0,92-160 0,-34 55 0,-66 120 15,-1-1 0,2 1 0,-1 0 0,0 0 0,1 0 0,0 0 0,9-6 0,0 2-758,28-13 1,-30 16-6084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24575,'0'-2'0,"0"1"0,1-1 0,-1 0 0,1 1 0,-1-1 0,1 1 0,-1-1 0,1 1 0,0-1 0,0 1 0,0 0 0,-1-1 0,2 1 0,-1 0 0,2-3 0,21-14 0,2 1 0,1 2 0,0 1 0,1 1 0,1 1 0,0 1 0,55-11 0,-75 20 0,1 0 0,-1 1 0,1 0 0,-1 1 0,1 0 0,9 1 0,-15 0 0,0-1 0,-1 1 0,1 0 0,-1 1 0,1-1 0,-1 0 0,0 1 0,1 0 0,-1 0 0,0 0 0,0 0 0,0 0 0,-1 1 0,1-1 0,0 1 0,-1 0 0,0-1 0,4 6 0,0 3 0,0 0 0,-1 1 0,-1-1 0,0 1 0,0 0 0,-1 0 0,2 18 0,-2-5 0,-2-1 0,-2 45 0,0-57 0,-1-1 0,0 0 0,0 0 0,-1 0 0,-1 0 0,0-1 0,0 1 0,-1-1 0,0 0 0,-1 0 0,0-1 0,-1 1 0,0-1 0,0-1 0,-1 0 0,0 0 0,0 0 0,-1-1 0,0 0 0,-19 10 0,-146 72 0,171-87 0,-3 0 0,1 0 0,-1 1 0,1 0 0,0 0 0,0 0 0,0 1 0,0-1 0,1 1 0,-8 8 0,12-12 0,-1 1 0,1-1 0,0 1 0,-1-1 0,1 1 0,0-1 0,-1 1 0,1 0 0,0-1 0,0 1 0,0-1 0,-1 1 0,1 0 0,0-1 0,0 1 0,0-1 0,0 1 0,0 0 0,0-1 0,0 1 0,0 0 0,1-1 0,-1 1 0,0-1 0,1 2 0,-1-1 0,1-1 0,0 1 0,-1 0 0,1 0 0,0-1 0,0 1 0,0 0 0,0-1 0,0 1 0,0-1 0,0 1 0,0-1 0,2 1 0,4 1 0,1-1 0,-1 1 0,12-1 0,-16-1 0,272 3 0,-169-5 0,106 1-1365,-196 1-5461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24575,'-1'6'0,"0"1"0,0 0 0,-1 0 0,0-1 0,-3 10 0,-1 0 0,-4 13 0,1-2 0,2-1 0,-9 49 0,0 120 0,13-157-34,-7 45-1297,7-68-5495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24575,'2'0'0,"-1"-1"0,1 1 0,0-1 0,0 1 0,0-1 0,-1 0 0,3-1 0,3-1 0,20-7 0,1 1 0,0 1 0,0 2 0,1 1 0,0 1 0,0 1 0,41 2 0,-21 0 0,-21 0 0,35 4 0,-61-2 0,0-1 0,-1 0 0,1 1 0,-1-1 0,1 1 0,-1 0 0,1-1 0,-1 1 0,0 0 0,1 0 0,-1 0 0,0 0 0,0 0 0,1 0 0,-1 0 0,0 0 0,0 1 0,0-1 0,0 0 0,-1 1 0,1-1 0,0 1 0,0-1 0,-1 1 0,1-1 0,-1 1 0,1-1 0,-1 1 0,0 2 0,1 4 0,0 0 0,-1 0 0,0 0 0,-2 12 0,1-7 0,-1-2 0,-1 1 0,1 0 0,-2 0 0,-8 20 0,9-27 0,0 0 0,0 0 0,0 0 0,0 0 0,-1 0 0,0-1 0,0 0 0,0 0 0,-1 0 0,1 0 0,-1 0 0,0-1 0,0 0 0,-6 3 0,-6 1 0,0 0 0,-1-2 0,0 1 0,-1-2 0,1-1 0,-1 0 0,1-1 0,-38-2 0,40-1 0,-40 1 0,54 0 0,1 0 0,0 0 0,0 0 0,0 0 0,0 1 0,0-1 0,-1 0 0,1 1 0,0-1 0,0 1 0,0-1 0,-1 2 0,1-2 0,1 1 0,-1-1 0,1 1 0,0-1 0,-1 1 0,1-1 0,0 1 0,0-1 0,-1 1 0,1-1 0,0 1 0,0-1 0,0 1 0,-1-1 0,1 1 0,0 0 0,0-1 0,0 2 0,0 0 0,1-1 0,-1 1 0,1 0 0,-1 0 0,1-1 0,0 1 0,0 0 0,-1-1 0,1 1 0,0-1 0,0 1 0,1-1 0,1 3 0,17 16 0,0-1 0,1-1 0,28 19 0,-40-32 0,1 0 0,-1-1 0,13 4 0,14 6 0,-28-11-121,1 0-1,0-1 1,-1 0-1,1 0 1,0-1-1,0 0 1,0-1-1,11-1 1,-17 1-151,16 0-6554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131 293 24575,'1'-2'0,"1"0"0,0 0 0,0 0 0,0 0 0,0 1 0,1-1 0,-1 1 0,0-1 0,1 1 0,-1 0 0,1 0 0,3-1 0,5-3 0,10-5 0,13-7 0,40-25 0,-65 35 0,1 1 0,-1-2 0,0 0 0,-1 0 0,0 0 0,0-1 0,-1 0 0,10-15 0,-15 19 0,1 0 0,-1 0 0,0-1 0,0 1 0,-1 0 0,1-1 0,-1 1 0,-1-1 0,1 0 0,-1 1 0,0-1 0,0 0 0,0 1 0,-3-9 0,3 13 0,0 0 0,-1-1 0,1 1 0,-1 0 0,1 0 0,-1 0 0,0 0 0,1 0 0,-1 0 0,0 1 0,0-1 0,0 0 0,1 0 0,-1 0 0,0 1 0,0-1 0,0 1 0,0-1 0,0 0 0,0 1 0,-1 0 0,1-1 0,0 1 0,0 0 0,0-1 0,0 1 0,-2 0 0,-3 0 0,0 0 0,1 0 0,-1 1 0,-8 1 0,-4 2 0,1 0 0,0 1 0,0 1 0,0 0 0,0 2 0,1 0 0,-17 11 0,21-11 0,1 1 0,0 0 0,0 1 0,1 0 0,0 0 0,0 1 0,1 0 0,1 1 0,-10 18 0,5-6 0,2 0 0,1 0 0,0 1 0,2 0 0,1 1 0,1 0 0,2 0 0,-3 34 0,7-57 0,0 0 0,0 1 0,1-1 0,-1 0 0,1 1 0,0-1 0,-1 0 0,2 0 0,-1 1 0,0-1 0,1 0 0,-1 0 0,1 0 0,0-1 0,0 1 0,2 2 0,3 2 0,1 0 0,-1-1 0,18 11 0,-14-9 0,-3-4 0,-1 0 0,1 0 0,0 0 0,1-1 0,-1 0 0,0-1 0,1 0 0,-1 0 0,10 0 0,12 0 0,39-2 0,-57 0 0,87-9-1365,-52 1-5461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24575,'0'0'0,"1"0"0,0 0 0,0-1 0,-1 1 0,1 0 0,0-1 0,0 1 0,-1-1 0,1 1 0,-1-1 0,1 1 0,0-1 0,-1 1 0,1-1 0,-1 0 0,1 1 0,-1-1 0,1 0 0,-1 1 0,0-1 0,1 0 0,-1-1 0,7-18 0,-6 19 0,7-33 0,3-39 0,-1 11 0,-3 23 0,2 1 0,2 0 0,1 0 0,26-53 0,-30 77 0,0 1 0,1 0 0,0 1 0,1 0 0,0 1 0,1-1 0,0 2 0,0 0 0,2 0 0,-1 1 0,1 1 0,14-8 0,-18 12 0,0 1 0,0 0 0,0 0 0,0 1 0,0 0 0,12 0 0,57 1 0,-57 1 0,-14 0-62,0 0 0,0 1 0,1 0 0,-1 0 0,0 1 0,0 0 0,0 0 0,0 1 0,-1-1 0,1 2 0,-1-1 0,1 1-1,-1 0 1,0 0 0,-1 0 0,1 1 0,-1 0 0,0 0 0,0 0 0,0 1 0,6 10 0,-4-3-6764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24575,'1'0'0,"8"0"0,6 3 0,10 2 0,5 2 0,6-1 0,6-1 0,-1-1 0,-2 2 0,-4 0 0,-8-1 0,-3 0 0,-7 0-8191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24575,'4'0'0,"3"0"0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24575,'2'0'0,"4"0"0,7 0 0,0 0-8191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57 123 24575,'1'0'0,"-1"0"0,0 1 0,0-1 0,1 0 0,-1 0 0,0 0 0,0 0 0,1 0 0,-1 1 0,0-1 0,0 0 0,0 0 0,0 0 0,1 1 0,-1-1 0,0 0 0,0 0 0,0 1 0,0-1 0,0 0 0,0 0 0,1 1 0,-1-1 0,0 0 0,0 0 0,0 1 0,0-1 0,0 0 0,0 1 0,0-1 0,0 1 0,3 23 0,-1 0 0,-1 32 0,-1-31 0,1 405 0,-1-219 0,-2-170 0,-8 45 0,1-1 0,7-76 0,0 0 0,0 0 0,0 0 0,-1 0 0,-5 9 0,1 0 0,6-14 0,-1 0 0,0 0 0,1 0 0,-1 0 0,-1 0 0,1-1 0,-5 7 0,5-9 0,4-4 0,4-4 0,18-11 0,41-23 0,-49 32 0,-1 2 0,1 0 0,1 1 0,22-5 0,91-13 0,147-7 0,156 16-496,-272 13 386,125-13 110,0 0 0,349 14-535,-340 2 369,43 10 166,-122-3 0,124 15 543,-104-5 101,202-19-534,-364-2-100,-65 3-10,279 2 0,-197 3 0,34 3 0,-84-4 0,43-3 0,-71-1 0,-10 0 0,0 0 0,0 0 0,-1-1 0,1 1 0,0-1 0,-1 1 0,1-1 0,-1 0 0,5-2 0,-5 2 0,-1 0 0,1 0 0,-1 0 0,0-1 0,1 1 0,-1 0 0,0 0 0,0-1 0,0 1 0,0-1 0,0 1 0,0-1 0,0 0 0,-1 1 0,1-1 0,0-3 0,2-9 0,-1-1 0,0 0 0,-2-27 0,1 5 0,19-166 0,1-40 0,-22-160 0,1 391 0,0-22 0,0 31 0,-1 1 0,1-1 0,-1 0 0,1 1 0,-1-1 0,0 1 0,0-1 0,0 1 0,-2-4 0,2 4 0,-1 1 0,1 0 0,-1 0 0,1 0 0,0 0 0,-1 0 0,1 0 0,-1 1 0,0-1 0,1 1 0,-1-1 0,0 1 0,1-1 0,-1 1 0,0 0 0,0 0 0,-2 0 0,2-1 0,-29-1 0,-54 2 0,-32 11 0,109-11 0,-240 31-118,-148 12-700,46-33 731,-3-12-64,78-1 93,236 3 67,-698-6 1214,-244 0-2133,614 7 1005,71-12-91,-17 0 807,28 26-811,199-7-1365,72-8-5461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24575,'0'9'0,"-1"0"0,-1 0 0,0 1 0,-4 11 0,-2 12 0,0 9 0,2 0 0,2 0 0,1 1 0,5 51 0,-1-86 0,0-1 0,0 0 0,1 0 0,0 0 0,1-1 0,-1 1 0,1 0 0,0-1 0,1 0 0,4 6 0,-6-8 0,1 0 0,0 0 0,0-1 0,1 1 0,-1-1 0,1 0 0,0 0 0,0 0 0,0-1 0,0 1 0,0-1 0,0 0 0,1 0 0,-1-1 0,1 1 0,4 0 0,-7-1 0,0-1 0,0 0 0,1 0 0,-1 0 0,0 0 0,0 0 0,0-1 0,0 1 0,0-1 0,0 1 0,0-1 0,0 0 0,0 0 0,3-1 0,-2 0 0,0 0 0,0-1 0,0 1 0,-1 0 0,1-1 0,-1 0 0,1 0 0,1-3 0,0-1 0,0-1 0,0 0 0,-1 0 0,1 0 0,-2 0 0,4-15 0,-3-2 0,0 1 0,-2-1 0,-1-1 0,0 1 0,-2 0 0,-1 1 0,-1-1 0,-1 0 0,-2 1 0,0 0 0,-1 0 0,-1 1 0,-16-28 0,23 47 17,0 0 0,-1 1 1,0-1-1,1 1 0,-1-1 0,-4-2 0,7 5-55,-1 1 0,0-1 0,1 0 0,-1 1 0,0-1 0,1 1-1,-1 0 1,0-1 0,1 1 0,-1 0 0,0-1 0,0 1 0,0 0 0,1 0 0,-1 0 0,0-1 0,0 1 0,0 0 0,1 0-1,-1 0 1,0 1 0,0-1 0,0 0 0,1 0 0,-1 0 0,0 0 0,0 1 0,0-1 0,1 0 0,-1 1 0,0-1 0,1 1-1,-1-1 1,0 1 0,1-1 0,-1 1 0,0-1 0,0 2 0,-5 6-6788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24575,'0'0'0,"0"0"0,0 0 0,0 0 0,1 0 0,-1 0 0,0 0 0,0 0 0,1 0 0,-1 0 0,0 0 0,0 0 0,0 0 0,1 0 0,-1 0 0,0 0 0,0 0 0,0 0 0,1 0 0,-1 0 0,0 1 0,0-1 0,0 0 0,1 0 0,-1 0 0,0 0 0,0 1 0,0-1 0,0 0 0,0 0 0,1 1 0,-4 5 0,-10 7 0,12-12 0,-27 21 0,0 0 0,-61 33 0,-71 25 0,113-58 0,11-5 0,10-6 0,0 1 0,1 2 0,-33 23 0,58-37 0,0 0 0,0 0 0,-1 0 0,1 1 0,0-1 0,0 0 0,-1 0 0,1 1 0,0-1 0,0 0 0,0 0 0,0 1 0,-1-1 0,1 0 0,0 0 0,0 1 0,0-1 0,0 0 0,0 1 0,0-1 0,0 0 0,0 0 0,0 1 0,0-1 0,0 0 0,0 1 0,0-1 0,0 0 0,0 1 0,0-1 0,0 0 0,0 0 0,0 1 0,0-1 0,0 0 0,1 0 0,-1 1 0,0-1 0,0 0 0,0 0 0,0 1 0,1-1 0,-1 0 0,0 0 0,0 1 0,1-1 0,-1 0 0,15 8 0,17 2 0,-1-1 0,64 9 0,-61-12 0,74 10 38,61 12-1441,-153-24-5423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24575,'293'6'0,"-193"-2"0,-98-4 0,0 1 0,1-1 0,-1 0 0,0 1 0,0-1 0,1 1 0,-1 0 0,0 0 0,0 0 0,0 0 0,0 0 0,0 0 0,0 1 0,0-1 0,0 1 0,-1-1 0,3 3 0,-3-2 0,0-1 0,0 1 0,-1-1 0,1 1 0,0 0 0,-1 0 0,1-1 0,-1 1 0,0 0 0,0 0 0,0 0 0,1-1 0,-1 1 0,-1 0 0,1 0 0,0 0 0,0 0 0,-1-1 0,1 1 0,-1 0 0,0-1 0,0 3 0,-1 0 0,0 0 0,0 0 0,-1 0 0,1-1 0,-1 1 0,0-1 0,0 0 0,-5 5 0,-3 1 0,-16 10 0,18-13 0,-14 9 0,0-2 0,-2 0 0,-31 12 0,-80 16 0,3-2 0,106-35-1365,16-4-5461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1634 24575,'67'0'0,"216"-6"0,-232 1 0,-1-2 0,0-2 0,76-23 0,136-70 0,-194 74 0,-12 5 0,-2-2 0,67-42 0,-91 48 0,38-27 0,-58 38 0,-2 1 0,1-1 0,-1-1 0,0 1 0,7-13 0,0-1 0,-2 0 0,-1-1 0,0 0 0,-2-1 0,0-1 0,-2 1 0,-1-2 0,-1 1 0,-1 0 0,3-47 0,-7 37 0,0 0 0,-2 0 0,-7-41 0,5 61 0,0 1 0,-1-1 0,0 1 0,-1 0 0,-1 0 0,0 1 0,-1 0 0,0 0 0,-1 0 0,-12-14 0,4 9 0,-1 2 0,0-1 0,-1 2 0,-1 1 0,-29-18 0,-109-49 0,133 70 0,-8-3 0,-66-19 0,-37 2 0,88 20 0,-101-13 0,69 12 0,37 3 0,29 5 0,0 1 0,-22-2 0,-25 4 0,35 2 0,-40-6 0,-17-7 0,-85-11 0,159 23 0,-36-5 0,40 4 0,0 1 0,0-1 0,0-1 0,0 1 0,0-1 0,0 1 0,-6-5 0,9 6 0,1-1 0,0 1 0,-1 0 0,1 0 0,0-1 0,-1 1 0,1 0 0,0 0 0,-1-1 0,1 1 0,0 0 0,0-1 0,0 1 0,-1 0 0,1-1 0,0 1 0,0-1 0,0 1 0,0 0 0,0-1 0,0 1 0,0 0 0,0-1 0,0 1 0,0-1 0,0 0 0,0 0 0,0 1 0,1-1 0,-1 0 0,0 1 0,1-1 0,-1 0 0,1 1 0,-1-1 0,1 0 0,-1 1 0,1-1 0,1 0 0,1-1 0,0 0 0,0 0 0,1 0 0,6-2 0,20-6 0,45-7 0,-30 8 0,213-44 0,-253 52 0,-1 0 0,-1 1 0,1-1 0,-1 0 0,1 0 0,-1 0 0,1 0 0,-1-1 0,0 1 0,4-3 0,-7 1 0,-6 2 0,-10 2 0,-1 1 0,1 0 0,0 1 0,-22 6 0,24-5 0,-337 89 0,338-89 0,-6 1 0,-20 8 0,34-11 0,1 0 0,-1 1 0,1-1 0,-1 1 0,1 0 0,0 0 0,0 0 0,0 0 0,-4 6 0,6-7 0,1-1 0,0 1 0,0 0 0,0 0 0,0 0 0,0 0 0,0 0 0,0 0 0,1 0 0,-1 0 0,1 0 0,-1 0 0,1 0 0,0 0 0,0 0 0,0 1 0,0 2 0,1-2 0,0 0 0,-1 0 0,2 0 0,-1 0 0,0 0 0,1 0 0,-1-1 0,1 1 0,0 0 0,3 3 0,3 2 0,0 0 0,1-1 0,0 0 0,0-1 0,17 9 0,34 15 0,80 26 0,-39-17 0,-82-31-455,-1 0 0,32 22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99 24575,'-2'3'0,"-1"0"0,1 0 0,0 1 0,0-1 0,0 1 0,0-1 0,-1 7 0,-8 29 0,6-16 0,-5 20 0,-5 56 0,1-6 0,8-51 0,-3 69 0,9 43 0,2-56 0,-2-77 0,-2 42 0,1-55 0,0 0 0,0-1 0,-1 1 0,-1 0 0,-5 13 0,7-19 0,0 1 0,-1 0 0,1 0 0,0 0 0,0 0 0,-1 5 0,2-7 0,0-1 0,0 1 0,0 0 0,0-1 0,0 1 0,0 0 0,0 0 0,0-1 0,0 1 0,0 0 0,1-1 0,-1 1 0,0 0 0,0-1 0,1 1 0,-1 0 0,1-1 0,-1 1 0,0 0 0,1-1 0,-1 1 0,1-1 0,-1 1 0,1-1 0,0 1 0,-1-1 0,1 0 0,-1 1 0,1-1 0,1 1 0,4 1 0,1 0 0,-1-1 0,1 0 0,0 0 0,-1 0 0,8-1 0,-7 0 0,420-5 0,-185-2 0,376 13 0,-117 0 0,-116 2 0,145 26 0,-324-15 0,82 4 0,-186-20 0,257 6 0,-179 6 0,-73-4 0,386 6 0,-417-16 0,69-2 0,-144 1 0,1-1 0,0 1 0,0-1 0,-1 1 0,1-1 0,0 0 0,-1 1 0,1-1 0,0 0 0,-1 0 0,1 0 0,-1-1 0,0 1 0,1 0 0,-1 0 0,0-1 0,0 1 0,0-1 0,0 1 0,0-1 0,0 1 0,0-1 0,0 0 0,-1 1 0,2-3 0,1-6 0,-1 0 0,1 0 0,0-13 0,-2 17 0,4-54 0,-2-1 0,-3 0 0,-12-96 0,-11 5 0,2 26 0,14 85 0,-2 1 0,-16-43 0,-8-31 0,30 100 0,1 3 0,0 0 0,-1 1 0,0 0 0,-1 0 0,-8-17 0,10 25 0,1 0 0,0 1 0,-1-1 0,1 1 0,-1 0 0,0-1 0,0 1 0,1 0 0,-1 0 0,0 0 0,0 0 0,0 0 0,0 0 0,0 1 0,0-1 0,-4 0 0,-3 0 0,-1 0 0,-13 0 0,11 1 0,-102-11 0,3 1 0,-348 6 0,254 6 0,174-2 0,-720 9 0,256-6 0,299-4 0,-825 1 0,991-2 0,-1-1 0,-39-9 0,-4 0 0,-168-2 0,189 13 0,-25-4 0,-11 0 0,32 4 0,-148 2 0,70 10 0,124-10-120,2-1-87,0 1-1,0 0 1,0 0-1,0 1 0,-12 4 1,9 0-6619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24575,'-14'0'0,"-81"2"0,75 0 0,1 0 0,-36 10 0,25-2 0,1 1 0,0 1 0,-42 25 0,65-33 0,0-1 0,0 1 0,1 1 0,-1-1 0,1 1 0,0 0 0,1 0 0,-1 0 0,1 1 0,0 0 0,0 0 0,1 0 0,0 0 0,0 0 0,0 1 0,1-1 0,0 1 0,0 0 0,0-1 0,1 1 0,0 0 0,0 10 0,1 2 0,-1-3 0,0-1 0,1 1 0,1-1 0,6 30 0,-6-40 0,1-1 0,0 1 0,0-1 0,0 1 0,1-1 0,-1 0 0,1 1 0,0-1 0,0-1 0,1 1 0,-1 0 0,1-1 0,0 0 0,0 0 0,7 5 0,-4-5 0,0 1 0,0-1 0,0 0 0,0-1 0,1 1 0,0-2 0,-1 1 0,1-1 0,11 0 0,43 0-1365,-32-2-5461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90 24575,'-1'6'0,"0"0"0,0 1 0,-1-1 0,0 0 0,0-1 0,0 1 0,-4 7 0,1-2 0,1-2 0,-2 3 0,1-1 0,1 1 0,0 0 0,-2 12 0,5-21 0,1 0 0,0-1 0,-1 1 0,1 0 0,0 0 0,0-1 0,1 1 0,-1 0 0,0-1 0,1 1 0,0 0 0,-1-1 0,1 1 0,0-1 0,1 1 0,-1-1 0,0 1 0,1-1 0,-1 0 0,1 0 0,0 0 0,-1 0 0,1 0 0,4 3 0,4 1 0,0 0 0,1 0 0,19 6 0,-17-7 0,-6-2 0,0-1 0,0 0 0,0-1 0,0 1 0,0-1 0,0-1 0,0 1 0,0-1 0,0 0 0,0-1 0,0 0 0,0 0 0,0 0 0,0-1 0,10-4 0,-11 3 0,0 1 0,-1-1 0,1 0 0,-1-1 0,0 1 0,0-1 0,0 0 0,0 0 0,-1-1 0,0 1 0,0-1 0,0 0 0,0 0 0,-1 0 0,0-1 0,0 1 0,4-13 0,-3 3 0,-1-1 0,0 0 0,-1 0 0,-1 0 0,0 0 0,-2 0 0,-2-22 0,3 33 0,-1 1 0,0-1 0,0 1 0,0-1 0,0 1 0,-1 0 0,0-1 0,0 1 0,0 0 0,0 0 0,-1 0 0,1 0 0,-1 1 0,0-1 0,-4-3 0,2 3 0,1 1 0,0 0 0,-1 1 0,0-1 0,0 1 0,0 0 0,0 0 0,0 0 0,0 1 0,0 0 0,0 0 0,-1 0 0,-5 0 0,-8 0 0,0 1 0,1 1 0,-1 1 0,-26 6 0,-71 23 0,115-30 0,-28 8-1365,9-1-5461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24575,'-1'33'0,"-2"0"0,-8 44 0,-22 61 0,3-12 0,22-78-57,4-26-270,0 0 0,-1 0 0,-12 31 0,11-41-6499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24575,'1'0'0,"-1"0"0,1 1 0,0-1 0,0 0 0,0 1 0,0-1 0,-1 0 0,1 1 0,0-1 0,0 1 0,-1-1 0,1 1 0,0 0 0,-1-1 0,2 2 0,9 13 0,-6-8 0,18 22 0,-2 1 0,-1 0 0,-1 2 0,21 48 0,-31-58 0,0-1 0,14 21 0,-19-35 0,1 0 0,0-1 0,1 1 0,-1-1 0,1 0 0,1 0 0,-1-1 0,1 0 0,9 6 0,-2-3 0,-2-1 0,0 0 0,0 0 0,22 6 0,-31-11 0,0-2 0,1 1 0,-1 0 0,0-1 0,1 1 0,-1-1 0,0 0 0,1 0 0,-1 0 0,0 0 0,1-1 0,-1 0 0,0 1 0,0-1 0,1 0 0,-1 0 0,0-1 0,0 1 0,0-1 0,4-2 0,0-2-80,-1 0 0,1 0-1,-1 0 1,0-1 0,-1 0-1,1 0 1,-1 0 0,-1-1-1,1 0 1,-1 0 0,-1 0 0,0 0-1,0 0 1,0-1 0,-1 0-1,2-13 1,-4 6-6746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24575,'87'-1'0,"94"2"0,-176-1 0,-1 0 0,0 1 0,0 0 0,0-1 0,1 1 0,-1 1 0,0-1 0,0 0 0,0 1 0,-1 0 0,1 0 0,0 0 0,5 5 0,-6-4 0,0 0 0,0 1 0,0-1 0,0 1 0,-1 0 0,1 0 0,-1 0 0,0 0 0,0 0 0,-1 0 0,1 0 0,1 8 0,0 5 0,-1-1 0,0 1 0,-2 0 0,0 1 0,0-1 0,-2-1 0,-4 23 0,4-32 0,1 0 0,-2 0 0,1 0 0,-1-1 0,0 1 0,0-1 0,0 0 0,-1 0 0,0 0 0,0 0 0,-10 9 0,10-11 0,-1 0 0,1 0 0,-1-1 0,0 0 0,0 0 0,0 0 0,0 0 0,-1-1 0,1 0 0,0 0 0,-1-1 0,0 1 0,1-1 0,-11 1 0,-23-3-1365,23 0-5461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24575,'3'0'0,"-1"1"0,0 0 0,1 0 0,-1 0 0,0 0 0,0 0 0,0 1 0,1-1 0,-1 1 0,-1-1 0,4 4 0,1 0 0,67 64 0,-11-10 0,-50-49 0,1 0 0,0-1 0,18 10 0,-6-5-682,29 20-1,-41-25-6143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24575,'-1'7'0,"0"1"0,0-1 0,0 1 0,-1-1 0,0 0 0,0 0 0,-1 0 0,0 0 0,0 0 0,-1-1 0,-5 9 0,-7 6 0,-31 34 0,46-55 0,-20 25 0,-4 2 0,-43 37 0,40-42 0,-59 31 0,47-29 0,-50 37-1365,70-50-5461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24575,'0'3'0,"-1"0"0,0 1 0,0-1 0,0 0 0,0 0 0,0 1 0,-2 2 0,-3 8 0,-9 26 0,-22 70 0,31-87 0,1-1 0,1 1 0,-1 24 0,5-41 0,-1 1 0,1 0 0,-1-1 0,2 1 0,-1 0 0,3 11 0,-2-16 0,-1 0 0,1 0 0,0 0 0,0-1 0,0 1 0,0 0 0,0-1 0,0 1 0,0-1 0,1 1 0,-1-1 0,0 0 0,1 1 0,-1-1 0,1 0 0,-1 0 0,1 0 0,0 0 0,0 0 0,-1-1 0,1 1 0,0 0 0,0-1 0,0 1 0,2-1 0,6 1 0,-1 0 0,1 0 0,0-1 0,-1-1 0,1 0 0,0 0 0,10-4 0,67-21 0,-58 16 0,0-2 0,-1 0 0,-1-2 0,0-1 0,36-28 0,-51 34 0,-1-1 0,0-1 0,0 0 0,-1 0 0,12-19 0,-16 20 0,-1 0 0,1 0 0,-2 0 0,0 0 0,0-1 0,-1 0 0,0 0 0,2-13 0,-4 13 0,-3 12 0,-3 18 0,-34 112 0,10-42 0,12-34 0,7-23 0,1 0 0,-4 34 0,11-35-1365,2-20-5461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24575,'0'-1'0,"0"0"0,1 0 0,-1 0 0,0 0 0,1 0 0,-1 0 0,1 0 0,0 1 0,-1-1 0,1 0 0,0 0 0,0 0 0,1-1 0,13-9 0,-7 7 0,1 0 0,0 0 0,-1 1 0,1 0 0,1 1 0,-1 0 0,10-1 0,67-2 0,-84 5 0,15-1 0,-6 0 0,1 1 0,-1 0 0,18 3 0,-27-2 0,0-1 0,0 1 0,0 0 0,0 0 0,-1 0 0,1 0 0,0 0 0,-1 0 0,1 1 0,-1-1 0,1 1 0,-1-1 0,1 1 0,-1-1 0,0 1 0,0 0 0,0 0 0,1 2 0,1 3 0,0 1 0,0-1 0,2 11 0,-3-6 0,0 0 0,0-1 0,-1 1 0,0 0 0,-1 0 0,-1 0 0,0 0 0,-1 0 0,0 0 0,0 0 0,-6 15 0,5-21 0,1 0 0,-1 0 0,0 0 0,0 0 0,-1 0 0,0-1 0,0 0 0,0 0 0,-1 0 0,1 0 0,-1 0 0,0-1 0,0 0 0,-1 0 0,1-1 0,-1 1 0,0-1 0,0 0 0,0-1 0,-1 0 0,-11 4 0,-7-2 0,3 0 0,-38 13 0,45-13 0,12-3 0,0 0 0,-1 0 0,1 0 0,0 0 0,0 0 0,0 1 0,0-1 0,0 1 0,0 0 0,0 0 0,-4 4 0,7-6 0,-1 1 0,1-1 0,0 0 0,0 1 0,0-1 0,0 0 0,-1 0 0,1 1 0,0-1 0,0 0 0,0 1 0,0-1 0,0 0 0,0 1 0,0-1 0,0 1 0,0-1 0,0 0 0,0 1 0,0-1 0,0 0 0,0 1 0,0-1 0,0 0 0,0 1 0,1-1 0,-1 0 0,0 0 0,0 1 0,0-1 0,0 0 0,1 1 0,-1-1 0,0 0 0,0 0 0,1 1 0,-1-1 0,0 0 0,1 0 0,-1 0 0,0 1 0,1-1 0,16 6 0,-16-5 0,188 42 0,-144-36 0,0-1 0,60-2 0,-62-5-1365,-25 1-5461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24575,'0'0'0,"1"0"0,0 0 0,0 0 0,-1 1 0,1-1 0,0 0 0,-1 0 0,1 1 0,0-1 0,-1 1 0,1-1 0,0 0 0,-1 1 0,1-1 0,-1 1 0,1-1 0,-1 1 0,1 0 0,-1-1 0,1 1 0,-1-1 0,0 1 0,1 1 0,6 17 0,-6-16 0,4 19 0,-1 1 0,2 37 0,-4 49 0,-2-74 0,-1 119 0,3-309 0,1 109 0,12-63 0,-6 65 0,2-1 0,18-43 0,-27 83 0,0 0 0,0 0 0,1 0 0,0 0 0,6-9 0,-7 13 0,-1-1 0,1 0 0,0 1 0,-1-1 0,1 1 0,0 0 0,0 0 0,0-1 0,0 1 0,0 1 0,1-1 0,-1 0 0,0 0 0,0 1 0,1-1 0,-1 1 0,2 0 0,6 0 0,0 0 0,0 1 0,-1 1 0,1 0 0,0 0 0,-1 1 0,0 0 0,0 0 0,0 1 0,0 1 0,0-1 0,-1 1 0,0 1 0,0-1 0,13 14 0,-17-15 0,-1 0 0,0 0 0,0 1 0,0-1 0,0 1 0,-1 0 0,0 0 0,0 0 0,0 0 0,-1 0 0,2 10 0,-2-11 0,-1 0 0,1-1 0,-1 1 0,0 0 0,0 0 0,-1-1 0,1 1 0,-1 0 0,0-1 0,0 1 0,0-1 0,0 1 0,-1-1 0,1 1 0,-1-1 0,0 0 0,-4 5 0,-1-1 0,-1 0 0,0-1 0,0 0 0,0 0 0,-1-1 0,0 0 0,0 0 0,-13 4 0,-22 12 0,42-20 0,-1 0 0,1 1 0,0-1 0,0 1 0,0 0 0,0 0 0,0 0 0,0 0 0,0 0 0,0 0 0,1 0 0,0 1 0,-3 4 0,3-6 0,1 1 0,0-1 0,-1 1 0,1-1 0,0 1 0,0-1 0,0 1 0,0-1 0,0 1 0,0-1 0,1 1 0,-1 0 0,0-1 0,1 0 0,-1 1 0,1-1 0,-1 1 0,1-1 0,0 1 0,0-1 0,0 0 0,0 0 0,0 1 0,0-1 0,2 2 0,39 32 0,-31-27 0,-1 1 0,1 0 0,-1 0 0,12 16 0,40 74-1365,-56-87-5461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24575,'0'-1'0,"1"0"0,-1 0 0,0 0 0,0 0 0,1 0 0,-1 0 0,1 0 0,-1 0 0,1 0 0,0 1 0,-1-1 0,1 0 0,0 0 0,-1 1 0,1-1 0,1-1 0,15-10 0,-13 10 0,5-3 0,1 0 0,-1 0 0,1 1 0,11-3 0,43-9 0,-49 12 0,1 2 0,-1 0 0,1 1 0,0 0 0,0 1 0,-1 1 0,1 1 0,0 0 0,-1 1 0,0 0 0,0 2 0,20 7 0,-8 0 0,0 1 0,-1 1 0,24 18 0,-38-23 0,0 0 0,-1 0 0,0 1 0,0 1 0,-1 0 0,-1 0 0,16 25 0,-22-30 0,0 0 0,-1 0 0,1 0 0,-1 1 0,-1-1 0,1 0 0,-1 1 0,0-1 0,0 13 0,-1-14 0,-1 0 0,1 0 0,-1 0 0,0-1 0,0 1 0,0 0 0,-1 0 0,1-1 0,-1 1 0,0-1 0,-1 0 0,1 0 0,-1 0 0,-3 5 0,-12 9 0,0 0 0,-2-1 0,0-1 0,-39 24 0,-97 44 0,130-71 0,-39 19 0,-108 57 0,171-88 0,-7 4 0,1 0 0,-14 11 0,21-15 0,-1 0 0,1 0 0,0 0 0,-1 1 0,1-1 0,0 0 0,0 1 0,0-1 0,0 1 0,0-1 0,0 1 0,0-1 0,0 1 0,1 0 0,-1 0 0,1-1 0,-1 1 0,1 0 0,0 0 0,0-1 0,-1 1 0,2 2 0,-1-3 0,0 0 0,1 1 0,-1-1 0,1 0 0,-1 0 0,1 0 0,0 0 0,-1 0 0,1 0 0,0 0 0,0 0 0,0 0 0,-1 0 0,1 0 0,0 0 0,0-1 0,2 2 0,21 8 0,-16-7 0,44 15-1190,94 18 0,-58-16-3175,-14-6 4092,-59-12-900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16 433 24575,'2'2'0,"-1"0"0,1 0 0,-1 0 0,0 0 0,0 1 0,1-1 0,-2 0 0,1 1 0,0-1 0,0 4 0,4 27 0,-3-24 0,18 285-2305,-20 1-1355,-2-130 2841,3-83 1793,0-4 1931,-11 110 0,-2-137-2905,8-40 0,2 0 0,-1 0 0,1 0 0,1 0 0,0 14 0,1-24 0,0 0 0,0 0 0,0 0 0,0 0 0,0 0 0,1 0 0,-1 0 0,0 0 0,1 0 0,-1 0 0,1-1 0,-1 1 0,1 0 0,-1 0 0,1 0 0,0-1 0,-1 1 0,1 0 0,0-1 0,0 1 0,-1 0 0,1-1 0,0 1 0,0-1 0,1 1 0,2 0 0,0 0 0,-1 0 0,1 0 0,0-1 0,5 1 0,-6-1 0,180 2 0,-117-4 0,626 7 0,-422 0 8,138 6-219,177 44-796,-311-27-672,124 14 1332,359 30-575,-600-57 2795,80 3 368,270-17-2197,-234-3-44,-268 2 0,0 0 0,0-1 0,-1 1 0,1-1 0,0-1 0,-1 1 0,1 0 0,-1-1 0,1 0 0,7-5 0,0-1 0,-1 0 0,14-15 0,2 0 0,-23 19 0,0-1 0,0 1 0,0-1 0,0 0 0,-1 0 0,0 0 0,0-1 0,0 1 0,-1-1 0,1 1 0,-1-1 0,-1 0 0,3-11 0,-1-8 0,0 0 0,-1-26 0,-2 39 0,0-325 0,0 188 0,-3 57 0,-4 0 0,-4 1 0,-24-93 0,33 176 0,-10-46 0,-8-82 0,20 129 0,-1 1 0,0-1 0,0 1 0,-1-1 0,0 1 0,0-1 0,0 1 0,-5-8 0,5 9 0,-1 1 0,0 0 0,0 0 0,-1 0 0,0 1 0,1-1 0,-1 1 0,0-1 0,0 1 0,-1 1 0,-5-4 0,-2 0 0,-1 1 0,0 0 0,0 0 0,-17-2 0,-58-7 0,58 10 0,-140-21-182,-366-45-879,11 10-307,169 17 601,-368-46 767,382 48 32,-270-29-226,290 44-886,0 16 4037,263 10-2092,-71 2-67,47 9-798,18-2 0,-85 16 0,113-18 0,30-5 0,0 0 0,0 0 0,1 1 0,-1-1 0,1 1 0,-8 5 0,-34 27 0,32-23 0,0 0 0,2 1 0,-1 0 0,2 1 0,-17 22 0,21-25 0,1 1 0,1 0 0,0 0 0,1 1 0,0 0 0,-7 24 0,10-23-273,1-1 0,1 1 0,0 0 0,1 20 0,1-18-6553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24575,'-1'82'0,"3"95"0,18-14 132,-2-26-1629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24575,'0'0'0,"0"0"0,0-1 0,0 1 0,0 0 0,0-1 0,1 1 0,-1 0 0,0 0 0,0-1 0,0 1 0,0 0 0,1 0 0,-1-1 0,0 1 0,0 0 0,1 0 0,-1 0 0,0-1 0,0 1 0,1 0 0,-1 0 0,0 0 0,1 0 0,-1 0 0,0-1 0,0 1 0,1 0 0,-1 0 0,0 0 0,1 0 0,-1 0 0,0 0 0,1 0 0,-1 0 0,0 0 0,1 0 0,-1 0 0,0 0 0,0 1 0,1-1 0,-1 0 0,1 0 0,13 5 0,-7-1 0,0 0 0,-1 0 0,1 1 0,-1 0 0,0 0 0,-1 0 0,1 1 0,-1-1 0,0 2 0,0-1 0,-1 0 0,5 10 0,-4-7 0,-1 0 0,-1 0 0,0 1 0,0 0 0,-1 0 0,0 0 0,0 0 0,-1 0 0,0 11 0,-1-9 0,0-1 0,-1 1 0,0-1 0,-5 19 0,5-27 0,0 0 0,0 0 0,0 0 0,0 0 0,-1-1 0,1 1 0,-1 0 0,0-1 0,1 1 0,-1-1 0,-1 0 0,1 1 0,0-1 0,0 0 0,-1 0 0,1-1 0,-1 1 0,0 0 0,1-1 0,-1 0 0,0 1 0,-5 0 0,-8 1 0,-1-1 0,1 0 0,-1-1 0,0-1 0,-20-3 0,-6 1 0,24 2-1365,2 0-5461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24575,'0'3'0,"-1"1"0,0 0 0,1-1 0,-1 1 0,0 0 0,-1-1 0,1 1 0,-1-1 0,1 0 0,-5 6 0,-1 3 0,-42 75 0,-14 27 0,57-99 0,0 0 0,0 0 0,2 0 0,0 1 0,1-1 0,-2 20 0,4-5 0,1-1 0,4 39 0,-3-63 0,0 0 0,0 0 0,0 0 0,1 0 0,-1 0 0,1 0 0,0 0 0,1 0 0,2 4 0,-2-5 0,0-1 0,-1 0 0,1 0 0,0 0 0,1 0 0,-1-1 0,0 1 0,1-1 0,-1 0 0,1 0 0,0 0 0,4 2 0,5 0 15,1 0 0,-1 0 0,1-2 0,0 1 0,-1-2 0,1 0 0,23-1 0,-26-1-150,0 0 0,0-1 0,0 0 0,-1-1 0,1 0 0,-1 0 0,1-1 0,-1-1 0,-1 0 0,13-7 0,-10 3-6691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24575,'6'0'0,"12"4"0,8 6 0,4 1 0,6 1 0,1-2 0,-4 2 0,-3-1 0,-4-2 0,-3-3 0,-5-1 0,-3 0 0,-3-2 0,2-1 0,0 0 0,2-2 0,-2 0-8191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24575,'-5'207'0,"1"-148"0,-18 86 0,-21-1 0,14-56 0,19-54 0,1-4 0,-9 49 0,17-66 0,0-7 0,1 0 0,-1-1 0,-1 1 0,-2 8 0,1-24 0,-13-86-1365,12 58-5461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24575,'0'-1'0,"0"0"0,0 0 0,1 0 0,-1 1 0,0-1 0,1 0 0,-1 0 0,0 0 0,1 1 0,-1-1 0,1 0 0,-1 1 0,1-1 0,0 0 0,-1 1 0,1-1 0,-1 1 0,1-1 0,0 1 0,0-1 0,-1 1 0,1-1 0,0 1 0,0 0 0,0 0 0,0-1 0,24-5 0,-13 4 0,0 1 0,0 0 0,0 1 0,14 1 0,-21 0 0,0-1 0,-1 1 0,1 0 0,0 1 0,-1-1 0,0 1 0,1 0 0,-1 0 0,0 1 0,0-1 0,0 1 0,0 0 0,6 5 0,-3-1 0,0 1 0,0 0 0,-1 1 0,0-1 0,8 17 0,-11-20 0,-1 1 0,0-1 0,0 1 0,0 0 0,-1 0 0,0 0 0,0 0 0,0 0 0,-1 0 0,0 0 0,-1 9 0,1-13 0,-1 0 0,1 1 0,-1-1 0,0 0 0,0 0 0,0 0 0,0 0 0,0 1 0,0-1 0,0 0 0,-1-1 0,1 1 0,-1 0 0,1 0 0,-1-1 0,0 1 0,0-1 0,1 1 0,-1-1 0,0 0 0,0 0 0,-1 0 0,1 0 0,0 0 0,-3 1 0,-6 1 0,0-1 0,1 0 0,-1-1 0,-13 1 0,11-2 0,-96 10 0,104-10 0,0 1 0,0-1 0,0 1 0,0 0 0,1 1 0,-1-1 0,1 1 0,-1 0 0,1 0 0,-1 0 0,1 0 0,-4 4 0,6-4 0,0-1 0,0 1 0,1 0 0,-1 0 0,0 0 0,1 0 0,-1 0 0,1 0 0,0 0 0,0 1 0,0-1 0,0 0 0,0 1 0,0-1 0,1 1 0,-1-1 0,1 1 0,0-1 0,0 1 0,0-1 0,0 1 0,0-1 0,0 1 0,1 4 0,2 2 0,0 0 0,0 1 0,1-1 0,9 16 0,25 34 0,-27-42 0,41 56 0,60 99 0,-97-142-455,-1 0 0,12 42 0,-21-55-6371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24575,'0'4'-3276,"0"4"2210,4 0 3108,2-1-7933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24575,'0'1'0,"-1"-1"0,1 1 0,0-1 0,0 1 0,0-1 0,0 1 0,-1-1 0,1 0 0,0 1 0,0-1 0,-1 1 0,1-1 0,0 0 0,-1 1 0,1-1 0,0 0 0,-1 1 0,1-1 0,-1 0 0,1 0 0,-1 1 0,-12 4 0,7-2 0,-34 14 0,-1-2 0,-64 17 0,8-12 0,90-18 0,0 0 0,0 0 0,1 0 0,-1 1 0,1 0 0,0 0 0,0 1 0,0-1 0,-11 10 0,15-11 0,0 0 0,0 0 0,1 0 0,-1 0 0,0 0 0,1 0 0,-1 1 0,1-1 0,0 1 0,0-1 0,0 1 0,0-1 0,0 1 0,0 0 0,1-1 0,-1 1 0,1 0 0,0 0 0,0-1 0,0 1 0,0 0 0,0 0 0,1-1 0,-1 1 0,1 0 0,0-1 0,1 6 0,1-2 0,0-1 0,1 1 0,-1-1 0,1 1 0,0-1 0,0 0 0,8 6 0,37 29 0,-24-21 0,-13-10 0,1 2 0,0-1 0,1 0 0,0-1 0,20 10 0,0-3-1365,-20-10-5461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24575,'2'0'0,"1"-1"0,0 0 0,0 0 0,0 0 0,-1 0 0,1 0 0,-1-1 0,1 1 0,-1-1 0,1 0 0,2-2 0,5-4 0,61-31 0,-22 12 0,-46 26 0,0-1 0,0 0 0,0 1 0,0 0 0,5-1 0,-8 1 0,1 1 0,0 0 0,0 0 0,0 0 0,-1 0 0,1 0 0,0 0 0,0 0 0,0 0 0,-1 0 0,1 1 0,0-1 0,0 0 0,-1 0 0,1 1 0,0-1 0,0 0 0,-1 1 0,1-1 0,0 1 0,-1-1 0,1 1 0,-1-1 0,1 1 0,-1-1 0,1 1 0,-1 0 0,1 0 0,1 3 0,0 0 0,-1 0 0,1 0 0,-1-1 0,0 1 0,0 0 0,-1 0 0,1 0 0,-1 1 0,0 5 0,-1 6 0,-4 21 0,-35 184 0,34-192-455,0 1 0,-19 50 0,20-68-6371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24575,'0'-1'0,"0"0"0,0 0 0,0 1 0,1-1 0,-1 0 0,0 0 0,0 1 0,0-1 0,1 0 0,-1 1 0,0-1 0,1 0 0,-1 1 0,0-1 0,1 0 0,-1 1 0,1-1 0,-1 1 0,1-1 0,-1 1 0,1-1 0,0 0 0,1 1 0,-1-1 0,1 0 0,-1 1 0,1-1 0,0 1 0,-1-1 0,1 1 0,0 0 0,2-1 0,1 1 0,1 0 0,-1 1 0,0-1 0,1 1 0,6 2 0,-5-1 0,1 1 0,-1 0 0,0 0 0,-1 1 0,1-1 0,-1 1 0,1 1 0,-1 0 0,8 7 0,-10-8 0,-1 0 0,1 1 0,-1-1 0,0 1 0,0-1 0,0 1 0,0 0 0,-1 0 0,0 1 0,0-1 0,-1 0 0,1 1 0,0 8 0,-2-6 0,0 0 0,0 0 0,-1-1 0,0 1 0,0 0 0,-1 0 0,0-1 0,0 1 0,-1-1 0,0 0 0,0 0 0,-1 0 0,1 0 0,-2 0 0,1-1 0,-1 0 0,0 0 0,0 0 0,-1-1 0,0 1 0,0-1 0,-8 5 0,-19 13 0,2-1 0,-36 30 0,49-37 0,13-11 0,0 0 0,0 1 0,0-1 0,0 1 0,1 0 0,-4 5 0,7-9 0,1 0 0,0-1 0,0 1 0,0 0 0,-1 0 0,1-1 0,0 1 0,0 0 0,0-1 0,0 1 0,0 0 0,0 0 0,1-1 0,-1 1 0,0 0 0,0 0 0,0-1 0,1 1 0,-1 0 0,0-1 0,1 1 0,-1 0 0,0-1 0,1 1 0,-1-1 0,1 1 0,-1-1 0,1 1 0,-1-1 0,1 1 0,0-1 0,-1 1 0,1-1 0,-1 0 0,1 1 0,1-1 0,3 3 0,0 0 0,1-1 0,7 3 0,-13-5 0,17 5-273,1-1 0,-1-1 0,1-1 0,28 1 0,-29-3-6553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194 103 24575,'0'-2'0,"1"0"0,0 0 0,0-1 0,0 1 0,0 0 0,1 0 0,-1 0 0,0 0 0,1 1 0,-1-1 0,1 0 0,0 0 0,3-2 0,3-3 0,3-6 0,-7 8 0,0 0 0,0 1 0,1 0 0,-1 0 0,1 0 0,0 0 0,9-5 0,-9 7 0,0 0 0,0 0 0,0 0 0,0 1 0,1-1 0,-1 1 0,7 0 0,-11 1 0,1-1 0,0 1 0,-1 0 0,1 0 0,0 0 0,-1 1 0,1-1 0,0 0 0,-1 1 0,1-1 0,-1 1 0,1-1 0,-1 1 0,1 0 0,-1-1 0,1 1 0,-1 0 0,0 0 0,1 0 0,-1 0 0,0 0 0,0 1 0,0-1 0,0 0 0,0 0 0,0 1 0,1 2 0,0 1 0,0 0 0,-1 1 0,0 0 0,0-1 0,0 1 0,-1 0 0,0-1 0,0 1 0,0 0 0,-1 0 0,1-1 0,-1 1 0,-1-1 0,1 1 0,-1-1 0,0 1 0,-4 6 0,-4 7 0,-1 0 0,-1-1 0,-16 19 0,24-32 0,-20 27 0,24-31 0,-1-1 0,1 1 0,0-1 0,0 1 0,-1-1 0,1 1 0,0 0 0,0-1 0,0 1 0,0 0 0,0-1 0,0 1 0,0 0 0,0-1 0,0 1 0,0-1 0,0 1 0,0 0 0,0-1 0,0 1 0,1 0 0,-1-1 0,0 1 0,1 1 0,0-1 0,0 0 0,0 0 0,0 0 0,0 0 0,0 0 0,0 0 0,0-1 0,0 1 0,2 1 0,3 0 0,0 1 0,0-1 0,11 3 0,-3-2 0,1-1 0,28 0 0,-29-2 0,1 1 0,28 5 0,-42-6 0,0 0 0,0 0 0,0 1 0,0-1 0,0 0 0,-1 0 0,1 1 0,0-1 0,0 0 0,0 1 0,0-1 0,-1 1 0,1-1 0,0 1 0,0 0 0,-1-1 0,1 1 0,-1 0 0,1-1 0,0 1 0,-1 0 0,1 0 0,-1-1 0,0 1 0,1 0 0,-1 0 0,0 0 0,1 0 0,-1 0 0,0-1 0,0 1 0,0 0 0,0 0 0,0 0 0,0 0 0,0 0 0,0 0 0,0 0 0,0 0 0,0 0 0,-1-1 0,1 1 0,0 0 0,-1 0 0,1 0 0,0 0 0,-2 0 0,0 4 0,0-1 0,-1 0 0,0-1 0,0 1 0,0 0 0,0-1 0,-1 0 0,-3 3 0,-24 15 0,-2-2 0,-42 19 0,40-22 0,12-6 0,0-1 0,-1-2 0,0 0 0,-40 5 0,51-10 0,-17 7-55,24-6 94,-1-1-1,1 0 1,-14 2-1,19-4-108,-1 1 1,0-1-1,0 0 0,1-1 0,-1 1 1,0 0-1,1 0 0,-1-1 1,1 1-1,-1-1 0,0 1 0,1-1 1,-1 0-1,1 1 0,-1-1 1,1 0-1,0 0 0,-1 0 0,1 0 1,-2-2-1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24575,'-1'0'0,"0"0"0,1 1 0,-1-1 0,0 0 0,1 0 0,-1 1 0,0-1 0,1 0 0,-1 1 0,1-1 0,-1 1 0,1-1 0,-1 1 0,1-1 0,-1 1 0,1-1 0,-1 2 0,-9 13 0,7-8 0,-4 5 0,0 1 0,2 0 0,-1 1 0,2-1 0,-6 24 0,-1 4 0,9-33 0,-1-2 0,1 1 0,0 0 0,-1 12 0,3-17 0,0-1 0,0 0 0,0 0 0,0 0 0,0 0 0,0 0 0,0 1 0,0-1 0,0 0 0,1 0 0,-1 0 0,0 0 0,1 0 0,-1 0 0,1 0 0,-1 0 0,1 0 0,0 0 0,-1 0 0,1 0 0,0 0 0,0 0 0,-1 0 0,1-1 0,0 1 0,0 0 0,0-1 0,0 1 0,2 0 0,2 1 0,1-1 0,0 1 0,0-2 0,0 1 0,-1 0 0,1-1 0,0 0 0,0-1 0,0 1 0,0-1 0,-1 0 0,1-1 0,0 1 0,6-4 0,-4 2 0,1-1 0,-1 0 0,0 0 0,0-1 0,-1 0 0,0 0 0,0-1 0,10-10 0,-11 8 0,0 1 0,-1-1 0,0-1 0,-1 1 0,0-1 0,0 0 0,4-14 0,5-13 0,-13 35 0,1 0 0,-1 0 0,0 1 0,1-1 0,-1 0 0,1 0 0,-1 0 0,1 1 0,-1-1 0,1 0 0,0 0 0,-1 1 0,1-1 0,0 1 0,1-2 0,-2 2 0,0 0 0,0 0 0,1 0 0,-1 0 0,0 0 0,0 0 0,0 0 0,1 0 0,-1 0 0,0 0 0,0 0 0,0 0 0,0 0 0,1 0 0,-1 1 0,0-1 0,0 0 0,0 0 0,0 0 0,0 0 0,1 0 0,-1 0 0,0 0 0,0 1 0,0-1 0,0 0 0,0 0 0,0 0 0,4 10 0,-2 8 0,-1-1 0,0 1 0,-2-1 0,0 1 0,-3 17 0,-22 88 0,4-26 0,11-21-1365,10-58-5461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24575,'0'1'0,"1"0"0,-1 0 0,0 0 0,0 0 0,1 0 0,-1 0 0,1 0 0,-1-1 0,1 1 0,-1 0 0,1 0 0,-1 0 0,1-1 0,0 1 0,0 0 0,14 11 0,-10-8 0,4 2 0,0 1 0,14 5 0,4 3 0,-12-6 0,-10-6 0,-1-1 0,1 1 0,-1 0 0,5 4 0,-7-5 0,-1 0 0,0 0 0,1 0 0,-1 0 0,0-1 0,0 2 0,0-1 0,0 0 0,0 0 0,0 0 0,-1 0 0,1 0 0,0 3 0,0 4 0,0-1 0,0 1 0,-1-1 0,0 1 0,-1 0 0,-1 9 0,1-15 0,0 0 0,0 0 0,0 1 0,0-1 0,0 0 0,-1 0 0,1 0 0,-1 0 0,0 0 0,0-1 0,0 1 0,0-1 0,-1 1 0,1-1 0,-1 0 0,1 1 0,-1-1 0,-3 2 0,-60 27 0,-12 8 0,65-31-1365,2-1-5461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8:3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8344 24575,'61'8'0,"0"7"0,0 6 0,99 65 0,-75-38 0,282 140 0,749 154 0,-308-318 0,-711-26 0,-4-3 0,0-9 0,0-10 0,0-9 0,-1-8 0,-2-10 0,0-9 0,-1-9 0,-2-9 0,-1-8 0,101-140 0,-115 128 0,330-490 0,-349 500 0,-2-5 0,-2-6 0,-2-4 0,-2-5 0,49-149 0,-72 180 0,-2-2 0,-1-1 0,-2-3 0,-1-1 0,-2-2 0,-2 0 0,-1-3 0,8-126 0,-9 36 0,-3-2 0,-4 0 0,-7-219 0,-1 308 0,-1 0 0,-2 1 0,-2 1 0,-2 1 0,-1 1 0,-2 2 0,-1 1 0,-2 2 0,-2 2 0,-38-119 0,-4 14 0,-4 6 0,-3 7 0,-81-155 0,24 82 0,-4 12 0,-5 14 0,-4 14 0,-186-205 0,38 104 0,-388-283 0,457 434 0,-3 22 0,-2 22 0,-2 22 0,-1 22 0,-399 0 0,566 68 0,6-1 0,-63 18 0,100-12 0,0 2 0,-1 1 0,1 2 0,1 2 0,-1 1 0,1 1 0,0 3 0,-14 20 0,-15 33 0,-78 165 0,97-183 0,-5 13 0,1 2 0,1 4 0,2 2 0,1 2 0,2 3 0,1 2 0,1 3 0,-17 99 0,32-133 0,0 0 0,2 1 0,-4 96 0,13-1306 0,-7 1095 0,0 0 0,-2-1 0,-1 2 0,-2 0 0,0 1 0,-2 0 0,-1 1 0,-2 2 0,-20-86 0,20 118 0,5 48 0,2 77 0,5-97 0,-3 1457 0,6-802 0,-3-610 0,0-1 0,0-1 0,1 1 0,5 51 0,-6-86 0,1-1 0,-1 0 0,1 0 0,1 0 0,-1 0 0,0 0 0,1 0 0,0-1 0,0 0 0,0 1 0,0-2 0,0 1 0,0 0 0,1-1 0,-1 0 0,1-1 0,0 1 0,0-1 0,0 0 0,0-1 0,0 0 0,6 6 0,0-5 0,-1-2 0,0 0 0,0-1 0,0 0 0,1-2 0,-1 0 0,0-2 0,16-5 0,70-48 0,-65 35 0,-17 12-28,350-244 180,-278 183-649,-1-9 1,97-125 0,-154 168-6330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24.xml"/><Relationship Id="rId26" Type="http://schemas.openxmlformats.org/officeDocument/2006/relationships/customXml" Target="../ink/ink129.xml"/><Relationship Id="rId21" Type="http://schemas.openxmlformats.org/officeDocument/2006/relationships/image" Target="../media/image96.png"/><Relationship Id="rId34" Type="http://schemas.openxmlformats.org/officeDocument/2006/relationships/customXml" Target="../ink/ink133.xml"/><Relationship Id="rId7" Type="http://schemas.openxmlformats.org/officeDocument/2006/relationships/image" Target="../media/image92.png"/><Relationship Id="rId12" Type="http://schemas.openxmlformats.org/officeDocument/2006/relationships/customXml" Target="../ink/ink119.xml"/><Relationship Id="rId17" Type="http://schemas.openxmlformats.org/officeDocument/2006/relationships/customXml" Target="../ink/ink123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114.xml"/><Relationship Id="rId16" Type="http://schemas.openxmlformats.org/officeDocument/2006/relationships/customXml" Target="../ink/ink122.xml"/><Relationship Id="rId20" Type="http://schemas.openxmlformats.org/officeDocument/2006/relationships/customXml" Target="../ink/ink126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6.xml"/><Relationship Id="rId11" Type="http://schemas.openxmlformats.org/officeDocument/2006/relationships/image" Target="../media/image94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121.xml"/><Relationship Id="rId23" Type="http://schemas.openxmlformats.org/officeDocument/2006/relationships/image" Target="../media/image97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10" Type="http://schemas.openxmlformats.org/officeDocument/2006/relationships/customXml" Target="../ink/ink118.xml"/><Relationship Id="rId19" Type="http://schemas.openxmlformats.org/officeDocument/2006/relationships/customXml" Target="../ink/ink125.xml"/><Relationship Id="rId31" Type="http://schemas.openxmlformats.org/officeDocument/2006/relationships/image" Target="../media/image101.png"/><Relationship Id="rId4" Type="http://schemas.openxmlformats.org/officeDocument/2006/relationships/customXml" Target="../ink/ink115.xml"/><Relationship Id="rId9" Type="http://schemas.openxmlformats.org/officeDocument/2006/relationships/image" Target="../media/image93.png"/><Relationship Id="rId14" Type="http://schemas.openxmlformats.org/officeDocument/2006/relationships/customXml" Target="../ink/ink120.xml"/><Relationship Id="rId22" Type="http://schemas.openxmlformats.org/officeDocument/2006/relationships/customXml" Target="../ink/ink127.xml"/><Relationship Id="rId27" Type="http://schemas.openxmlformats.org/officeDocument/2006/relationships/image" Target="../media/image99.png"/><Relationship Id="rId30" Type="http://schemas.openxmlformats.org/officeDocument/2006/relationships/customXml" Target="../ink/ink131.xml"/><Relationship Id="rId35" Type="http://schemas.openxmlformats.org/officeDocument/2006/relationships/image" Target="../media/image103.png"/><Relationship Id="rId8" Type="http://schemas.openxmlformats.org/officeDocument/2006/relationships/customXml" Target="../ink/ink117.xml"/><Relationship Id="rId3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114.png"/><Relationship Id="rId34" Type="http://schemas.openxmlformats.org/officeDocument/2006/relationships/customXml" Target="../ink/ink156.xml"/><Relationship Id="rId42" Type="http://schemas.openxmlformats.org/officeDocument/2006/relationships/image" Target="../media/image119.png"/><Relationship Id="rId47" Type="http://schemas.openxmlformats.org/officeDocument/2006/relationships/customXml" Target="../ink/ink163.xml"/><Relationship Id="rId50" Type="http://schemas.openxmlformats.org/officeDocument/2006/relationships/image" Target="../media/image123.png"/><Relationship Id="rId55" Type="http://schemas.openxmlformats.org/officeDocument/2006/relationships/customXml" Target="../ink/ink167.xml"/><Relationship Id="rId63" Type="http://schemas.openxmlformats.org/officeDocument/2006/relationships/customXml" Target="../ink/ink171.xml"/><Relationship Id="rId7" Type="http://schemas.openxmlformats.org/officeDocument/2006/relationships/image" Target="../media/image107.png"/><Relationship Id="rId2" Type="http://schemas.openxmlformats.org/officeDocument/2006/relationships/customXml" Target="../ink/ink135.xml"/><Relationship Id="rId16" Type="http://schemas.openxmlformats.org/officeDocument/2006/relationships/customXml" Target="../ink/ink142.xml"/><Relationship Id="rId29" Type="http://schemas.openxmlformats.org/officeDocument/2006/relationships/customXml" Target="../ink/ink151.xml"/><Relationship Id="rId11" Type="http://schemas.openxmlformats.org/officeDocument/2006/relationships/image" Target="../media/image109.png"/><Relationship Id="rId24" Type="http://schemas.openxmlformats.org/officeDocument/2006/relationships/customXml" Target="../ink/ink146.xml"/><Relationship Id="rId32" Type="http://schemas.openxmlformats.org/officeDocument/2006/relationships/customXml" Target="../ink/ink154.xml"/><Relationship Id="rId37" Type="http://schemas.openxmlformats.org/officeDocument/2006/relationships/customXml" Target="../ink/ink158.xml"/><Relationship Id="rId40" Type="http://schemas.openxmlformats.org/officeDocument/2006/relationships/image" Target="../media/image118.png"/><Relationship Id="rId45" Type="http://schemas.openxmlformats.org/officeDocument/2006/relationships/customXml" Target="../ink/ink162.xml"/><Relationship Id="rId53" Type="http://schemas.openxmlformats.org/officeDocument/2006/relationships/customXml" Target="../ink/ink166.xml"/><Relationship Id="rId58" Type="http://schemas.openxmlformats.org/officeDocument/2006/relationships/image" Target="../media/image127.png"/><Relationship Id="rId66" Type="http://schemas.openxmlformats.org/officeDocument/2006/relationships/customXml" Target="../ink/ink173.xml"/><Relationship Id="rId5" Type="http://schemas.openxmlformats.org/officeDocument/2006/relationships/image" Target="../media/image106.png"/><Relationship Id="rId61" Type="http://schemas.openxmlformats.org/officeDocument/2006/relationships/customXml" Target="../ink/ink170.xml"/><Relationship Id="rId19" Type="http://schemas.openxmlformats.org/officeDocument/2006/relationships/image" Target="../media/image113.png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customXml" Target="../ink/ink149.xml"/><Relationship Id="rId30" Type="http://schemas.openxmlformats.org/officeDocument/2006/relationships/customXml" Target="../ink/ink152.xml"/><Relationship Id="rId35" Type="http://schemas.openxmlformats.org/officeDocument/2006/relationships/customXml" Target="../ink/ink157.xml"/><Relationship Id="rId43" Type="http://schemas.openxmlformats.org/officeDocument/2006/relationships/customXml" Target="../ink/ink161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138.xml"/><Relationship Id="rId51" Type="http://schemas.openxmlformats.org/officeDocument/2006/relationships/customXml" Target="../ink/ink165.xml"/><Relationship Id="rId3" Type="http://schemas.openxmlformats.org/officeDocument/2006/relationships/image" Target="../media/image105.png"/><Relationship Id="rId12" Type="http://schemas.openxmlformats.org/officeDocument/2006/relationships/customXml" Target="../ink/ink140.xml"/><Relationship Id="rId17" Type="http://schemas.openxmlformats.org/officeDocument/2006/relationships/image" Target="../media/image112.png"/><Relationship Id="rId25" Type="http://schemas.openxmlformats.org/officeDocument/2006/relationships/customXml" Target="../ink/ink147.xml"/><Relationship Id="rId33" Type="http://schemas.openxmlformats.org/officeDocument/2006/relationships/customXml" Target="../ink/ink155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69.xml"/><Relationship Id="rId20" Type="http://schemas.openxmlformats.org/officeDocument/2006/relationships/customXml" Target="../ink/ink144.xml"/><Relationship Id="rId41" Type="http://schemas.openxmlformats.org/officeDocument/2006/relationships/customXml" Target="../ink/ink160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7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50.xml"/><Relationship Id="rId36" Type="http://schemas.openxmlformats.org/officeDocument/2006/relationships/image" Target="../media/image116.png"/><Relationship Id="rId49" Type="http://schemas.openxmlformats.org/officeDocument/2006/relationships/customXml" Target="../ink/ink164.xml"/><Relationship Id="rId57" Type="http://schemas.openxmlformats.org/officeDocument/2006/relationships/customXml" Target="../ink/ink168.xml"/><Relationship Id="rId10" Type="http://schemas.openxmlformats.org/officeDocument/2006/relationships/customXml" Target="../ink/ink139.xml"/><Relationship Id="rId31" Type="http://schemas.openxmlformats.org/officeDocument/2006/relationships/customXml" Target="../ink/ink153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72.xml"/><Relationship Id="rId4" Type="http://schemas.openxmlformats.org/officeDocument/2006/relationships/customXml" Target="../ink/ink136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43.xml"/><Relationship Id="rId39" Type="http://schemas.openxmlformats.org/officeDocument/2006/relationships/customXml" Target="../ink/ink15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7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image" Target="../media/image142.png"/><Relationship Id="rId16" Type="http://schemas.openxmlformats.org/officeDocument/2006/relationships/customXml" Target="../ink/ink181.xml"/><Relationship Id="rId11" Type="http://schemas.openxmlformats.org/officeDocument/2006/relationships/image" Target="../media/image109.png"/><Relationship Id="rId24" Type="http://schemas.openxmlformats.org/officeDocument/2006/relationships/customXml" Target="../ink/ink185.xml"/><Relationship Id="rId32" Type="http://schemas.openxmlformats.org/officeDocument/2006/relationships/customXml" Target="../ink/ink193.xml"/><Relationship Id="rId37" Type="http://schemas.openxmlformats.org/officeDocument/2006/relationships/customXml" Target="../ink/ink197.xml"/><Relationship Id="rId40" Type="http://schemas.openxmlformats.org/officeDocument/2006/relationships/image" Target="../media/image132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39.png"/><Relationship Id="rId66" Type="http://schemas.openxmlformats.org/officeDocument/2006/relationships/customXml" Target="../ink/ink212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209.xml"/><Relationship Id="rId19" Type="http://schemas.openxmlformats.org/officeDocument/2006/relationships/image" Target="../media/image113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customXml" Target="../ink/ink188.xml"/><Relationship Id="rId30" Type="http://schemas.openxmlformats.org/officeDocument/2006/relationships/customXml" Target="../ink/ink191.xml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214.xml"/><Relationship Id="rId77" Type="http://schemas.openxmlformats.org/officeDocument/2006/relationships/customXml" Target="../ink/ink218.xml"/><Relationship Id="rId8" Type="http://schemas.openxmlformats.org/officeDocument/2006/relationships/customXml" Target="../ink/ink177.xml"/><Relationship Id="rId51" Type="http://schemas.openxmlformats.org/officeDocument/2006/relationships/customXml" Target="../ink/ink204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79.xml"/><Relationship Id="rId17" Type="http://schemas.openxmlformats.org/officeDocument/2006/relationships/image" Target="../media/image112.png"/><Relationship Id="rId25" Type="http://schemas.openxmlformats.org/officeDocument/2006/relationships/customXml" Target="../ink/ink186.xml"/><Relationship Id="rId33" Type="http://schemas.openxmlformats.org/officeDocument/2006/relationships/customXml" Target="../ink/ink194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208.xml"/><Relationship Id="rId67" Type="http://schemas.openxmlformats.org/officeDocument/2006/relationships/customXml" Target="../ink/ink213.xml"/><Relationship Id="rId20" Type="http://schemas.openxmlformats.org/officeDocument/2006/relationships/customXml" Target="../ink/ink183.xml"/><Relationship Id="rId41" Type="http://schemas.openxmlformats.org/officeDocument/2006/relationships/customXml" Target="../ink/ink199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2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6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89.xml"/><Relationship Id="rId36" Type="http://schemas.openxmlformats.org/officeDocument/2006/relationships/image" Target="../media/image130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customXml" Target="../ink/ink178.xml"/><Relationship Id="rId31" Type="http://schemas.openxmlformats.org/officeDocument/2006/relationships/customXml" Target="../ink/ink192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211.xml"/><Relationship Id="rId73" Type="http://schemas.openxmlformats.org/officeDocument/2006/relationships/customXml" Target="../ink/ink216.xml"/><Relationship Id="rId78" Type="http://schemas.openxmlformats.org/officeDocument/2006/relationships/image" Target="../media/image147.png"/><Relationship Id="rId4" Type="http://schemas.openxmlformats.org/officeDocument/2006/relationships/customXml" Target="../ink/ink175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82.xml"/><Relationship Id="rId39" Type="http://schemas.openxmlformats.org/officeDocument/2006/relationships/customXml" Target="../ink/ink198.xml"/><Relationship Id="rId34" Type="http://schemas.openxmlformats.org/officeDocument/2006/relationships/customXml" Target="../ink/ink195.xml"/><Relationship Id="rId50" Type="http://schemas.openxmlformats.org/officeDocument/2006/relationships/image" Target="../media/image136.png"/><Relationship Id="rId55" Type="http://schemas.openxmlformats.org/officeDocument/2006/relationships/customXml" Target="../ink/ink206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215.xml"/><Relationship Id="rId2" Type="http://schemas.openxmlformats.org/officeDocument/2006/relationships/customXml" Target="../ink/ink174.xml"/><Relationship Id="rId29" Type="http://schemas.openxmlformats.org/officeDocument/2006/relationships/customXml" Target="../ink/ink19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235.xml"/><Relationship Id="rId42" Type="http://schemas.openxmlformats.org/officeDocument/2006/relationships/customXml" Target="../ink/ink239.xml"/><Relationship Id="rId47" Type="http://schemas.openxmlformats.org/officeDocument/2006/relationships/customXml" Target="../ink/ink243.xml"/><Relationship Id="rId50" Type="http://schemas.openxmlformats.org/officeDocument/2006/relationships/customXml" Target="../ink/ink245.xml"/><Relationship Id="rId7" Type="http://schemas.openxmlformats.org/officeDocument/2006/relationships/image" Target="../media/image150.png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37" Type="http://schemas.openxmlformats.org/officeDocument/2006/relationships/image" Target="../media/image165.png"/><Relationship Id="rId40" Type="http://schemas.openxmlformats.org/officeDocument/2006/relationships/customXml" Target="../ink/ink238.xml"/><Relationship Id="rId45" Type="http://schemas.openxmlformats.org/officeDocument/2006/relationships/customXml" Target="../ink/ink241.xml"/><Relationship Id="rId53" Type="http://schemas.openxmlformats.org/officeDocument/2006/relationships/customXml" Target="../ink/ink248.xml"/><Relationship Id="rId5" Type="http://schemas.openxmlformats.org/officeDocument/2006/relationships/image" Target="../media/image149.png"/><Relationship Id="rId10" Type="http://schemas.openxmlformats.org/officeDocument/2006/relationships/customXml" Target="../ink/ink223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240.xml"/><Relationship Id="rId52" Type="http://schemas.openxmlformats.org/officeDocument/2006/relationships/customXml" Target="../ink/ink247.xml"/><Relationship Id="rId4" Type="http://schemas.openxmlformats.org/officeDocument/2006/relationships/customXml" Target="../ink/ink220.xml"/><Relationship Id="rId9" Type="http://schemas.openxmlformats.org/officeDocument/2006/relationships/image" Target="../media/image151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160.png"/><Relationship Id="rId30" Type="http://schemas.openxmlformats.org/officeDocument/2006/relationships/customXml" Target="../ink/ink233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222.xml"/><Relationship Id="rId51" Type="http://schemas.openxmlformats.org/officeDocument/2006/relationships/customXml" Target="../ink/ink246.xml"/><Relationship Id="rId3" Type="http://schemas.openxmlformats.org/officeDocument/2006/relationships/image" Target="../media/image148.png"/><Relationship Id="rId12" Type="http://schemas.openxmlformats.org/officeDocument/2006/relationships/customXml" Target="../ink/ink224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37.xml"/><Relationship Id="rId46" Type="http://schemas.openxmlformats.org/officeDocument/2006/relationships/customXml" Target="../ink/ink242.xml"/><Relationship Id="rId20" Type="http://schemas.openxmlformats.org/officeDocument/2006/relationships/customXml" Target="../ink/ink228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49" Type="http://schemas.openxmlformats.org/officeDocument/2006/relationships/customXml" Target="../ink/ink24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47" Type="http://schemas.openxmlformats.org/officeDocument/2006/relationships/customXml" Target="../ink/ink273.xml"/><Relationship Id="rId50" Type="http://schemas.openxmlformats.org/officeDocument/2006/relationships/customXml" Target="../ink/ink275.xml"/><Relationship Id="rId7" Type="http://schemas.openxmlformats.org/officeDocument/2006/relationships/image" Target="../media/image172.png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260.xml"/><Relationship Id="rId32" Type="http://schemas.openxmlformats.org/officeDocument/2006/relationships/customXml" Target="../ink/ink264.xml"/><Relationship Id="rId37" Type="http://schemas.openxmlformats.org/officeDocument/2006/relationships/image" Target="../media/image186.png"/><Relationship Id="rId40" Type="http://schemas.openxmlformats.org/officeDocument/2006/relationships/customXml" Target="../ink/ink268.xml"/><Relationship Id="rId45" Type="http://schemas.openxmlformats.org/officeDocument/2006/relationships/customXml" Target="../ink/ink271.xml"/><Relationship Id="rId53" Type="http://schemas.openxmlformats.org/officeDocument/2006/relationships/customXml" Target="../ink/ink278.xml"/><Relationship Id="rId5" Type="http://schemas.openxmlformats.org/officeDocument/2006/relationships/image" Target="../media/image171.png"/><Relationship Id="rId10" Type="http://schemas.openxmlformats.org/officeDocument/2006/relationships/customXml" Target="../ink/ink253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70.xml"/><Relationship Id="rId52" Type="http://schemas.openxmlformats.org/officeDocument/2006/relationships/customXml" Target="../ink/ink277.xml"/><Relationship Id="rId4" Type="http://schemas.openxmlformats.org/officeDocument/2006/relationships/customXml" Target="../ink/ink250.xml"/><Relationship Id="rId9" Type="http://schemas.openxmlformats.org/officeDocument/2006/relationships/image" Target="../media/image173.png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182.png"/><Relationship Id="rId30" Type="http://schemas.openxmlformats.org/officeDocument/2006/relationships/customXml" Target="../ink/ink26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252.xml"/><Relationship Id="rId51" Type="http://schemas.openxmlformats.org/officeDocument/2006/relationships/customXml" Target="../ink/ink276.xml"/><Relationship Id="rId3" Type="http://schemas.openxmlformats.org/officeDocument/2006/relationships/image" Target="../media/image170.png"/><Relationship Id="rId12" Type="http://schemas.openxmlformats.org/officeDocument/2006/relationships/customXml" Target="../ink/ink25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67.xml"/><Relationship Id="rId46" Type="http://schemas.openxmlformats.org/officeDocument/2006/relationships/customXml" Target="../ink/ink272.xml"/><Relationship Id="rId20" Type="http://schemas.openxmlformats.org/officeDocument/2006/relationships/customXml" Target="../ink/ink25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62.xml"/><Relationship Id="rId36" Type="http://schemas.openxmlformats.org/officeDocument/2006/relationships/customXml" Target="../ink/ink266.xml"/><Relationship Id="rId49" Type="http://schemas.openxmlformats.org/officeDocument/2006/relationships/customXml" Target="../ink/ink274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1.xml"/><Relationship Id="rId21" Type="http://schemas.openxmlformats.org/officeDocument/2006/relationships/image" Target="../media/image179.png"/><Relationship Id="rId42" Type="http://schemas.openxmlformats.org/officeDocument/2006/relationships/customXml" Target="../ink/ink299.xml"/><Relationship Id="rId47" Type="http://schemas.openxmlformats.org/officeDocument/2006/relationships/customXml" Target="../ink/ink303.xml"/><Relationship Id="rId63" Type="http://schemas.openxmlformats.org/officeDocument/2006/relationships/customXml" Target="../ink/ink313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86.xml"/><Relationship Id="rId11" Type="http://schemas.openxmlformats.org/officeDocument/2006/relationships/image" Target="../media/image174.png"/><Relationship Id="rId32" Type="http://schemas.openxmlformats.org/officeDocument/2006/relationships/customXml" Target="../ink/ink294.xml"/><Relationship Id="rId37" Type="http://schemas.openxmlformats.org/officeDocument/2006/relationships/image" Target="../media/image186.png"/><Relationship Id="rId53" Type="http://schemas.openxmlformats.org/officeDocument/2006/relationships/customXml" Target="../ink/ink308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21.xml"/><Relationship Id="rId5" Type="http://schemas.openxmlformats.org/officeDocument/2006/relationships/image" Target="../media/image171.png"/><Relationship Id="rId61" Type="http://schemas.openxmlformats.org/officeDocument/2006/relationships/customXml" Target="../ink/ink312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Relationship Id="rId27" Type="http://schemas.openxmlformats.org/officeDocument/2006/relationships/image" Target="../media/image182.png"/><Relationship Id="rId30" Type="http://schemas.openxmlformats.org/officeDocument/2006/relationships/customXml" Target="../ink/ink29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316.xml"/><Relationship Id="rId77" Type="http://schemas.openxmlformats.org/officeDocument/2006/relationships/customXml" Target="../ink/ink320.xml"/><Relationship Id="rId8" Type="http://schemas.openxmlformats.org/officeDocument/2006/relationships/customXml" Target="../ink/ink282.xml"/><Relationship Id="rId51" Type="http://schemas.openxmlformats.org/officeDocument/2006/relationships/customXml" Target="../ink/ink306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8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97.xml"/><Relationship Id="rId46" Type="http://schemas.openxmlformats.org/officeDocument/2006/relationships/customXml" Target="../ink/ink302.xml"/><Relationship Id="rId59" Type="http://schemas.openxmlformats.org/officeDocument/2006/relationships/customXml" Target="../ink/ink311.xml"/><Relationship Id="rId67" Type="http://schemas.openxmlformats.org/officeDocument/2006/relationships/customXml" Target="../ink/ink315.xml"/><Relationship Id="rId20" Type="http://schemas.openxmlformats.org/officeDocument/2006/relationships/customXml" Target="../ink/ink28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19.xml"/><Relationship Id="rId83" Type="http://schemas.openxmlformats.org/officeDocument/2006/relationships/customXml" Target="../ink/ink3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92.xml"/><Relationship Id="rId36" Type="http://schemas.openxmlformats.org/officeDocument/2006/relationships/customXml" Target="../ink/ink296.xml"/><Relationship Id="rId49" Type="http://schemas.openxmlformats.org/officeDocument/2006/relationships/customXml" Target="../ink/ink304.xml"/><Relationship Id="rId57" Type="http://schemas.openxmlformats.org/officeDocument/2006/relationships/customXml" Target="../ink/ink310.xml"/><Relationship Id="rId10" Type="http://schemas.openxmlformats.org/officeDocument/2006/relationships/customXml" Target="../ink/ink283.xml"/><Relationship Id="rId31" Type="http://schemas.openxmlformats.org/officeDocument/2006/relationships/image" Target="../media/image183.png"/><Relationship Id="rId44" Type="http://schemas.openxmlformats.org/officeDocument/2006/relationships/customXml" Target="../ink/ink300.xml"/><Relationship Id="rId52" Type="http://schemas.openxmlformats.org/officeDocument/2006/relationships/customXml" Target="../ink/ink307.xml"/><Relationship Id="rId60" Type="http://schemas.openxmlformats.org/officeDocument/2006/relationships/image" Target="../media/image193.png"/><Relationship Id="rId65" Type="http://schemas.openxmlformats.org/officeDocument/2006/relationships/customXml" Target="../ink/ink314.xml"/><Relationship Id="rId73" Type="http://schemas.openxmlformats.org/officeDocument/2006/relationships/customXml" Target="../ink/ink318.xml"/><Relationship Id="rId78" Type="http://schemas.openxmlformats.org/officeDocument/2006/relationships/image" Target="../media/image202.png"/><Relationship Id="rId81" Type="http://schemas.openxmlformats.org/officeDocument/2006/relationships/customXml" Target="../ink/ink322.xml"/><Relationship Id="rId4" Type="http://schemas.openxmlformats.org/officeDocument/2006/relationships/customXml" Target="../ink/ink280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87.xml"/><Relationship Id="rId39" Type="http://schemas.openxmlformats.org/officeDocument/2006/relationships/image" Target="../media/image187.png"/><Relationship Id="rId34" Type="http://schemas.openxmlformats.org/officeDocument/2006/relationships/customXml" Target="../ink/ink295.xml"/><Relationship Id="rId50" Type="http://schemas.openxmlformats.org/officeDocument/2006/relationships/customXml" Target="../ink/ink305.xml"/><Relationship Id="rId55" Type="http://schemas.openxmlformats.org/officeDocument/2006/relationships/customXml" Target="../ink/ink309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317.xml"/><Relationship Id="rId2" Type="http://schemas.openxmlformats.org/officeDocument/2006/relationships/customXml" Target="../ink/ink279.xml"/><Relationship Id="rId29" Type="http://schemas.openxmlformats.org/officeDocument/2006/relationships/image" Target="../media/image161.png"/><Relationship Id="rId24" Type="http://schemas.openxmlformats.org/officeDocument/2006/relationships/customXml" Target="../ink/ink290.xml"/><Relationship Id="rId40" Type="http://schemas.openxmlformats.org/officeDocument/2006/relationships/customXml" Target="../ink/ink298.xml"/><Relationship Id="rId45" Type="http://schemas.openxmlformats.org/officeDocument/2006/relationships/customXml" Target="../ink/ink301.xml"/><Relationship Id="rId66" Type="http://schemas.openxmlformats.org/officeDocument/2006/relationships/image" Target="../media/image196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6.xml"/><Relationship Id="rId21" Type="http://schemas.openxmlformats.org/officeDocument/2006/relationships/image" Target="../media/image215.png"/><Relationship Id="rId42" Type="http://schemas.openxmlformats.org/officeDocument/2006/relationships/customXml" Target="../ink/ink344.xml"/><Relationship Id="rId47" Type="http://schemas.openxmlformats.org/officeDocument/2006/relationships/image" Target="../media/image22.png"/><Relationship Id="rId63" Type="http://schemas.openxmlformats.org/officeDocument/2006/relationships/customXml" Target="../ink/ink355.xml"/><Relationship Id="rId68" Type="http://schemas.openxmlformats.org/officeDocument/2006/relationships/image" Target="../media/image236.png"/><Relationship Id="rId84" Type="http://schemas.openxmlformats.org/officeDocument/2006/relationships/customXml" Target="../ink/ink367.xml"/><Relationship Id="rId16" Type="http://schemas.openxmlformats.org/officeDocument/2006/relationships/customXml" Target="../ink/ink331.xml"/><Relationship Id="rId11" Type="http://schemas.openxmlformats.org/officeDocument/2006/relationships/image" Target="../media/image210.png"/><Relationship Id="rId32" Type="http://schemas.openxmlformats.org/officeDocument/2006/relationships/customXml" Target="../ink/ink339.xml"/><Relationship Id="rId37" Type="http://schemas.openxmlformats.org/officeDocument/2006/relationships/image" Target="../media/image222.png"/><Relationship Id="rId53" Type="http://schemas.openxmlformats.org/officeDocument/2006/relationships/customXml" Target="../ink/ink350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363.xml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330.xml"/><Relationship Id="rId22" Type="http://schemas.openxmlformats.org/officeDocument/2006/relationships/customXml" Target="../ink/ink334.xml"/><Relationship Id="rId27" Type="http://schemas.openxmlformats.org/officeDocument/2006/relationships/image" Target="../media/image99.png"/><Relationship Id="rId30" Type="http://schemas.openxmlformats.org/officeDocument/2006/relationships/customXml" Target="../ink/ink338.xml"/><Relationship Id="rId35" Type="http://schemas.openxmlformats.org/officeDocument/2006/relationships/image" Target="../media/image221.png"/><Relationship Id="rId43" Type="http://schemas.openxmlformats.org/officeDocument/2006/relationships/image" Target="../media/image225.png"/><Relationship Id="rId48" Type="http://schemas.openxmlformats.org/officeDocument/2006/relationships/customXml" Target="../ink/ink347.xml"/><Relationship Id="rId56" Type="http://schemas.openxmlformats.org/officeDocument/2006/relationships/image" Target="../media/image230.png"/><Relationship Id="rId64" Type="http://schemas.openxmlformats.org/officeDocument/2006/relationships/image" Target="../media/image234.png"/><Relationship Id="rId69" Type="http://schemas.openxmlformats.org/officeDocument/2006/relationships/customXml" Target="../ink/ink358.xml"/><Relationship Id="rId77" Type="http://schemas.openxmlformats.org/officeDocument/2006/relationships/customXml" Target="../ink/ink362.xml"/><Relationship Id="rId8" Type="http://schemas.openxmlformats.org/officeDocument/2006/relationships/customXml" Target="../ink/ink327.xml"/><Relationship Id="rId51" Type="http://schemas.openxmlformats.org/officeDocument/2006/relationships/customXml" Target="../ink/ink349.xml"/><Relationship Id="rId72" Type="http://schemas.openxmlformats.org/officeDocument/2006/relationships/image" Target="../media/image238.png"/><Relationship Id="rId80" Type="http://schemas.openxmlformats.org/officeDocument/2006/relationships/customXml" Target="../ink/ink364.xml"/><Relationship Id="rId85" Type="http://schemas.openxmlformats.org/officeDocument/2006/relationships/image" Target="../media/image243.png"/><Relationship Id="rId3" Type="http://schemas.openxmlformats.org/officeDocument/2006/relationships/image" Target="../media/image206.png"/><Relationship Id="rId12" Type="http://schemas.openxmlformats.org/officeDocument/2006/relationships/customXml" Target="../ink/ink329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0.png"/><Relationship Id="rId38" Type="http://schemas.openxmlformats.org/officeDocument/2006/relationships/customXml" Target="../ink/ink342.xml"/><Relationship Id="rId46" Type="http://schemas.openxmlformats.org/officeDocument/2006/relationships/customXml" Target="../ink/ink346.xml"/><Relationship Id="rId59" Type="http://schemas.openxmlformats.org/officeDocument/2006/relationships/customXml" Target="../ink/ink353.xml"/><Relationship Id="rId67" Type="http://schemas.openxmlformats.org/officeDocument/2006/relationships/customXml" Target="../ink/ink357.xml"/><Relationship Id="rId20" Type="http://schemas.openxmlformats.org/officeDocument/2006/relationships/customXml" Target="../ink/ink333.xml"/><Relationship Id="rId41" Type="http://schemas.openxmlformats.org/officeDocument/2006/relationships/image" Target="../media/image224.png"/><Relationship Id="rId54" Type="http://schemas.openxmlformats.org/officeDocument/2006/relationships/image" Target="../media/image229.png"/><Relationship Id="rId62" Type="http://schemas.openxmlformats.org/officeDocument/2006/relationships/image" Target="../media/image233.png"/><Relationship Id="rId70" Type="http://schemas.openxmlformats.org/officeDocument/2006/relationships/image" Target="../media/image237.png"/><Relationship Id="rId75" Type="http://schemas.openxmlformats.org/officeDocument/2006/relationships/customXml" Target="../ink/ink361.xml"/><Relationship Id="rId83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6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337.xml"/><Relationship Id="rId36" Type="http://schemas.openxmlformats.org/officeDocument/2006/relationships/customXml" Target="../ink/ink341.xml"/><Relationship Id="rId49" Type="http://schemas.openxmlformats.org/officeDocument/2006/relationships/customXml" Target="../ink/ink348.xml"/><Relationship Id="rId57" Type="http://schemas.openxmlformats.org/officeDocument/2006/relationships/customXml" Target="../ink/ink352.xml"/><Relationship Id="rId10" Type="http://schemas.openxmlformats.org/officeDocument/2006/relationships/customXml" Target="../ink/ink328.xml"/><Relationship Id="rId31" Type="http://schemas.openxmlformats.org/officeDocument/2006/relationships/image" Target="../media/image219.png"/><Relationship Id="rId44" Type="http://schemas.openxmlformats.org/officeDocument/2006/relationships/customXml" Target="../ink/ink345.xml"/><Relationship Id="rId52" Type="http://schemas.openxmlformats.org/officeDocument/2006/relationships/image" Target="../media/image228.png"/><Relationship Id="rId60" Type="http://schemas.openxmlformats.org/officeDocument/2006/relationships/image" Target="../media/image232.png"/><Relationship Id="rId65" Type="http://schemas.openxmlformats.org/officeDocument/2006/relationships/customXml" Target="../ink/ink356.xml"/><Relationship Id="rId73" Type="http://schemas.openxmlformats.org/officeDocument/2006/relationships/customXml" Target="../ink/ink360.xml"/><Relationship Id="rId78" Type="http://schemas.openxmlformats.org/officeDocument/2006/relationships/image" Target="../media/image241.png"/><Relationship Id="rId81" Type="http://schemas.openxmlformats.org/officeDocument/2006/relationships/customXml" Target="../ink/ink365.xml"/><Relationship Id="rId86" Type="http://schemas.openxmlformats.org/officeDocument/2006/relationships/customXml" Target="../ink/ink368.xml"/><Relationship Id="rId4" Type="http://schemas.openxmlformats.org/officeDocument/2006/relationships/customXml" Target="../ink/ink325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332.xml"/><Relationship Id="rId39" Type="http://schemas.openxmlformats.org/officeDocument/2006/relationships/image" Target="../media/image223.png"/><Relationship Id="rId34" Type="http://schemas.openxmlformats.org/officeDocument/2006/relationships/customXml" Target="../ink/ink340.xml"/><Relationship Id="rId50" Type="http://schemas.openxmlformats.org/officeDocument/2006/relationships/image" Target="../media/image227.png"/><Relationship Id="rId55" Type="http://schemas.openxmlformats.org/officeDocument/2006/relationships/customXml" Target="../ink/ink351.xml"/><Relationship Id="rId76" Type="http://schemas.openxmlformats.org/officeDocument/2006/relationships/image" Target="../media/image240.png"/><Relationship Id="rId7" Type="http://schemas.openxmlformats.org/officeDocument/2006/relationships/image" Target="../media/image208.png"/><Relationship Id="rId71" Type="http://schemas.openxmlformats.org/officeDocument/2006/relationships/customXml" Target="../ink/ink359.xml"/><Relationship Id="rId2" Type="http://schemas.openxmlformats.org/officeDocument/2006/relationships/customXml" Target="../ink/ink324.xml"/><Relationship Id="rId29" Type="http://schemas.openxmlformats.org/officeDocument/2006/relationships/image" Target="../media/image218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226.png"/><Relationship Id="rId66" Type="http://schemas.openxmlformats.org/officeDocument/2006/relationships/image" Target="../media/image235.png"/><Relationship Id="rId87" Type="http://schemas.openxmlformats.org/officeDocument/2006/relationships/image" Target="../media/image244.png"/><Relationship Id="rId61" Type="http://schemas.openxmlformats.org/officeDocument/2006/relationships/customXml" Target="../ink/ink354.xml"/><Relationship Id="rId82" Type="http://schemas.openxmlformats.org/officeDocument/2006/relationships/customXml" Target="../ink/ink3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2.xml"/><Relationship Id="rId13" Type="http://schemas.openxmlformats.org/officeDocument/2006/relationships/image" Target="../media/image710.png"/><Relationship Id="rId18" Type="http://schemas.openxmlformats.org/officeDocument/2006/relationships/customXml" Target="../ink/ink377.xml"/><Relationship Id="rId3" Type="http://schemas.openxmlformats.org/officeDocument/2006/relationships/image" Target="../media/image245.png"/><Relationship Id="rId21" Type="http://schemas.openxmlformats.org/officeDocument/2006/relationships/image" Target="../media/image1110.png"/><Relationship Id="rId7" Type="http://schemas.openxmlformats.org/officeDocument/2006/relationships/image" Target="../media/image410.png"/><Relationship Id="rId12" Type="http://schemas.openxmlformats.org/officeDocument/2006/relationships/customXml" Target="../ink/ink374.xml"/><Relationship Id="rId17" Type="http://schemas.openxmlformats.org/officeDocument/2006/relationships/image" Target="../media/image910.png"/><Relationship Id="rId2" Type="http://schemas.openxmlformats.org/officeDocument/2006/relationships/customXml" Target="../ink/ink369.xml"/><Relationship Id="rId16" Type="http://schemas.openxmlformats.org/officeDocument/2006/relationships/customXml" Target="../ink/ink376.xml"/><Relationship Id="rId20" Type="http://schemas.openxmlformats.org/officeDocument/2006/relationships/customXml" Target="../ink/ink37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1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10" Type="http://schemas.openxmlformats.org/officeDocument/2006/relationships/customXml" Target="../ink/ink373.xml"/><Relationship Id="rId19" Type="http://schemas.openxmlformats.org/officeDocument/2006/relationships/image" Target="../media/image1010.png"/><Relationship Id="rId4" Type="http://schemas.openxmlformats.org/officeDocument/2006/relationships/customXml" Target="../ink/ink370.xml"/><Relationship Id="rId9" Type="http://schemas.openxmlformats.org/officeDocument/2006/relationships/image" Target="../media/image510.png"/><Relationship Id="rId14" Type="http://schemas.openxmlformats.org/officeDocument/2006/relationships/customXml" Target="../ink/ink375.xml"/><Relationship Id="rId22" Type="http://schemas.openxmlformats.org/officeDocument/2006/relationships/customXml" Target="../ink/ink37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2" Type="http://schemas.openxmlformats.org/officeDocument/2006/relationships/customXml" Target="../ink/ink38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2.xml"/><Relationship Id="rId11" Type="http://schemas.openxmlformats.org/officeDocument/2006/relationships/image" Target="../media/image1710.png"/><Relationship Id="rId5" Type="http://schemas.openxmlformats.org/officeDocument/2006/relationships/image" Target="../media/image1410.png"/><Relationship Id="rId10" Type="http://schemas.openxmlformats.org/officeDocument/2006/relationships/customXml" Target="../ink/ink384.xml"/><Relationship Id="rId4" Type="http://schemas.openxmlformats.org/officeDocument/2006/relationships/customXml" Target="../ink/ink381.xml"/><Relationship Id="rId9" Type="http://schemas.openxmlformats.org/officeDocument/2006/relationships/image" Target="../media/image16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1910.png"/><Relationship Id="rId18" Type="http://schemas.openxmlformats.org/officeDocument/2006/relationships/customXml" Target="../ink/ink39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0.xml"/><Relationship Id="rId17" Type="http://schemas.openxmlformats.org/officeDocument/2006/relationships/image" Target="../media/image2110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010.png"/><Relationship Id="rId10" Type="http://schemas.openxmlformats.org/officeDocument/2006/relationships/customXml" Target="../ink/ink389.xml"/><Relationship Id="rId19" Type="http://schemas.openxmlformats.org/officeDocument/2006/relationships/image" Target="../media/image2210.png"/><Relationship Id="rId4" Type="http://schemas.openxmlformats.org/officeDocument/2006/relationships/customXml" Target="../ink/ink386.xml"/><Relationship Id="rId9" Type="http://schemas.openxmlformats.org/officeDocument/2006/relationships/image" Target="../media/image1610.png"/><Relationship Id="rId14" Type="http://schemas.openxmlformats.org/officeDocument/2006/relationships/customXml" Target="../ink/ink39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7.xml"/><Relationship Id="rId13" Type="http://schemas.openxmlformats.org/officeDocument/2006/relationships/image" Target="../media/image2310.png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9.xml"/><Relationship Id="rId17" Type="http://schemas.openxmlformats.org/officeDocument/2006/relationships/image" Target="../media/image250.png"/><Relationship Id="rId2" Type="http://schemas.openxmlformats.org/officeDocument/2006/relationships/customXml" Target="../ink/ink394.xml"/><Relationship Id="rId16" Type="http://schemas.openxmlformats.org/officeDocument/2006/relationships/customXml" Target="../ink/ink40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6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46.png"/><Relationship Id="rId10" Type="http://schemas.openxmlformats.org/officeDocument/2006/relationships/customXml" Target="../ink/ink398.xml"/><Relationship Id="rId4" Type="http://schemas.openxmlformats.org/officeDocument/2006/relationships/customXml" Target="../ink/ink395.xml"/><Relationship Id="rId9" Type="http://schemas.openxmlformats.org/officeDocument/2006/relationships/image" Target="../media/image1610.png"/><Relationship Id="rId14" Type="http://schemas.openxmlformats.org/officeDocument/2006/relationships/customXml" Target="../ink/ink40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5.xml"/><Relationship Id="rId13" Type="http://schemas.openxmlformats.org/officeDocument/2006/relationships/image" Target="../media/image260.png"/><Relationship Id="rId18" Type="http://schemas.openxmlformats.org/officeDocument/2006/relationships/customXml" Target="../ink/ink411.xml"/><Relationship Id="rId3" Type="http://schemas.openxmlformats.org/officeDocument/2006/relationships/image" Target="../media/image1310.png"/><Relationship Id="rId21" Type="http://schemas.openxmlformats.org/officeDocument/2006/relationships/customXml" Target="../ink/ink414.xml"/><Relationship Id="rId7" Type="http://schemas.openxmlformats.org/officeDocument/2006/relationships/image" Target="../media/image1510.png"/><Relationship Id="rId12" Type="http://schemas.openxmlformats.org/officeDocument/2006/relationships/customXml" Target="../ink/ink407.xml"/><Relationship Id="rId17" Type="http://schemas.openxmlformats.org/officeDocument/2006/relationships/customXml" Target="../ink/ink410.xml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4.xml"/><Relationship Id="rId11" Type="http://schemas.openxmlformats.org/officeDocument/2006/relationships/image" Target="../media/image1810.png"/><Relationship Id="rId24" Type="http://schemas.openxmlformats.org/officeDocument/2006/relationships/image" Target="../media/image2110.png"/><Relationship Id="rId5" Type="http://schemas.openxmlformats.org/officeDocument/2006/relationships/image" Target="../media/image1410.png"/><Relationship Id="rId15" Type="http://schemas.openxmlformats.org/officeDocument/2006/relationships/image" Target="../media/image270.png"/><Relationship Id="rId23" Type="http://schemas.openxmlformats.org/officeDocument/2006/relationships/customXml" Target="../ink/ink415.xml"/><Relationship Id="rId10" Type="http://schemas.openxmlformats.org/officeDocument/2006/relationships/customXml" Target="../ink/ink406.xml"/><Relationship Id="rId19" Type="http://schemas.openxmlformats.org/officeDocument/2006/relationships/customXml" Target="../ink/ink412.xml"/><Relationship Id="rId4" Type="http://schemas.openxmlformats.org/officeDocument/2006/relationships/customXml" Target="../ink/ink403.xml"/><Relationship Id="rId9" Type="http://schemas.openxmlformats.org/officeDocument/2006/relationships/image" Target="../media/image1610.png"/><Relationship Id="rId14" Type="http://schemas.openxmlformats.org/officeDocument/2006/relationships/customXml" Target="../ink/ink408.xml"/><Relationship Id="rId22" Type="http://schemas.openxmlformats.org/officeDocument/2006/relationships/image" Target="../media/image20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customXml" Target="../ink/ink424.xml"/><Relationship Id="rId26" Type="http://schemas.openxmlformats.org/officeDocument/2006/relationships/customXml" Target="../ink/ink428.xml"/><Relationship Id="rId39" Type="http://schemas.openxmlformats.org/officeDocument/2006/relationships/image" Target="../media/image267.png"/><Relationship Id="rId21" Type="http://schemas.openxmlformats.org/officeDocument/2006/relationships/image" Target="../media/image257.png"/><Relationship Id="rId34" Type="http://schemas.openxmlformats.org/officeDocument/2006/relationships/customXml" Target="../ink/ink432.xml"/><Relationship Id="rId42" Type="http://schemas.openxmlformats.org/officeDocument/2006/relationships/customXml" Target="../ink/ink436.xml"/><Relationship Id="rId7" Type="http://schemas.openxmlformats.org/officeDocument/2006/relationships/image" Target="../media/image249.png"/><Relationship Id="rId2" Type="http://schemas.openxmlformats.org/officeDocument/2006/relationships/customXml" Target="../ink/ink416.xml"/><Relationship Id="rId16" Type="http://schemas.openxmlformats.org/officeDocument/2006/relationships/customXml" Target="../ink/ink423.xml"/><Relationship Id="rId20" Type="http://schemas.openxmlformats.org/officeDocument/2006/relationships/customXml" Target="../ink/ink425.xml"/><Relationship Id="rId29" Type="http://schemas.openxmlformats.org/officeDocument/2006/relationships/image" Target="../media/image262.png"/><Relationship Id="rId41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8.xml"/><Relationship Id="rId11" Type="http://schemas.openxmlformats.org/officeDocument/2006/relationships/image" Target="../media/image252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37" Type="http://schemas.openxmlformats.org/officeDocument/2006/relationships/image" Target="../media/image266.png"/><Relationship Id="rId40" Type="http://schemas.openxmlformats.org/officeDocument/2006/relationships/customXml" Target="../ink/ink435.xml"/><Relationship Id="rId5" Type="http://schemas.openxmlformats.org/officeDocument/2006/relationships/image" Target="../media/image248.png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10" Type="http://schemas.openxmlformats.org/officeDocument/2006/relationships/customXml" Target="../ink/ink420.xml"/><Relationship Id="rId19" Type="http://schemas.openxmlformats.org/officeDocument/2006/relationships/image" Target="../media/image256.png"/><Relationship Id="rId31" Type="http://schemas.openxmlformats.org/officeDocument/2006/relationships/image" Target="../media/image263.png"/><Relationship Id="rId4" Type="http://schemas.openxmlformats.org/officeDocument/2006/relationships/customXml" Target="../ink/ink417.xml"/><Relationship Id="rId9" Type="http://schemas.openxmlformats.org/officeDocument/2006/relationships/image" Target="../media/image251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261.png"/><Relationship Id="rId30" Type="http://schemas.openxmlformats.org/officeDocument/2006/relationships/customXml" Target="../ink/ink430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8" Type="http://schemas.openxmlformats.org/officeDocument/2006/relationships/customXml" Target="../ink/ink419.xml"/><Relationship Id="rId3" Type="http://schemas.openxmlformats.org/officeDocument/2006/relationships/image" Target="../media/image247.png"/><Relationship Id="rId12" Type="http://schemas.openxmlformats.org/officeDocument/2006/relationships/customXml" Target="../ink/ink421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4.png"/><Relationship Id="rId38" Type="http://schemas.openxmlformats.org/officeDocument/2006/relationships/customXml" Target="../ink/ink4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445.xml"/><Relationship Id="rId26" Type="http://schemas.openxmlformats.org/officeDocument/2006/relationships/customXml" Target="../ink/ink450.xml"/><Relationship Id="rId3" Type="http://schemas.openxmlformats.org/officeDocument/2006/relationships/image" Target="../media/image271.png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7" Type="http://schemas.openxmlformats.org/officeDocument/2006/relationships/image" Target="../media/image273.png"/><Relationship Id="rId12" Type="http://schemas.openxmlformats.org/officeDocument/2006/relationships/customXml" Target="../ink/ink442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455.xml"/><Relationship Id="rId2" Type="http://schemas.openxmlformats.org/officeDocument/2006/relationships/customXml" Target="../ink/ink437.xml"/><Relationship Id="rId16" Type="http://schemas.openxmlformats.org/officeDocument/2006/relationships/customXml" Target="../ink/ink444.xml"/><Relationship Id="rId20" Type="http://schemas.openxmlformats.org/officeDocument/2006/relationships/customXml" Target="../ink/ink446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39.xml"/><Relationship Id="rId11" Type="http://schemas.openxmlformats.org/officeDocument/2006/relationships/image" Target="../media/image275.png"/><Relationship Id="rId24" Type="http://schemas.openxmlformats.org/officeDocument/2006/relationships/customXml" Target="../ink/ink449.xml"/><Relationship Id="rId32" Type="http://schemas.openxmlformats.org/officeDocument/2006/relationships/customXml" Target="../ink/ink454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448.xml"/><Relationship Id="rId28" Type="http://schemas.openxmlformats.org/officeDocument/2006/relationships/customXml" Target="../ink/ink451.xml"/><Relationship Id="rId10" Type="http://schemas.openxmlformats.org/officeDocument/2006/relationships/customXml" Target="../ink/ink441.xml"/><Relationship Id="rId19" Type="http://schemas.openxmlformats.org/officeDocument/2006/relationships/image" Target="../media/image279.png"/><Relationship Id="rId31" Type="http://schemas.openxmlformats.org/officeDocument/2006/relationships/customXml" Target="../ink/ink453.xml"/><Relationship Id="rId4" Type="http://schemas.openxmlformats.org/officeDocument/2006/relationships/customXml" Target="../ink/ink438.xml"/><Relationship Id="rId9" Type="http://schemas.openxmlformats.org/officeDocument/2006/relationships/image" Target="../media/image274.png"/><Relationship Id="rId14" Type="http://schemas.openxmlformats.org/officeDocument/2006/relationships/customXml" Target="../ink/ink443.xml"/><Relationship Id="rId22" Type="http://schemas.openxmlformats.org/officeDocument/2006/relationships/customXml" Target="../ink/ink447.xml"/><Relationship Id="rId27" Type="http://schemas.openxmlformats.org/officeDocument/2006/relationships/image" Target="../media/image282.png"/><Relationship Id="rId30" Type="http://schemas.openxmlformats.org/officeDocument/2006/relationships/customXml" Target="../ink/ink452.xml"/><Relationship Id="rId8" Type="http://schemas.openxmlformats.org/officeDocument/2006/relationships/customXml" Target="../ink/ink440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9.xml"/><Relationship Id="rId21" Type="http://schemas.openxmlformats.org/officeDocument/2006/relationships/image" Target="../media/image291.png"/><Relationship Id="rId34" Type="http://schemas.openxmlformats.org/officeDocument/2006/relationships/image" Target="../media/image296.png"/><Relationship Id="rId42" Type="http://schemas.openxmlformats.org/officeDocument/2006/relationships/image" Target="../media/image274.png"/><Relationship Id="rId47" Type="http://schemas.openxmlformats.org/officeDocument/2006/relationships/customXml" Target="../ink/ink481.xml"/><Relationship Id="rId50" Type="http://schemas.openxmlformats.org/officeDocument/2006/relationships/image" Target="../media/image278.png"/><Relationship Id="rId55" Type="http://schemas.openxmlformats.org/officeDocument/2006/relationships/customXml" Target="../ink/ink487.xml"/><Relationship Id="rId63" Type="http://schemas.openxmlformats.org/officeDocument/2006/relationships/customXml" Target="../ink/ink492.xml"/><Relationship Id="rId7" Type="http://schemas.openxmlformats.org/officeDocument/2006/relationships/image" Target="../media/image287.png"/><Relationship Id="rId2" Type="http://schemas.openxmlformats.org/officeDocument/2006/relationships/customXml" Target="../ink/ink456.xml"/><Relationship Id="rId16" Type="http://schemas.openxmlformats.org/officeDocument/2006/relationships/customXml" Target="../ink/ink463.xml"/><Relationship Id="rId29" Type="http://schemas.openxmlformats.org/officeDocument/2006/relationships/customXml" Target="../ink/ink472.xml"/><Relationship Id="rId11" Type="http://schemas.openxmlformats.org/officeDocument/2006/relationships/image" Target="../media/image289.png"/><Relationship Id="rId24" Type="http://schemas.openxmlformats.org/officeDocument/2006/relationships/customXml" Target="../ink/ink468.xml"/><Relationship Id="rId32" Type="http://schemas.openxmlformats.org/officeDocument/2006/relationships/image" Target="../media/image295.png"/><Relationship Id="rId37" Type="http://schemas.openxmlformats.org/officeDocument/2006/relationships/customXml" Target="../ink/ink476.xml"/><Relationship Id="rId40" Type="http://schemas.openxmlformats.org/officeDocument/2006/relationships/image" Target="../media/image273.png"/><Relationship Id="rId45" Type="http://schemas.openxmlformats.org/officeDocument/2006/relationships/customXml" Target="../ink/ink480.xml"/><Relationship Id="rId53" Type="http://schemas.openxmlformats.org/officeDocument/2006/relationships/customXml" Target="../ink/ink485.xml"/><Relationship Id="rId58" Type="http://schemas.openxmlformats.org/officeDocument/2006/relationships/image" Target="../media/image282.png"/><Relationship Id="rId5" Type="http://schemas.openxmlformats.org/officeDocument/2006/relationships/image" Target="../media/image286.png"/><Relationship Id="rId61" Type="http://schemas.openxmlformats.org/officeDocument/2006/relationships/customXml" Target="../ink/ink490.xml"/><Relationship Id="rId19" Type="http://schemas.openxmlformats.org/officeDocument/2006/relationships/customXml" Target="../ink/ink465.xml"/><Relationship Id="rId14" Type="http://schemas.openxmlformats.org/officeDocument/2006/relationships/customXml" Target="../ink/ink462.xml"/><Relationship Id="rId22" Type="http://schemas.openxmlformats.org/officeDocument/2006/relationships/customXml" Target="../ink/ink467.xml"/><Relationship Id="rId27" Type="http://schemas.openxmlformats.org/officeDocument/2006/relationships/customXml" Target="../ink/ink470.xml"/><Relationship Id="rId30" Type="http://schemas.openxmlformats.org/officeDocument/2006/relationships/image" Target="../media/image294.png"/><Relationship Id="rId35" Type="http://schemas.openxmlformats.org/officeDocument/2006/relationships/customXml" Target="../ink/ink475.xml"/><Relationship Id="rId43" Type="http://schemas.openxmlformats.org/officeDocument/2006/relationships/customXml" Target="../ink/ink479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customXml" Target="../ink/ink493.xml"/><Relationship Id="rId8" Type="http://schemas.openxmlformats.org/officeDocument/2006/relationships/customXml" Target="../ink/ink459.xml"/><Relationship Id="rId51" Type="http://schemas.openxmlformats.org/officeDocument/2006/relationships/customXml" Target="../ink/ink483.xml"/><Relationship Id="rId3" Type="http://schemas.openxmlformats.org/officeDocument/2006/relationships/image" Target="../media/image285.png"/><Relationship Id="rId12" Type="http://schemas.openxmlformats.org/officeDocument/2006/relationships/customXml" Target="../ink/ink461.xml"/><Relationship Id="rId17" Type="http://schemas.openxmlformats.org/officeDocument/2006/relationships/image" Target="../media/image280.png"/><Relationship Id="rId25" Type="http://schemas.openxmlformats.org/officeDocument/2006/relationships/image" Target="../media/image293.png"/><Relationship Id="rId33" Type="http://schemas.openxmlformats.org/officeDocument/2006/relationships/customXml" Target="../ink/ink474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489.xml"/><Relationship Id="rId20" Type="http://schemas.openxmlformats.org/officeDocument/2006/relationships/customXml" Target="../ink/ink466.xml"/><Relationship Id="rId41" Type="http://schemas.openxmlformats.org/officeDocument/2006/relationships/customXml" Target="../ink/ink478.xml"/><Relationship Id="rId54" Type="http://schemas.openxmlformats.org/officeDocument/2006/relationships/customXml" Target="../ink/ink486.xml"/><Relationship Id="rId62" Type="http://schemas.openxmlformats.org/officeDocument/2006/relationships/customXml" Target="../ink/ink4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58.xml"/><Relationship Id="rId15" Type="http://schemas.openxmlformats.org/officeDocument/2006/relationships/image" Target="../media/image279.png"/><Relationship Id="rId23" Type="http://schemas.openxmlformats.org/officeDocument/2006/relationships/image" Target="../media/image292.png"/><Relationship Id="rId28" Type="http://schemas.openxmlformats.org/officeDocument/2006/relationships/customXml" Target="../ink/ink471.xml"/><Relationship Id="rId36" Type="http://schemas.openxmlformats.org/officeDocument/2006/relationships/image" Target="../media/image271.png"/><Relationship Id="rId49" Type="http://schemas.openxmlformats.org/officeDocument/2006/relationships/customXml" Target="../ink/ink482.xml"/><Relationship Id="rId57" Type="http://schemas.openxmlformats.org/officeDocument/2006/relationships/customXml" Target="../ink/ink488.xml"/><Relationship Id="rId10" Type="http://schemas.openxmlformats.org/officeDocument/2006/relationships/customXml" Target="../ink/ink460.xml"/><Relationship Id="rId31" Type="http://schemas.openxmlformats.org/officeDocument/2006/relationships/customXml" Target="../ink/ink473.xml"/><Relationship Id="rId44" Type="http://schemas.openxmlformats.org/officeDocument/2006/relationships/image" Target="../media/image275.png"/><Relationship Id="rId52" Type="http://schemas.openxmlformats.org/officeDocument/2006/relationships/customXml" Target="../ink/ink484.xml"/><Relationship Id="rId60" Type="http://schemas.openxmlformats.org/officeDocument/2006/relationships/image" Target="../media/image283.png"/><Relationship Id="rId65" Type="http://schemas.openxmlformats.org/officeDocument/2006/relationships/image" Target="../media/image284.png"/><Relationship Id="rId4" Type="http://schemas.openxmlformats.org/officeDocument/2006/relationships/customXml" Target="../ink/ink457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464.xml"/><Relationship Id="rId39" Type="http://schemas.openxmlformats.org/officeDocument/2006/relationships/customXml" Target="../ink/ink47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502.xml"/><Relationship Id="rId26" Type="http://schemas.openxmlformats.org/officeDocument/2006/relationships/customXml" Target="../ink/ink507.xml"/><Relationship Id="rId39" Type="http://schemas.openxmlformats.org/officeDocument/2006/relationships/image" Target="../media/image273.png"/><Relationship Id="rId21" Type="http://schemas.openxmlformats.org/officeDocument/2006/relationships/image" Target="../media/image281.png"/><Relationship Id="rId34" Type="http://schemas.openxmlformats.org/officeDocument/2006/relationships/image" Target="../media/image298.png"/><Relationship Id="rId42" Type="http://schemas.openxmlformats.org/officeDocument/2006/relationships/customXml" Target="../ink/ink518.xml"/><Relationship Id="rId47" Type="http://schemas.openxmlformats.org/officeDocument/2006/relationships/customXml" Target="../ink/ink523.xml"/><Relationship Id="rId50" Type="http://schemas.openxmlformats.org/officeDocument/2006/relationships/customXml" Target="../ink/ink526.xml"/><Relationship Id="rId55" Type="http://schemas.openxmlformats.org/officeDocument/2006/relationships/customXml" Target="../ink/ink531.xml"/><Relationship Id="rId63" Type="http://schemas.openxmlformats.org/officeDocument/2006/relationships/image" Target="../media/image302.png"/><Relationship Id="rId7" Type="http://schemas.openxmlformats.org/officeDocument/2006/relationships/image" Target="../media/image275.png"/><Relationship Id="rId2" Type="http://schemas.openxmlformats.org/officeDocument/2006/relationships/customXml" Target="../ink/ink494.xml"/><Relationship Id="rId16" Type="http://schemas.openxmlformats.org/officeDocument/2006/relationships/customXml" Target="../ink/ink501.xml"/><Relationship Id="rId29" Type="http://schemas.openxmlformats.org/officeDocument/2006/relationships/customXml" Target="../ink/ink510.xml"/><Relationship Id="rId11" Type="http://schemas.openxmlformats.org/officeDocument/2006/relationships/image" Target="../media/image277.png"/><Relationship Id="rId24" Type="http://schemas.openxmlformats.org/officeDocument/2006/relationships/customXml" Target="../ink/ink506.xml"/><Relationship Id="rId32" Type="http://schemas.openxmlformats.org/officeDocument/2006/relationships/image" Target="../media/image297.png"/><Relationship Id="rId37" Type="http://schemas.openxmlformats.org/officeDocument/2006/relationships/image" Target="../media/image272.png"/><Relationship Id="rId40" Type="http://schemas.openxmlformats.org/officeDocument/2006/relationships/customXml" Target="../ink/ink516.xml"/><Relationship Id="rId45" Type="http://schemas.openxmlformats.org/officeDocument/2006/relationships/customXml" Target="../ink/ink521.xml"/><Relationship Id="rId53" Type="http://schemas.openxmlformats.org/officeDocument/2006/relationships/customXml" Target="../ink/ink529.xml"/><Relationship Id="rId58" Type="http://schemas.openxmlformats.org/officeDocument/2006/relationships/customXml" Target="../ink/ink533.xml"/><Relationship Id="rId5" Type="http://schemas.openxmlformats.org/officeDocument/2006/relationships/image" Target="../media/image274.png"/><Relationship Id="rId61" Type="http://schemas.openxmlformats.org/officeDocument/2006/relationships/image" Target="../media/image301.png"/><Relationship Id="rId19" Type="http://schemas.openxmlformats.org/officeDocument/2006/relationships/customXml" Target="../ink/ink503.xml"/><Relationship Id="rId14" Type="http://schemas.openxmlformats.org/officeDocument/2006/relationships/customXml" Target="../ink/ink500.xml"/><Relationship Id="rId22" Type="http://schemas.openxmlformats.org/officeDocument/2006/relationships/customXml" Target="../ink/ink505.xml"/><Relationship Id="rId27" Type="http://schemas.openxmlformats.org/officeDocument/2006/relationships/customXml" Target="../ink/ink508.xml"/><Relationship Id="rId30" Type="http://schemas.openxmlformats.org/officeDocument/2006/relationships/image" Target="../media/image284.png"/><Relationship Id="rId35" Type="http://schemas.openxmlformats.org/officeDocument/2006/relationships/customXml" Target="../ink/ink513.xml"/><Relationship Id="rId43" Type="http://schemas.openxmlformats.org/officeDocument/2006/relationships/customXml" Target="../ink/ink519.xml"/><Relationship Id="rId48" Type="http://schemas.openxmlformats.org/officeDocument/2006/relationships/customXml" Target="../ink/ink524.xml"/><Relationship Id="rId56" Type="http://schemas.openxmlformats.org/officeDocument/2006/relationships/customXml" Target="../ink/ink532.xml"/><Relationship Id="rId8" Type="http://schemas.openxmlformats.org/officeDocument/2006/relationships/customXml" Target="../ink/ink497.xml"/><Relationship Id="rId51" Type="http://schemas.openxmlformats.org/officeDocument/2006/relationships/customXml" Target="../ink/ink527.xml"/><Relationship Id="rId3" Type="http://schemas.openxmlformats.org/officeDocument/2006/relationships/image" Target="../media/image271.png"/><Relationship Id="rId12" Type="http://schemas.openxmlformats.org/officeDocument/2006/relationships/customXml" Target="../ink/ink499.xml"/><Relationship Id="rId17" Type="http://schemas.openxmlformats.org/officeDocument/2006/relationships/image" Target="../media/image280.png"/><Relationship Id="rId25" Type="http://schemas.openxmlformats.org/officeDocument/2006/relationships/image" Target="../media/image283.png"/><Relationship Id="rId33" Type="http://schemas.openxmlformats.org/officeDocument/2006/relationships/customXml" Target="../ink/ink512.xml"/><Relationship Id="rId38" Type="http://schemas.openxmlformats.org/officeDocument/2006/relationships/customXml" Target="../ink/ink515.xml"/><Relationship Id="rId46" Type="http://schemas.openxmlformats.org/officeDocument/2006/relationships/customXml" Target="../ink/ink522.xml"/><Relationship Id="rId59" Type="http://schemas.openxmlformats.org/officeDocument/2006/relationships/image" Target="../media/image300.png"/><Relationship Id="rId20" Type="http://schemas.openxmlformats.org/officeDocument/2006/relationships/customXml" Target="../ink/ink504.xml"/><Relationship Id="rId41" Type="http://schemas.openxmlformats.org/officeDocument/2006/relationships/customXml" Target="../ink/ink517.xml"/><Relationship Id="rId54" Type="http://schemas.openxmlformats.org/officeDocument/2006/relationships/customXml" Target="../ink/ink530.xml"/><Relationship Id="rId62" Type="http://schemas.openxmlformats.org/officeDocument/2006/relationships/customXml" Target="../ink/ink53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96.xml"/><Relationship Id="rId15" Type="http://schemas.openxmlformats.org/officeDocument/2006/relationships/image" Target="../media/image279.png"/><Relationship Id="rId23" Type="http://schemas.openxmlformats.org/officeDocument/2006/relationships/image" Target="../media/image282.png"/><Relationship Id="rId28" Type="http://schemas.openxmlformats.org/officeDocument/2006/relationships/customXml" Target="../ink/ink509.xml"/><Relationship Id="rId36" Type="http://schemas.openxmlformats.org/officeDocument/2006/relationships/customXml" Target="../ink/ink514.xml"/><Relationship Id="rId49" Type="http://schemas.openxmlformats.org/officeDocument/2006/relationships/customXml" Target="../ink/ink525.xml"/><Relationship Id="rId57" Type="http://schemas.openxmlformats.org/officeDocument/2006/relationships/image" Target="../media/image299.png"/><Relationship Id="rId10" Type="http://schemas.openxmlformats.org/officeDocument/2006/relationships/customXml" Target="../ink/ink498.xml"/><Relationship Id="rId31" Type="http://schemas.openxmlformats.org/officeDocument/2006/relationships/customXml" Target="../ink/ink511.xml"/><Relationship Id="rId44" Type="http://schemas.openxmlformats.org/officeDocument/2006/relationships/customXml" Target="../ink/ink520.xml"/><Relationship Id="rId52" Type="http://schemas.openxmlformats.org/officeDocument/2006/relationships/customXml" Target="../ink/ink528.xml"/><Relationship Id="rId60" Type="http://schemas.openxmlformats.org/officeDocument/2006/relationships/customXml" Target="../ink/ink534.xml"/><Relationship Id="rId4" Type="http://schemas.openxmlformats.org/officeDocument/2006/relationships/customXml" Target="../ink/ink495.xml"/><Relationship Id="rId9" Type="http://schemas.openxmlformats.org/officeDocument/2006/relationships/image" Target="../media/image276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544.xml"/><Relationship Id="rId26" Type="http://schemas.openxmlformats.org/officeDocument/2006/relationships/customXml" Target="../ink/ink549.xml"/><Relationship Id="rId39" Type="http://schemas.openxmlformats.org/officeDocument/2006/relationships/customXml" Target="../ink/ink557.xml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42" Type="http://schemas.openxmlformats.org/officeDocument/2006/relationships/image" Target="../media/image306.png"/><Relationship Id="rId47" Type="http://schemas.openxmlformats.org/officeDocument/2006/relationships/customXml" Target="../ink/ink561.xml"/><Relationship Id="rId50" Type="http://schemas.openxmlformats.org/officeDocument/2006/relationships/image" Target="../media/image311.png"/><Relationship Id="rId7" Type="http://schemas.openxmlformats.org/officeDocument/2006/relationships/image" Target="../media/image273.png"/><Relationship Id="rId2" Type="http://schemas.openxmlformats.org/officeDocument/2006/relationships/customXml" Target="../ink/ink536.xml"/><Relationship Id="rId16" Type="http://schemas.openxmlformats.org/officeDocument/2006/relationships/customXml" Target="../ink/ink543.xml"/><Relationship Id="rId29" Type="http://schemas.openxmlformats.org/officeDocument/2006/relationships/image" Target="../media/image283.png"/><Relationship Id="rId11" Type="http://schemas.openxmlformats.org/officeDocument/2006/relationships/image" Target="../media/image275.png"/><Relationship Id="rId24" Type="http://schemas.openxmlformats.org/officeDocument/2006/relationships/customXml" Target="../ink/ink548.xml"/><Relationship Id="rId32" Type="http://schemas.openxmlformats.org/officeDocument/2006/relationships/customXml" Target="../ink/ink553.xml"/><Relationship Id="rId37" Type="http://schemas.openxmlformats.org/officeDocument/2006/relationships/customXml" Target="../ink/ink556.xml"/><Relationship Id="rId40" Type="http://schemas.openxmlformats.org/officeDocument/2006/relationships/image" Target="../media/image305.png"/><Relationship Id="rId45" Type="http://schemas.openxmlformats.org/officeDocument/2006/relationships/customXml" Target="../ink/ink560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547.xml"/><Relationship Id="rId28" Type="http://schemas.openxmlformats.org/officeDocument/2006/relationships/customXml" Target="../ink/ink550.xml"/><Relationship Id="rId36" Type="http://schemas.openxmlformats.org/officeDocument/2006/relationships/image" Target="../media/image303.png"/><Relationship Id="rId49" Type="http://schemas.openxmlformats.org/officeDocument/2006/relationships/customXml" Target="../ink/ink562.xml"/><Relationship Id="rId10" Type="http://schemas.openxmlformats.org/officeDocument/2006/relationships/customXml" Target="../ink/ink540.xml"/><Relationship Id="rId19" Type="http://schemas.openxmlformats.org/officeDocument/2006/relationships/image" Target="../media/image279.png"/><Relationship Id="rId31" Type="http://schemas.openxmlformats.org/officeDocument/2006/relationships/customXml" Target="../ink/ink552.xml"/><Relationship Id="rId44" Type="http://schemas.openxmlformats.org/officeDocument/2006/relationships/image" Target="../media/image307.png"/><Relationship Id="rId4" Type="http://schemas.openxmlformats.org/officeDocument/2006/relationships/customXml" Target="../ink/ink537.xml"/><Relationship Id="rId9" Type="http://schemas.openxmlformats.org/officeDocument/2006/relationships/image" Target="../media/image274.png"/><Relationship Id="rId14" Type="http://schemas.openxmlformats.org/officeDocument/2006/relationships/customXml" Target="../ink/ink542.xml"/><Relationship Id="rId22" Type="http://schemas.openxmlformats.org/officeDocument/2006/relationships/customXml" Target="../ink/ink546.xml"/><Relationship Id="rId27" Type="http://schemas.openxmlformats.org/officeDocument/2006/relationships/image" Target="../media/image282.png"/><Relationship Id="rId30" Type="http://schemas.openxmlformats.org/officeDocument/2006/relationships/customXml" Target="../ink/ink551.xml"/><Relationship Id="rId35" Type="http://schemas.openxmlformats.org/officeDocument/2006/relationships/customXml" Target="../ink/ink555.xml"/><Relationship Id="rId43" Type="http://schemas.openxmlformats.org/officeDocument/2006/relationships/customXml" Target="../ink/ink559.xml"/><Relationship Id="rId48" Type="http://schemas.openxmlformats.org/officeDocument/2006/relationships/image" Target="../media/image309.png"/><Relationship Id="rId8" Type="http://schemas.openxmlformats.org/officeDocument/2006/relationships/customXml" Target="../ink/ink539.xml"/><Relationship Id="rId3" Type="http://schemas.openxmlformats.org/officeDocument/2006/relationships/image" Target="../media/image271.png"/><Relationship Id="rId12" Type="http://schemas.openxmlformats.org/officeDocument/2006/relationships/customXml" Target="../ink/ink541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554.xml"/><Relationship Id="rId38" Type="http://schemas.openxmlformats.org/officeDocument/2006/relationships/image" Target="../media/image304.png"/><Relationship Id="rId46" Type="http://schemas.openxmlformats.org/officeDocument/2006/relationships/image" Target="../media/image308.png"/><Relationship Id="rId20" Type="http://schemas.openxmlformats.org/officeDocument/2006/relationships/customXml" Target="../ink/ink545.xml"/><Relationship Id="rId41" Type="http://schemas.openxmlformats.org/officeDocument/2006/relationships/customXml" Target="../ink/ink55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png"/><Relationship Id="rId18" Type="http://schemas.openxmlformats.org/officeDocument/2006/relationships/customXml" Target="../ink/ink571.xml"/><Relationship Id="rId26" Type="http://schemas.openxmlformats.org/officeDocument/2006/relationships/customXml" Target="../ink/ink575.xml"/><Relationship Id="rId39" Type="http://schemas.openxmlformats.org/officeDocument/2006/relationships/customXml" Target="../ink/ink582.xml"/><Relationship Id="rId21" Type="http://schemas.openxmlformats.org/officeDocument/2006/relationships/image" Target="../media/image321.png"/><Relationship Id="rId34" Type="http://schemas.openxmlformats.org/officeDocument/2006/relationships/image" Target="../media/image327.png"/><Relationship Id="rId42" Type="http://schemas.openxmlformats.org/officeDocument/2006/relationships/customXml" Target="../ink/ink585.xml"/><Relationship Id="rId47" Type="http://schemas.openxmlformats.org/officeDocument/2006/relationships/image" Target="../media/image332.png"/><Relationship Id="rId50" Type="http://schemas.openxmlformats.org/officeDocument/2006/relationships/customXml" Target="../ink/ink589.xml"/><Relationship Id="rId55" Type="http://schemas.openxmlformats.org/officeDocument/2006/relationships/image" Target="../media/image336.png"/><Relationship Id="rId7" Type="http://schemas.openxmlformats.org/officeDocument/2006/relationships/image" Target="../media/image314.png"/><Relationship Id="rId2" Type="http://schemas.openxmlformats.org/officeDocument/2006/relationships/customXml" Target="../ink/ink563.xml"/><Relationship Id="rId16" Type="http://schemas.openxmlformats.org/officeDocument/2006/relationships/customXml" Target="../ink/ink570.xml"/><Relationship Id="rId29" Type="http://schemas.openxmlformats.org/officeDocument/2006/relationships/image" Target="../media/image325.png"/><Relationship Id="rId11" Type="http://schemas.openxmlformats.org/officeDocument/2006/relationships/image" Target="../media/image316.png"/><Relationship Id="rId24" Type="http://schemas.openxmlformats.org/officeDocument/2006/relationships/customXml" Target="../ink/ink574.xml"/><Relationship Id="rId32" Type="http://schemas.openxmlformats.org/officeDocument/2006/relationships/image" Target="../media/image326.png"/><Relationship Id="rId37" Type="http://schemas.openxmlformats.org/officeDocument/2006/relationships/customXml" Target="../ink/ink581.xml"/><Relationship Id="rId40" Type="http://schemas.openxmlformats.org/officeDocument/2006/relationships/customXml" Target="../ink/ink583.xml"/><Relationship Id="rId45" Type="http://schemas.openxmlformats.org/officeDocument/2006/relationships/image" Target="../media/image331.png"/><Relationship Id="rId53" Type="http://schemas.openxmlformats.org/officeDocument/2006/relationships/image" Target="../media/image335.png"/><Relationship Id="rId58" Type="http://schemas.openxmlformats.org/officeDocument/2006/relationships/customXml" Target="../ink/ink593.xml"/><Relationship Id="rId5" Type="http://schemas.openxmlformats.org/officeDocument/2006/relationships/image" Target="../media/image313.png"/><Relationship Id="rId61" Type="http://schemas.openxmlformats.org/officeDocument/2006/relationships/image" Target="../media/image339.png"/><Relationship Id="rId19" Type="http://schemas.openxmlformats.org/officeDocument/2006/relationships/image" Target="../media/image320.png"/><Relationship Id="rId14" Type="http://schemas.openxmlformats.org/officeDocument/2006/relationships/customXml" Target="../ink/ink569.xml"/><Relationship Id="rId22" Type="http://schemas.openxmlformats.org/officeDocument/2006/relationships/customXml" Target="../ink/ink573.xml"/><Relationship Id="rId27" Type="http://schemas.openxmlformats.org/officeDocument/2006/relationships/image" Target="../media/image324.png"/><Relationship Id="rId30" Type="http://schemas.openxmlformats.org/officeDocument/2006/relationships/customXml" Target="../ink/ink577.xml"/><Relationship Id="rId35" Type="http://schemas.openxmlformats.org/officeDocument/2006/relationships/customXml" Target="../ink/ink580.xml"/><Relationship Id="rId43" Type="http://schemas.openxmlformats.org/officeDocument/2006/relationships/image" Target="../media/image330.png"/><Relationship Id="rId48" Type="http://schemas.openxmlformats.org/officeDocument/2006/relationships/customXml" Target="../ink/ink588.xml"/><Relationship Id="rId56" Type="http://schemas.openxmlformats.org/officeDocument/2006/relationships/customXml" Target="../ink/ink592.xml"/><Relationship Id="rId8" Type="http://schemas.openxmlformats.org/officeDocument/2006/relationships/customXml" Target="../ink/ink566.xml"/><Relationship Id="rId51" Type="http://schemas.openxmlformats.org/officeDocument/2006/relationships/image" Target="../media/image334.png"/><Relationship Id="rId3" Type="http://schemas.openxmlformats.org/officeDocument/2006/relationships/image" Target="../media/image312.png"/><Relationship Id="rId12" Type="http://schemas.openxmlformats.org/officeDocument/2006/relationships/customXml" Target="../ink/ink568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customXml" Target="../ink/ink579.xml"/><Relationship Id="rId38" Type="http://schemas.openxmlformats.org/officeDocument/2006/relationships/image" Target="../media/image329.png"/><Relationship Id="rId46" Type="http://schemas.openxmlformats.org/officeDocument/2006/relationships/customXml" Target="../ink/ink587.xml"/><Relationship Id="rId59" Type="http://schemas.openxmlformats.org/officeDocument/2006/relationships/image" Target="../media/image338.png"/><Relationship Id="rId20" Type="http://schemas.openxmlformats.org/officeDocument/2006/relationships/customXml" Target="../ink/ink572.xml"/><Relationship Id="rId41" Type="http://schemas.openxmlformats.org/officeDocument/2006/relationships/customXml" Target="../ink/ink584.xml"/><Relationship Id="rId54" Type="http://schemas.openxmlformats.org/officeDocument/2006/relationships/customXml" Target="../ink/ink5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65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576.xml"/><Relationship Id="rId36" Type="http://schemas.openxmlformats.org/officeDocument/2006/relationships/image" Target="../media/image328.png"/><Relationship Id="rId49" Type="http://schemas.openxmlformats.org/officeDocument/2006/relationships/image" Target="../media/image333.png"/><Relationship Id="rId57" Type="http://schemas.openxmlformats.org/officeDocument/2006/relationships/image" Target="../media/image337.png"/><Relationship Id="rId10" Type="http://schemas.openxmlformats.org/officeDocument/2006/relationships/customXml" Target="../ink/ink567.xml"/><Relationship Id="rId31" Type="http://schemas.openxmlformats.org/officeDocument/2006/relationships/customXml" Target="../ink/ink578.xml"/><Relationship Id="rId44" Type="http://schemas.openxmlformats.org/officeDocument/2006/relationships/customXml" Target="../ink/ink586.xml"/><Relationship Id="rId52" Type="http://schemas.openxmlformats.org/officeDocument/2006/relationships/customXml" Target="../ink/ink590.xml"/><Relationship Id="rId60" Type="http://schemas.openxmlformats.org/officeDocument/2006/relationships/customXml" Target="../ink/ink594.xml"/><Relationship Id="rId4" Type="http://schemas.openxmlformats.org/officeDocument/2006/relationships/customXml" Target="../ink/ink564.xml"/><Relationship Id="rId9" Type="http://schemas.openxmlformats.org/officeDocument/2006/relationships/image" Target="../media/image3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603.xml"/><Relationship Id="rId26" Type="http://schemas.openxmlformats.org/officeDocument/2006/relationships/customXml" Target="../ink/ink607.xml"/><Relationship Id="rId39" Type="http://schemas.openxmlformats.org/officeDocument/2006/relationships/customXml" Target="../ink/ink614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617.xml"/><Relationship Id="rId47" Type="http://schemas.openxmlformats.org/officeDocument/2006/relationships/image" Target="../media/image3320.png"/><Relationship Id="rId50" Type="http://schemas.openxmlformats.org/officeDocument/2006/relationships/customXml" Target="../ink/ink621.xml"/><Relationship Id="rId7" Type="http://schemas.openxmlformats.org/officeDocument/2006/relationships/image" Target="../media/image3140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606.xml"/><Relationship Id="rId32" Type="http://schemas.openxmlformats.org/officeDocument/2006/relationships/image" Target="../media/image3260.png"/><Relationship Id="rId37" Type="http://schemas.openxmlformats.org/officeDocument/2006/relationships/customXml" Target="../ink/ink613.xml"/><Relationship Id="rId40" Type="http://schemas.openxmlformats.org/officeDocument/2006/relationships/customXml" Target="../ink/ink615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608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99.xml"/><Relationship Id="rId19" Type="http://schemas.openxmlformats.org/officeDocument/2006/relationships/image" Target="../media/image3200.png"/><Relationship Id="rId31" Type="http://schemas.openxmlformats.org/officeDocument/2006/relationships/customXml" Target="../ink/ink610.xml"/><Relationship Id="rId44" Type="http://schemas.openxmlformats.org/officeDocument/2006/relationships/customXml" Target="../ink/ink618.xml"/><Relationship Id="rId4" Type="http://schemas.openxmlformats.org/officeDocument/2006/relationships/customXml" Target="../ink/ink596.xml"/><Relationship Id="rId9" Type="http://schemas.openxmlformats.org/officeDocument/2006/relationships/image" Target="../media/image3150.png"/><Relationship Id="rId14" Type="http://schemas.openxmlformats.org/officeDocument/2006/relationships/customXml" Target="../ink/ink601.xml"/><Relationship Id="rId22" Type="http://schemas.openxmlformats.org/officeDocument/2006/relationships/customXml" Target="../ink/ink605.xml"/><Relationship Id="rId27" Type="http://schemas.openxmlformats.org/officeDocument/2006/relationships/image" Target="../media/image3240.png"/><Relationship Id="rId30" Type="http://schemas.openxmlformats.org/officeDocument/2006/relationships/customXml" Target="../ink/ink609.xml"/><Relationship Id="rId35" Type="http://schemas.openxmlformats.org/officeDocument/2006/relationships/customXml" Target="../ink/ink612.xml"/><Relationship Id="rId43" Type="http://schemas.openxmlformats.org/officeDocument/2006/relationships/image" Target="../media/image3300.png"/><Relationship Id="rId48" Type="http://schemas.openxmlformats.org/officeDocument/2006/relationships/customXml" Target="../ink/ink620.xml"/><Relationship Id="rId8" Type="http://schemas.openxmlformats.org/officeDocument/2006/relationships/customXml" Target="../ink/ink598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600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611.xml"/><Relationship Id="rId38" Type="http://schemas.openxmlformats.org/officeDocument/2006/relationships/image" Target="../media/image3290.png"/><Relationship Id="rId46" Type="http://schemas.openxmlformats.org/officeDocument/2006/relationships/customXml" Target="../ink/ink619.xml"/><Relationship Id="rId20" Type="http://schemas.openxmlformats.org/officeDocument/2006/relationships/customXml" Target="../ink/ink604.xml"/><Relationship Id="rId41" Type="http://schemas.openxmlformats.org/officeDocument/2006/relationships/customXml" Target="../ink/ink6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6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24.xml"/><Relationship Id="rId5" Type="http://schemas.openxmlformats.org/officeDocument/2006/relationships/image" Target="../media/image3360.png"/><Relationship Id="rId4" Type="http://schemas.openxmlformats.org/officeDocument/2006/relationships/customXml" Target="../ink/ink6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633.xml"/><Relationship Id="rId26" Type="http://schemas.openxmlformats.org/officeDocument/2006/relationships/customXml" Target="../ink/ink637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641.xml"/><Relationship Id="rId42" Type="http://schemas.openxmlformats.org/officeDocument/2006/relationships/customXml" Target="../ink/ink645.xml"/><Relationship Id="rId7" Type="http://schemas.openxmlformats.org/officeDocument/2006/relationships/image" Target="../media/image340.png"/><Relationship Id="rId2" Type="http://schemas.openxmlformats.org/officeDocument/2006/relationships/customXml" Target="../ink/ink625.xml"/><Relationship Id="rId16" Type="http://schemas.openxmlformats.org/officeDocument/2006/relationships/customXml" Target="../ink/ink632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7.xml"/><Relationship Id="rId11" Type="http://schemas.openxmlformats.org/officeDocument/2006/relationships/image" Target="../media/image342.png"/><Relationship Id="rId24" Type="http://schemas.openxmlformats.org/officeDocument/2006/relationships/customXml" Target="../ink/ink636.xml"/><Relationship Id="rId32" Type="http://schemas.openxmlformats.org/officeDocument/2006/relationships/customXml" Target="../ink/ink640.xml"/><Relationship Id="rId37" Type="http://schemas.openxmlformats.org/officeDocument/2006/relationships/image" Target="../media/image355.png"/><Relationship Id="rId40" Type="http://schemas.openxmlformats.org/officeDocument/2006/relationships/customXml" Target="../ink/ink644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638.xml"/><Relationship Id="rId36" Type="http://schemas.openxmlformats.org/officeDocument/2006/relationships/customXml" Target="../ink/ink642.xml"/><Relationship Id="rId10" Type="http://schemas.openxmlformats.org/officeDocument/2006/relationships/customXml" Target="../ink/ink629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646.xml"/><Relationship Id="rId4" Type="http://schemas.openxmlformats.org/officeDocument/2006/relationships/customXml" Target="../ink/ink626.xml"/><Relationship Id="rId9" Type="http://schemas.openxmlformats.org/officeDocument/2006/relationships/image" Target="../media/image341.png"/><Relationship Id="rId14" Type="http://schemas.openxmlformats.org/officeDocument/2006/relationships/customXml" Target="../ink/ink631.xml"/><Relationship Id="rId22" Type="http://schemas.openxmlformats.org/officeDocument/2006/relationships/customXml" Target="../ink/ink635.xml"/><Relationship Id="rId27" Type="http://schemas.openxmlformats.org/officeDocument/2006/relationships/image" Target="../media/image350.png"/><Relationship Id="rId30" Type="http://schemas.openxmlformats.org/officeDocument/2006/relationships/customXml" Target="../ink/ink639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628.xml"/><Relationship Id="rId3" Type="http://schemas.openxmlformats.org/officeDocument/2006/relationships/image" Target="../media/image3380.png"/><Relationship Id="rId12" Type="http://schemas.openxmlformats.org/officeDocument/2006/relationships/customXml" Target="../ink/ink630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643.xml"/><Relationship Id="rId20" Type="http://schemas.openxmlformats.org/officeDocument/2006/relationships/customXml" Target="../ink/ink634.xml"/><Relationship Id="rId41" Type="http://schemas.openxmlformats.org/officeDocument/2006/relationships/image" Target="../media/image35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55.xml"/><Relationship Id="rId26" Type="http://schemas.openxmlformats.org/officeDocument/2006/relationships/customXml" Target="../ink/ink660.xml"/><Relationship Id="rId39" Type="http://schemas.openxmlformats.org/officeDocument/2006/relationships/customXml" Target="../ink/ink667.xml"/><Relationship Id="rId21" Type="http://schemas.openxmlformats.org/officeDocument/2006/relationships/customXml" Target="../ink/ink657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652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664.xml"/><Relationship Id="rId38" Type="http://schemas.openxmlformats.org/officeDocument/2006/relationships/image" Target="../media/image375.png"/><Relationship Id="rId2" Type="http://schemas.openxmlformats.org/officeDocument/2006/relationships/customXml" Target="../ink/ink647.xml"/><Relationship Id="rId16" Type="http://schemas.openxmlformats.org/officeDocument/2006/relationships/customXml" Target="../ink/ink654.xml"/><Relationship Id="rId20" Type="http://schemas.openxmlformats.org/officeDocument/2006/relationships/customXml" Target="../ink/ink656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9.xml"/><Relationship Id="rId11" Type="http://schemas.openxmlformats.org/officeDocument/2006/relationships/image" Target="../media/image364.png"/><Relationship Id="rId24" Type="http://schemas.openxmlformats.org/officeDocument/2006/relationships/customXml" Target="../ink/ink659.xml"/><Relationship Id="rId32" Type="http://schemas.openxmlformats.org/officeDocument/2006/relationships/image" Target="../media/image372.png"/><Relationship Id="rId37" Type="http://schemas.openxmlformats.org/officeDocument/2006/relationships/customXml" Target="../ink/ink666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61.xml"/><Relationship Id="rId36" Type="http://schemas.openxmlformats.org/officeDocument/2006/relationships/image" Target="../media/image374.png"/><Relationship Id="rId10" Type="http://schemas.openxmlformats.org/officeDocument/2006/relationships/customXml" Target="../ink/ink651.xml"/><Relationship Id="rId19" Type="http://schemas.openxmlformats.org/officeDocument/2006/relationships/image" Target="../media/image3240.png"/><Relationship Id="rId31" Type="http://schemas.openxmlformats.org/officeDocument/2006/relationships/customXml" Target="../ink/ink663.xml"/><Relationship Id="rId4" Type="http://schemas.openxmlformats.org/officeDocument/2006/relationships/customXml" Target="../ink/ink648.xml"/><Relationship Id="rId9" Type="http://schemas.openxmlformats.org/officeDocument/2006/relationships/image" Target="../media/image363.png"/><Relationship Id="rId14" Type="http://schemas.openxmlformats.org/officeDocument/2006/relationships/customXml" Target="../ink/ink653.xml"/><Relationship Id="rId22" Type="http://schemas.openxmlformats.org/officeDocument/2006/relationships/customXml" Target="../ink/ink658.xml"/><Relationship Id="rId27" Type="http://schemas.openxmlformats.org/officeDocument/2006/relationships/image" Target="../media/image370.png"/><Relationship Id="rId30" Type="http://schemas.openxmlformats.org/officeDocument/2006/relationships/customXml" Target="../ink/ink662.xml"/><Relationship Id="rId35" Type="http://schemas.openxmlformats.org/officeDocument/2006/relationships/customXml" Target="../ink/ink665.xml"/><Relationship Id="rId8" Type="http://schemas.openxmlformats.org/officeDocument/2006/relationships/customXml" Target="../ink/ink650.xml"/><Relationship Id="rId3" Type="http://schemas.openxmlformats.org/officeDocument/2006/relationships/image" Target="../media/image36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66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70.xml"/><Relationship Id="rId5" Type="http://schemas.openxmlformats.org/officeDocument/2006/relationships/image" Target="../media/image378.png"/><Relationship Id="rId4" Type="http://schemas.openxmlformats.org/officeDocument/2006/relationships/customXml" Target="../ink/ink6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611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1100.png"/><Relationship Id="rId21" Type="http://schemas.openxmlformats.org/officeDocument/2006/relationships/image" Target="../media/image1011.png"/><Relationship Id="rId7" Type="http://schemas.openxmlformats.org/officeDocument/2006/relationships/image" Target="../media/image385.png"/><Relationship Id="rId12" Type="http://schemas.openxmlformats.org/officeDocument/2006/relationships/customXml" Target="../ink/ink23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11.png"/><Relationship Id="rId24" Type="http://schemas.openxmlformats.org/officeDocument/2006/relationships/customXml" Target="../ink/ink29.xml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" Type="http://schemas.openxmlformats.org/officeDocument/2006/relationships/customXml" Target="../ink/ink19.xml"/><Relationship Id="rId9" Type="http://schemas.openxmlformats.org/officeDocument/2006/relationships/image" Target="../media/image41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1311.png"/><Relationship Id="rId30" Type="http://schemas.openxmlformats.org/officeDocument/2006/relationships/customXml" Target="../ink/ink3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4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6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3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675.xml"/><Relationship Id="rId4" Type="http://schemas.openxmlformats.org/officeDocument/2006/relationships/customXml" Target="../ink/ink672.xml"/><Relationship Id="rId9" Type="http://schemas.openxmlformats.org/officeDocument/2006/relationships/image" Target="../media/image38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qbAk09p1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25.png"/><Relationship Id="rId42" Type="http://schemas.openxmlformats.org/officeDocument/2006/relationships/customXml" Target="../ink/ink54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67.xml"/><Relationship Id="rId84" Type="http://schemas.openxmlformats.org/officeDocument/2006/relationships/image" Target="../media/image55.png"/><Relationship Id="rId16" Type="http://schemas.openxmlformats.org/officeDocument/2006/relationships/customXml" Target="../ink/ink40.xml"/><Relationship Id="rId11" Type="http://schemas.openxmlformats.org/officeDocument/2006/relationships/image" Target="../media/image20.png"/><Relationship Id="rId32" Type="http://schemas.openxmlformats.org/officeDocument/2006/relationships/customXml" Target="../ink/ink49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62.xml"/><Relationship Id="rId74" Type="http://schemas.openxmlformats.org/officeDocument/2006/relationships/image" Target="../media/image50.png"/><Relationship Id="rId79" Type="http://schemas.openxmlformats.org/officeDocument/2006/relationships/customXml" Target="../ink/ink73.xml"/><Relationship Id="rId5" Type="http://schemas.openxmlformats.org/officeDocument/2006/relationships/image" Target="../media/image1711.png"/><Relationship Id="rId19" Type="http://schemas.openxmlformats.org/officeDocument/2006/relationships/image" Target="../media/image24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customXml" Target="../ink/ink46.xml"/><Relationship Id="rId30" Type="http://schemas.openxmlformats.org/officeDocument/2006/relationships/customXml" Target="../ink/ink48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64" Type="http://schemas.openxmlformats.org/officeDocument/2006/relationships/customXml" Target="../ink/ink65.xml"/><Relationship Id="rId69" Type="http://schemas.openxmlformats.org/officeDocument/2006/relationships/image" Target="../media/image48.png"/><Relationship Id="rId77" Type="http://schemas.openxmlformats.org/officeDocument/2006/relationships/customXml" Target="../ink/ink72.xml"/><Relationship Id="rId8" Type="http://schemas.openxmlformats.org/officeDocument/2006/relationships/customXml" Target="../ink/ink36.xml"/><Relationship Id="rId51" Type="http://schemas.openxmlformats.org/officeDocument/2006/relationships/image" Target="../media/image39.png"/><Relationship Id="rId72" Type="http://schemas.openxmlformats.org/officeDocument/2006/relationships/customXml" Target="../ink/ink69.xml"/><Relationship Id="rId80" Type="http://schemas.openxmlformats.org/officeDocument/2006/relationships/image" Target="../media/image53.png"/><Relationship Id="rId85" Type="http://schemas.openxmlformats.org/officeDocument/2006/relationships/customXml" Target="../ink/ink76.xml"/><Relationship Id="rId3" Type="http://schemas.openxmlformats.org/officeDocument/2006/relationships/image" Target="../media/image1611.png"/><Relationship Id="rId12" Type="http://schemas.openxmlformats.org/officeDocument/2006/relationships/customXml" Target="../ink/ink38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42.xml"/><Relationship Id="rId41" Type="http://schemas.openxmlformats.org/officeDocument/2006/relationships/image" Target="../media/image34.png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70" Type="http://schemas.openxmlformats.org/officeDocument/2006/relationships/customXml" Target="../ink/ink68.xml"/><Relationship Id="rId75" Type="http://schemas.openxmlformats.org/officeDocument/2006/relationships/customXml" Target="../ink/ink71.xml"/><Relationship Id="rId83" Type="http://schemas.openxmlformats.org/officeDocument/2006/relationships/customXml" Target="../ink/ink75.xml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37.xml"/><Relationship Id="rId31" Type="http://schemas.openxmlformats.org/officeDocument/2006/relationships/image" Target="../media/image29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6.png"/><Relationship Id="rId73" Type="http://schemas.openxmlformats.org/officeDocument/2006/relationships/customXml" Target="../ink/ink70.xml"/><Relationship Id="rId78" Type="http://schemas.openxmlformats.org/officeDocument/2006/relationships/image" Target="../media/image52.png"/><Relationship Id="rId81" Type="http://schemas.openxmlformats.org/officeDocument/2006/relationships/customXml" Target="../ink/ink74.xml"/><Relationship Id="rId86" Type="http://schemas.openxmlformats.org/officeDocument/2006/relationships/image" Target="../media/image56.png"/><Relationship Id="rId4" Type="http://schemas.openxmlformats.org/officeDocument/2006/relationships/customXml" Target="../ink/ink34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41.xml"/><Relationship Id="rId39" Type="http://schemas.openxmlformats.org/officeDocument/2006/relationships/image" Target="../media/image33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41.png"/><Relationship Id="rId76" Type="http://schemas.openxmlformats.org/officeDocument/2006/relationships/image" Target="../media/image51.png"/><Relationship Id="rId7" Type="http://schemas.openxmlformats.org/officeDocument/2006/relationships/image" Target="../media/image18.png"/><Relationship Id="rId71" Type="http://schemas.openxmlformats.org/officeDocument/2006/relationships/image" Target="../media/image49.png"/><Relationship Id="rId2" Type="http://schemas.openxmlformats.org/officeDocument/2006/relationships/customXml" Target="../ink/ink33.xml"/><Relationship Id="rId29" Type="http://schemas.openxmlformats.org/officeDocument/2006/relationships/image" Target="../media/image28.png"/><Relationship Id="rId24" Type="http://schemas.openxmlformats.org/officeDocument/2006/relationships/customXml" Target="../ink/ink44.xml"/><Relationship Id="rId40" Type="http://schemas.openxmlformats.org/officeDocument/2006/relationships/customXml" Target="../ink/ink53.xml"/><Relationship Id="rId45" Type="http://schemas.openxmlformats.org/officeDocument/2006/relationships/image" Target="../media/image36.png"/><Relationship Id="rId66" Type="http://schemas.openxmlformats.org/officeDocument/2006/relationships/customXml" Target="../ink/ink66.xml"/><Relationship Id="rId87" Type="http://schemas.openxmlformats.org/officeDocument/2006/relationships/customXml" Target="../ink/ink77.xml"/><Relationship Id="rId61" Type="http://schemas.openxmlformats.org/officeDocument/2006/relationships/image" Target="../media/image44.png"/><Relationship Id="rId82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63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83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62.png"/><Relationship Id="rId24" Type="http://schemas.openxmlformats.org/officeDocument/2006/relationships/customXml" Target="../ink/ink89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91.xml"/><Relationship Id="rId10" Type="http://schemas.openxmlformats.org/officeDocument/2006/relationships/customXml" Target="../ink/ink82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79.xml"/><Relationship Id="rId9" Type="http://schemas.openxmlformats.org/officeDocument/2006/relationships/image" Target="../media/image61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70.png"/><Relationship Id="rId30" Type="http://schemas.openxmlformats.org/officeDocument/2006/relationships/customXml" Target="../ink/ink9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101.xml"/><Relationship Id="rId26" Type="http://schemas.openxmlformats.org/officeDocument/2006/relationships/customXml" Target="../ink/ink105.xml"/><Relationship Id="rId39" Type="http://schemas.openxmlformats.org/officeDocument/2006/relationships/customXml" Target="../ink/ink113.xml"/><Relationship Id="rId21" Type="http://schemas.openxmlformats.org/officeDocument/2006/relationships/image" Target="../media/image81.png"/><Relationship Id="rId34" Type="http://schemas.openxmlformats.org/officeDocument/2006/relationships/customXml" Target="../ink/ink110.xml"/><Relationship Id="rId7" Type="http://schemas.openxmlformats.org/officeDocument/2006/relationships/image" Target="../media/image75.png"/><Relationship Id="rId12" Type="http://schemas.openxmlformats.org/officeDocument/2006/relationships/customXml" Target="../ink/ink98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109.xml"/><Relationship Id="rId38" Type="http://schemas.openxmlformats.org/officeDocument/2006/relationships/image" Target="../media/image88.png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20" Type="http://schemas.openxmlformats.org/officeDocument/2006/relationships/customXml" Target="../ink/ink102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77.png"/><Relationship Id="rId24" Type="http://schemas.openxmlformats.org/officeDocument/2006/relationships/customXml" Target="../ink/ink104.xml"/><Relationship Id="rId32" Type="http://schemas.openxmlformats.org/officeDocument/2006/relationships/customXml" Target="../ink/ink108.xml"/><Relationship Id="rId37" Type="http://schemas.openxmlformats.org/officeDocument/2006/relationships/customXml" Target="../ink/ink112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106.xml"/><Relationship Id="rId36" Type="http://schemas.openxmlformats.org/officeDocument/2006/relationships/image" Target="../media/image87.png"/><Relationship Id="rId10" Type="http://schemas.openxmlformats.org/officeDocument/2006/relationships/customXml" Target="../ink/ink97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94.xml"/><Relationship Id="rId9" Type="http://schemas.openxmlformats.org/officeDocument/2006/relationships/image" Target="../media/image76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84.png"/><Relationship Id="rId30" Type="http://schemas.openxmlformats.org/officeDocument/2006/relationships/customXml" Target="../ink/ink107.xml"/><Relationship Id="rId35" Type="http://schemas.openxmlformats.org/officeDocument/2006/relationships/customXml" Target="../ink/ink111.xml"/><Relationship Id="rId8" Type="http://schemas.openxmlformats.org/officeDocument/2006/relationships/customXml" Target="../ink/ink96.xml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</a:t>
            </a:r>
            <a:r>
              <a:rPr lang="en-US" dirty="0" err="1">
                <a:solidFill>
                  <a:srgbClr val="FF0000"/>
                </a:solidFill>
              </a:rPr>
              <a:t>moveborrow</a:t>
            </a:r>
            <a:r>
              <a:rPr lang="en-US" dirty="0">
                <a:solidFill>
                  <a:srgbClr val="FF0000"/>
                </a:solidFill>
              </a:rPr>
              <a:t> of moved value: `var1`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3BDC-D006-A1AA-9745-C8E2C911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4EDC-7EE7-1367-F9B1-9627D17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&gt;(_x: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30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14:cNvPr>
              <p14:cNvContentPartPr/>
              <p14:nvPr/>
            </p14:nvContentPartPr>
            <p14:xfrm>
              <a:off x="4932612" y="2825640"/>
              <a:ext cx="549360" cy="20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972" y="2816640"/>
                <a:ext cx="567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14:cNvPr>
              <p14:cNvContentPartPr/>
              <p14:nvPr/>
            </p14:nvContentPartPr>
            <p14:xfrm>
              <a:off x="8979732" y="1975320"/>
              <a:ext cx="2190960" cy="1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0732" y="1966320"/>
                <a:ext cx="220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14:cNvPr>
              <p14:cNvContentPartPr/>
              <p14:nvPr/>
            </p14:nvContentPartPr>
            <p14:xfrm>
              <a:off x="9467892" y="1635120"/>
              <a:ext cx="5288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9252" y="1626120"/>
                <a:ext cx="54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14:cNvPr>
              <p14:cNvContentPartPr/>
              <p14:nvPr/>
            </p14:nvContentPartPr>
            <p14:xfrm>
              <a:off x="9498852" y="1324800"/>
              <a:ext cx="361800" cy="6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212" y="1315800"/>
                <a:ext cx="37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14:cNvPr>
              <p14:cNvContentPartPr/>
              <p14:nvPr/>
            </p14:nvContentPartPr>
            <p14:xfrm>
              <a:off x="9441252" y="981360"/>
              <a:ext cx="41688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2252" y="972360"/>
                <a:ext cx="434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14:cNvPr>
              <p14:cNvContentPartPr/>
              <p14:nvPr/>
            </p14:nvContentPartPr>
            <p14:xfrm>
              <a:off x="9476892" y="622440"/>
              <a:ext cx="244080" cy="7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7892" y="613440"/>
                <a:ext cx="26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14:cNvPr>
              <p14:cNvContentPartPr/>
              <p14:nvPr/>
            </p14:nvContentPartPr>
            <p14:xfrm>
              <a:off x="9396972" y="313920"/>
              <a:ext cx="514080" cy="9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8332" y="305280"/>
                <a:ext cx="5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14:cNvPr>
              <p14:cNvContentPartPr/>
              <p14:nvPr/>
            </p14:nvContentPartPr>
            <p14:xfrm>
              <a:off x="9508932" y="2276640"/>
              <a:ext cx="1711800" cy="56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0292" y="2267640"/>
                <a:ext cx="1729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14:cNvPr>
              <p14:cNvContentPartPr/>
              <p14:nvPr/>
            </p14:nvContentPartPr>
            <p14:xfrm>
              <a:off x="9737532" y="2422800"/>
              <a:ext cx="188280" cy="27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532" y="2413800"/>
                <a:ext cx="20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14:cNvPr>
              <p14:cNvContentPartPr/>
              <p14:nvPr/>
            </p14:nvContentPartPr>
            <p14:xfrm>
              <a:off x="9427932" y="1585080"/>
              <a:ext cx="1634400" cy="33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292" y="1576440"/>
                <a:ext cx="1652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14:cNvPr>
              <p14:cNvContentPartPr/>
              <p14:nvPr/>
            </p14:nvContentPartPr>
            <p14:xfrm>
              <a:off x="11110212" y="1753200"/>
              <a:ext cx="284760" cy="78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1572" y="1744560"/>
                <a:ext cx="302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14:cNvPr>
              <p14:cNvContentPartPr/>
              <p14:nvPr/>
            </p14:nvContentPartPr>
            <p14:xfrm>
              <a:off x="10114812" y="2424600"/>
              <a:ext cx="52560" cy="25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6172" y="2415960"/>
                <a:ext cx="70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14:cNvPr>
              <p14:cNvContentPartPr/>
              <p14:nvPr/>
            </p14:nvContentPartPr>
            <p14:xfrm>
              <a:off x="10026972" y="2543040"/>
              <a:ext cx="2066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8332" y="253440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14:cNvPr>
              <p14:cNvContentPartPr/>
              <p14:nvPr/>
            </p14:nvContentPartPr>
            <p14:xfrm>
              <a:off x="10329012" y="2405520"/>
              <a:ext cx="18360" cy="302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0012" y="2396880"/>
                <a:ext cx="36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14:cNvPr>
              <p14:cNvContentPartPr/>
              <p14:nvPr/>
            </p14:nvContentPartPr>
            <p14:xfrm>
              <a:off x="10346652" y="2436120"/>
              <a:ext cx="161280" cy="26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7652" y="2427480"/>
                <a:ext cx="17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14:cNvPr>
              <p14:cNvContentPartPr/>
              <p14:nvPr/>
            </p14:nvContentPartPr>
            <p14:xfrm>
              <a:off x="10613052" y="2454480"/>
              <a:ext cx="26640" cy="28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4052" y="2445840"/>
                <a:ext cx="44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14:cNvPr>
              <p14:cNvContentPartPr/>
              <p14:nvPr/>
            </p14:nvContentPartPr>
            <p14:xfrm>
              <a:off x="10564452" y="2463480"/>
              <a:ext cx="108360" cy="1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55452" y="2454840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14:cNvPr>
              <p14:cNvContentPartPr/>
              <p14:nvPr/>
            </p14:nvContentPartPr>
            <p14:xfrm>
              <a:off x="10595412" y="2716200"/>
              <a:ext cx="96840" cy="11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6412" y="2707560"/>
                <a:ext cx="11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14:cNvPr>
              <p14:cNvContentPartPr/>
              <p14:nvPr/>
            </p14:nvContentPartPr>
            <p14:xfrm>
              <a:off x="10777212" y="2472120"/>
              <a:ext cx="8280" cy="30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8572" y="2463480"/>
                <a:ext cx="25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14:cNvPr>
              <p14:cNvContentPartPr/>
              <p14:nvPr/>
            </p14:nvContentPartPr>
            <p14:xfrm>
              <a:off x="10777212" y="2410920"/>
              <a:ext cx="151560" cy="32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8572" y="2402280"/>
                <a:ext cx="1692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14:cNvPr>
              <p14:cNvContentPartPr/>
              <p14:nvPr/>
            </p14:nvContentPartPr>
            <p14:xfrm>
              <a:off x="10981332" y="2451240"/>
              <a:ext cx="136080" cy="266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72332" y="2442240"/>
                <a:ext cx="153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14:cNvPr>
              <p14:cNvContentPartPr/>
              <p14:nvPr/>
            </p14:nvContentPartPr>
            <p14:xfrm>
              <a:off x="9094932" y="2378160"/>
              <a:ext cx="244440" cy="26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5932" y="2369160"/>
                <a:ext cx="26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14:cNvPr>
              <p14:cNvContentPartPr/>
              <p14:nvPr/>
            </p14:nvContentPartPr>
            <p14:xfrm>
              <a:off x="9436932" y="262728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61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14:cNvPr>
              <p14:cNvContentPartPr/>
              <p14:nvPr/>
            </p14:nvContentPartPr>
            <p14:xfrm>
              <a:off x="9436932" y="243648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42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14:cNvPr>
              <p14:cNvContentPartPr/>
              <p14:nvPr/>
            </p14:nvContentPartPr>
            <p14:xfrm>
              <a:off x="8319852" y="1668600"/>
              <a:ext cx="12240" cy="8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0852" y="1659960"/>
                <a:ext cx="2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14:cNvPr>
              <p14:cNvContentPartPr/>
              <p14:nvPr/>
            </p14:nvContentPartPr>
            <p14:xfrm>
              <a:off x="8336412" y="1606320"/>
              <a:ext cx="82800" cy="140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7412" y="1597320"/>
                <a:ext cx="10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14:cNvPr>
              <p14:cNvContentPartPr/>
              <p14:nvPr/>
            </p14:nvContentPartPr>
            <p14:xfrm>
              <a:off x="8477892" y="1638360"/>
              <a:ext cx="78840" cy="138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8892" y="1629360"/>
                <a:ext cx="96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14:cNvPr>
              <p14:cNvContentPartPr/>
              <p14:nvPr/>
            </p14:nvContentPartPr>
            <p14:xfrm>
              <a:off x="8614692" y="1668600"/>
              <a:ext cx="45720" cy="13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5692" y="1659960"/>
                <a:ext cx="6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14:cNvPr>
              <p14:cNvContentPartPr/>
              <p14:nvPr/>
            </p14:nvContentPartPr>
            <p14:xfrm>
              <a:off x="8584812" y="1721880"/>
              <a:ext cx="145440" cy="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75812" y="1713240"/>
                <a:ext cx="163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14:cNvPr>
              <p14:cNvContentPartPr/>
              <p14:nvPr/>
            </p14:nvContentPartPr>
            <p14:xfrm>
              <a:off x="8756532" y="1686600"/>
              <a:ext cx="166680" cy="137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7532" y="1677960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14:cNvPr>
              <p14:cNvContentPartPr/>
              <p14:nvPr/>
            </p14:nvContentPartPr>
            <p14:xfrm>
              <a:off x="8952012" y="1709280"/>
              <a:ext cx="99360" cy="13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43012" y="1700280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14:cNvPr>
              <p14:cNvContentPartPr/>
              <p14:nvPr/>
            </p14:nvContentPartPr>
            <p14:xfrm>
              <a:off x="9078372" y="1753200"/>
              <a:ext cx="39240" cy="9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69732" y="1744560"/>
                <a:ext cx="56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14:cNvPr>
              <p14:cNvContentPartPr/>
              <p14:nvPr/>
            </p14:nvContentPartPr>
            <p14:xfrm>
              <a:off x="9103932" y="1738800"/>
              <a:ext cx="137880" cy="8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94932" y="1729800"/>
                <a:ext cx="155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14:cNvPr>
              <p14:cNvContentPartPr/>
              <p14:nvPr/>
            </p14:nvContentPartPr>
            <p14:xfrm>
              <a:off x="9691812" y="1735200"/>
              <a:ext cx="211320" cy="9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82812" y="1726560"/>
                <a:ext cx="22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14:cNvPr>
              <p14:cNvContentPartPr/>
              <p14:nvPr/>
            </p14:nvContentPartPr>
            <p14:xfrm>
              <a:off x="10527012" y="1721520"/>
              <a:ext cx="184680" cy="84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18012" y="1712520"/>
                <a:ext cx="20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14:cNvPr>
              <p14:cNvContentPartPr/>
              <p14:nvPr/>
            </p14:nvContentPartPr>
            <p14:xfrm>
              <a:off x="9971172" y="1730880"/>
              <a:ext cx="101520" cy="9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62172" y="1721880"/>
                <a:ext cx="119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14:cNvPr>
              <p14:cNvContentPartPr/>
              <p14:nvPr/>
            </p14:nvContentPartPr>
            <p14:xfrm>
              <a:off x="10185372" y="1743480"/>
              <a:ext cx="99000" cy="95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6372" y="1734480"/>
                <a:ext cx="116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14:cNvPr>
              <p14:cNvContentPartPr/>
              <p14:nvPr/>
            </p14:nvContentPartPr>
            <p14:xfrm>
              <a:off x="10315692" y="1721880"/>
              <a:ext cx="78120" cy="93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6692" y="1712880"/>
                <a:ext cx="95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14:cNvPr>
              <p14:cNvContentPartPr/>
              <p14:nvPr/>
            </p14:nvContentPartPr>
            <p14:xfrm>
              <a:off x="10394892" y="1739520"/>
              <a:ext cx="69480" cy="13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85892" y="1730520"/>
                <a:ext cx="87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14:cNvPr>
              <p14:cNvContentPartPr/>
              <p14:nvPr/>
            </p14:nvContentPartPr>
            <p14:xfrm>
              <a:off x="10488852" y="184644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985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14:cNvPr>
              <p14:cNvContentPartPr/>
              <p14:nvPr/>
            </p14:nvContentPartPr>
            <p14:xfrm>
              <a:off x="10493532" y="1846440"/>
              <a:ext cx="180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4532" y="183780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14:cNvPr>
              <p14:cNvContentPartPr/>
              <p14:nvPr/>
            </p14:nvContentPartPr>
            <p14:xfrm>
              <a:off x="10533132" y="184644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449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14:cNvPr>
              <p14:cNvContentPartPr/>
              <p14:nvPr/>
            </p14:nvContentPartPr>
            <p14:xfrm>
              <a:off x="8842212" y="2046240"/>
              <a:ext cx="2264040" cy="86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3212" y="2037600"/>
                <a:ext cx="22816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14:cNvPr>
              <p14:cNvContentPartPr/>
              <p14:nvPr/>
            </p14:nvContentPartPr>
            <p14:xfrm>
              <a:off x="9148212" y="1939680"/>
              <a:ext cx="2148840" cy="10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9572" y="1930680"/>
                <a:ext cx="216648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14:cNvPr>
              <p14:cNvContentPartPr/>
              <p14:nvPr/>
            </p14:nvContentPartPr>
            <p14:xfrm>
              <a:off x="8469252" y="2445840"/>
              <a:ext cx="3133800" cy="16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0612" y="2436840"/>
                <a:ext cx="3151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(Unique)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– Mutable (Unique)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7D26BC-AB00-9C33-1D2B-5008804A7FA7}"/>
              </a:ext>
            </a:extLst>
          </p:cNvPr>
          <p:cNvSpPr txBox="1"/>
          <p:nvPr/>
        </p:nvSpPr>
        <p:spPr>
          <a:xfrm>
            <a:off x="838199" y="3961232"/>
            <a:ext cx="1081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ariables and pointers 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if they refer to overlapping regions of memory.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Prevention for Drop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9A204-9D24-7026-A5D9-772EFA1A3E38}"/>
              </a:ext>
            </a:extLst>
          </p:cNvPr>
          <p:cNvGrpSpPr/>
          <p:nvPr/>
        </p:nvGrpSpPr>
        <p:grpSpPr>
          <a:xfrm>
            <a:off x="7388908" y="1801394"/>
            <a:ext cx="3113640" cy="1920240"/>
            <a:chOff x="7388908" y="1801394"/>
            <a:chExt cx="3113640" cy="19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14:cNvPr>
                <p14:cNvContentPartPr/>
                <p14:nvPr/>
              </p14:nvContentPartPr>
              <p14:xfrm>
                <a:off x="8488708" y="2040434"/>
                <a:ext cx="244080" cy="17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79708" y="2031794"/>
                  <a:ext cx="26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14:cNvPr>
                <p14:cNvContentPartPr/>
                <p14:nvPr/>
              </p14:nvContentPartPr>
              <p14:xfrm>
                <a:off x="8840428" y="2045474"/>
                <a:ext cx="427680" cy="20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1428" y="2036834"/>
                  <a:ext cx="44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14:cNvPr>
                <p14:cNvContentPartPr/>
                <p14:nvPr/>
              </p14:nvContentPartPr>
              <p14:xfrm>
                <a:off x="9347308" y="2089394"/>
                <a:ext cx="19080" cy="21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68" y="2080394"/>
                  <a:ext cx="3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14:cNvPr>
                <p14:cNvContentPartPr/>
                <p14:nvPr/>
              </p14:nvContentPartPr>
              <p14:xfrm>
                <a:off x="9376828" y="2004794"/>
                <a:ext cx="16740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7828" y="1995794"/>
                  <a:ext cx="185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14:cNvPr>
                <p14:cNvContentPartPr/>
                <p14:nvPr/>
              </p14:nvContentPartPr>
              <p14:xfrm>
                <a:off x="9684268" y="2099474"/>
                <a:ext cx="16164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5268" y="2090474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14:cNvPr>
                <p14:cNvContentPartPr/>
                <p14:nvPr/>
              </p14:nvContentPartPr>
              <p14:xfrm>
                <a:off x="9972268" y="1977074"/>
                <a:ext cx="154080" cy="35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3628" y="1968434"/>
                  <a:ext cx="171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14:cNvPr>
                <p14:cNvContentPartPr/>
                <p14:nvPr/>
              </p14:nvContentPartPr>
              <p14:xfrm>
                <a:off x="8127628" y="1801394"/>
                <a:ext cx="2374920" cy="79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628" y="1792394"/>
                  <a:ext cx="23925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14:cNvPr>
                <p14:cNvContentPartPr/>
                <p14:nvPr/>
              </p14:nvContentPartPr>
              <p14:xfrm>
                <a:off x="7719748" y="2598794"/>
                <a:ext cx="833400" cy="67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0748" y="2590154"/>
                  <a:ext cx="851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14:cNvPr>
                <p14:cNvContentPartPr/>
                <p14:nvPr/>
              </p14:nvContentPartPr>
              <p14:xfrm>
                <a:off x="7388908" y="3403034"/>
                <a:ext cx="274680" cy="26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9908" y="3394034"/>
                  <a:ext cx="292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14:cNvPr>
                <p14:cNvContentPartPr/>
                <p14:nvPr/>
              </p14:nvContentPartPr>
              <p14:xfrm>
                <a:off x="7836028" y="3445874"/>
                <a:ext cx="13716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7028" y="3437234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14:cNvPr>
                <p14:cNvContentPartPr/>
                <p14:nvPr/>
              </p14:nvContentPartPr>
              <p14:xfrm>
                <a:off x="8037988" y="3531194"/>
                <a:ext cx="178200" cy="17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8988" y="3522554"/>
                  <a:ext cx="195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14:cNvPr>
                <p14:cNvContentPartPr/>
                <p14:nvPr/>
              </p14:nvContentPartPr>
              <p14:xfrm>
                <a:off x="8319148" y="3548474"/>
                <a:ext cx="51840" cy="17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0148" y="3539834"/>
                  <a:ext cx="6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14:cNvPr>
                <p14:cNvContentPartPr/>
                <p14:nvPr/>
              </p14:nvContentPartPr>
              <p14:xfrm>
                <a:off x="8303308" y="3627314"/>
                <a:ext cx="6660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4308" y="3618674"/>
                  <a:ext cx="84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E2199B-90CD-0053-C4BE-4E4392C65DF8}"/>
              </a:ext>
            </a:extLst>
          </p:cNvPr>
          <p:cNvGrpSpPr/>
          <p:nvPr/>
        </p:nvGrpSpPr>
        <p:grpSpPr>
          <a:xfrm>
            <a:off x="9653668" y="2692394"/>
            <a:ext cx="1702080" cy="1031040"/>
            <a:chOff x="9653668" y="2692394"/>
            <a:chExt cx="170208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14:cNvPr>
                <p14:cNvContentPartPr/>
                <p14:nvPr/>
              </p14:nvContentPartPr>
              <p14:xfrm>
                <a:off x="9653668" y="2743154"/>
                <a:ext cx="521640" cy="60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5028" y="2734154"/>
                  <a:ext cx="539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14:cNvPr>
                <p14:cNvContentPartPr/>
                <p14:nvPr/>
              </p14:nvContentPartPr>
              <p14:xfrm>
                <a:off x="10062268" y="3437954"/>
                <a:ext cx="201600" cy="23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53268" y="3428954"/>
                  <a:ext cx="219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14:cNvPr>
                <p14:cNvContentPartPr/>
                <p14:nvPr/>
              </p14:nvContentPartPr>
              <p14:xfrm>
                <a:off x="10272148" y="2859794"/>
                <a:ext cx="488880" cy="49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3148" y="2851154"/>
                  <a:ext cx="5065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14:cNvPr>
                <p14:cNvContentPartPr/>
                <p14:nvPr/>
              </p14:nvContentPartPr>
              <p14:xfrm>
                <a:off x="10758508" y="3448034"/>
                <a:ext cx="14904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9508" y="3439034"/>
                  <a:ext cx="166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14:cNvPr>
                <p14:cNvContentPartPr/>
                <p14:nvPr/>
              </p14:nvContentPartPr>
              <p14:xfrm>
                <a:off x="10564108" y="2692394"/>
                <a:ext cx="690120" cy="60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5108" y="2683394"/>
                  <a:ext cx="7077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14:cNvPr>
                <p14:cNvContentPartPr/>
                <p14:nvPr/>
              </p14:nvContentPartPr>
              <p14:xfrm>
                <a:off x="11114188" y="3338234"/>
                <a:ext cx="241560" cy="32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5548" y="3329594"/>
                  <a:ext cx="259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62D1AE-3426-B33D-E21C-471BAA52298B}"/>
              </a:ext>
            </a:extLst>
          </p:cNvPr>
          <p:cNvGrpSpPr/>
          <p:nvPr/>
        </p:nvGrpSpPr>
        <p:grpSpPr>
          <a:xfrm>
            <a:off x="9170908" y="3350114"/>
            <a:ext cx="181440" cy="335160"/>
            <a:chOff x="9170908" y="3350114"/>
            <a:chExt cx="181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14:cNvPr>
                <p14:cNvContentPartPr/>
                <p14:nvPr/>
              </p14:nvContentPartPr>
              <p14:xfrm>
                <a:off x="9170908" y="3377114"/>
                <a:ext cx="10080" cy="30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2268" y="3368474"/>
                  <a:ext cx="2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14:cNvPr>
                <p14:cNvContentPartPr/>
                <p14:nvPr/>
              </p14:nvContentPartPr>
              <p14:xfrm>
                <a:off x="9310948" y="3350114"/>
                <a:ext cx="41400" cy="33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02308" y="3341114"/>
                  <a:ext cx="5904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ok?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1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8" y="2993377"/>
                <a:ext cx="292176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938" y="4467217"/>
                  <a:ext cx="8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69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938" y="4529497"/>
                  <a:ext cx="22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37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77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978" y="458997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725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458" y="4745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738" y="431313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77"/>
                  <a:ext cx="30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43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91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498" y="344049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013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E80C66-ADAF-1062-8CA4-DC6B23073CA1}"/>
              </a:ext>
            </a:extLst>
          </p:cNvPr>
          <p:cNvGrpSpPr/>
          <p:nvPr/>
        </p:nvGrpSpPr>
        <p:grpSpPr>
          <a:xfrm>
            <a:off x="1169075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1977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933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6818" y="2935057"/>
                  <a:ext cx="31143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98" y="2893657"/>
                  <a:ext cx="39855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18" y="3325657"/>
                  <a:ext cx="371664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stealing may happened anywhere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897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6819" y="2935057"/>
                  <a:ext cx="3114358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8099" y="2893297"/>
                  <a:ext cx="3985558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418" y="3325232"/>
                  <a:ext cx="3716640" cy="681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F75F64-C7D2-368F-939C-7AFA2955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EA2FAF7-0C36-5DBB-5DF9-FC3F8FAC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14:cNvPr>
              <p14:cNvContentPartPr/>
              <p14:nvPr/>
            </p14:nvContentPartPr>
            <p14:xfrm>
              <a:off x="4400178" y="2956657"/>
              <a:ext cx="3947760" cy="253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91538" y="2948017"/>
                <a:ext cx="3965400" cy="25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14EB0F3-F5D0-1A4B-4FF6-D5E8B1FD135B}"/>
              </a:ext>
            </a:extLst>
          </p:cNvPr>
          <p:cNvGrpSpPr/>
          <p:nvPr/>
        </p:nvGrpSpPr>
        <p:grpSpPr>
          <a:xfrm>
            <a:off x="6775818" y="5600137"/>
            <a:ext cx="680760" cy="510840"/>
            <a:chOff x="6775818" y="5600137"/>
            <a:chExt cx="68076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14:cNvPr>
                <p14:cNvContentPartPr/>
                <p14:nvPr/>
              </p14:nvContentPartPr>
              <p14:xfrm>
                <a:off x="6792018" y="5916577"/>
                <a:ext cx="664560" cy="194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83018" y="5907577"/>
                  <a:ext cx="68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14:cNvPr>
                <p14:cNvContentPartPr/>
                <p14:nvPr/>
              </p14:nvContentPartPr>
              <p14:xfrm>
                <a:off x="6775818" y="5600137"/>
                <a:ext cx="129960" cy="17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6818" y="5591497"/>
                  <a:ext cx="14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14:cNvPr>
                <p14:cNvContentPartPr/>
                <p14:nvPr/>
              </p14:nvContentPartPr>
              <p14:xfrm>
                <a:off x="7306098" y="5659177"/>
                <a:ext cx="123120" cy="16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97458" y="5650177"/>
                  <a:ext cx="14076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774-8757-28FC-4323-4D83FB9B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F01-8B24-2473-17A8-3BA8DB2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3714-1FE1-FE93-4C2E-31AC55E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Stealing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FB8-094A-8784-3A62-35A22C6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bytes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br>
              <a:rPr lang="en-US" dirty="0">
                <a:solidFill>
                  <a:srgbClr val="871094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error[E0507]: cannot move out of `*reference` which is behind a mutable reference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FCF-6D72-831E-3580-4EF72B72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D0E-C8ED-1FA0-8772-482C3C72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5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DDB-03A9-FA35-BF58-EBF2F203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5177-DBAD-E0BB-4C15-614DC2C0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</a:t>
            </a:r>
            <a:r>
              <a:rPr lang="en-US" dirty="0"/>
              <a:t>cannot move out of `var` because it is borrowed</a:t>
            </a:r>
          </a:p>
          <a:p>
            <a:pPr marL="0" indent="0">
              <a:buNone/>
            </a:pPr>
            <a:r>
              <a:rPr lang="en-US" dirty="0"/>
              <a:t>let moved = var;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        ^^^ move out of `var` occurs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reference)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--------- borrow later used here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3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01D3-72E7-4928-1F18-E4B521F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966-F47A-5470-01A6-7B1E4F84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2FB800AF-AD9C-4D12-8C68-45A58015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 ! 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6D942-BBF7-C58E-0739-1C4B8C56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CCCC8-1045-CFCB-AB85-B200109530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B13363-45CC-AB73-52FD-DA6E0B7DD528}"/>
              </a:ext>
            </a:extLst>
          </p:cNvPr>
          <p:cNvGrpSpPr/>
          <p:nvPr/>
        </p:nvGrpSpPr>
        <p:grpSpPr>
          <a:xfrm>
            <a:off x="6676828" y="2494754"/>
            <a:ext cx="902880" cy="274320"/>
            <a:chOff x="6676828" y="2494754"/>
            <a:chExt cx="9028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14:cNvPr>
                <p14:cNvContentPartPr/>
                <p14:nvPr/>
              </p14:nvContentPartPr>
              <p14:xfrm>
                <a:off x="6676828" y="2517434"/>
                <a:ext cx="208800" cy="20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7828" y="2508434"/>
                  <a:ext cx="226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14:cNvPr>
                <p14:cNvContentPartPr/>
                <p14:nvPr/>
              </p14:nvContentPartPr>
              <p14:xfrm>
                <a:off x="7029988" y="2544434"/>
                <a:ext cx="73080" cy="14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20988" y="2535794"/>
                  <a:ext cx="90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14:cNvPr>
                <p14:cNvContentPartPr/>
                <p14:nvPr/>
              </p14:nvContentPartPr>
              <p14:xfrm>
                <a:off x="7085428" y="2548394"/>
                <a:ext cx="217080" cy="14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6428" y="2539754"/>
                  <a:ext cx="23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14:cNvPr>
                <p14:cNvContentPartPr/>
                <p14:nvPr/>
              </p14:nvContentPartPr>
              <p14:xfrm>
                <a:off x="7346068" y="2532914"/>
                <a:ext cx="6840" cy="23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7068" y="2524274"/>
                  <a:ext cx="24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14:cNvPr>
                <p14:cNvContentPartPr/>
                <p14:nvPr/>
              </p14:nvContentPartPr>
              <p14:xfrm>
                <a:off x="7400788" y="2494754"/>
                <a:ext cx="178920" cy="25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1788" y="2486114"/>
                  <a:ext cx="1965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D99C2-2676-DCC4-BA88-48D4EBF16765}"/>
              </a:ext>
            </a:extLst>
          </p:cNvPr>
          <p:cNvGrpSpPr/>
          <p:nvPr/>
        </p:nvGrpSpPr>
        <p:grpSpPr>
          <a:xfrm>
            <a:off x="8120428" y="2376314"/>
            <a:ext cx="1933560" cy="529920"/>
            <a:chOff x="8120428" y="2376314"/>
            <a:chExt cx="19335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14:cNvPr>
                <p14:cNvContentPartPr/>
                <p14:nvPr/>
              </p14:nvContentPartPr>
              <p14:xfrm>
                <a:off x="8120428" y="2376314"/>
                <a:ext cx="1933560" cy="52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788" y="2367314"/>
                  <a:ext cx="1951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14:cNvPr>
                <p14:cNvContentPartPr/>
                <p14:nvPr/>
              </p14:nvContentPartPr>
              <p14:xfrm>
                <a:off x="8797228" y="2509514"/>
                <a:ext cx="244800" cy="35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88228" y="2500874"/>
                  <a:ext cx="262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14:cNvPr>
                <p14:cNvContentPartPr/>
                <p14:nvPr/>
              </p14:nvContentPartPr>
              <p14:xfrm>
                <a:off x="9249028" y="2527874"/>
                <a:ext cx="273960" cy="23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028" y="2519234"/>
                  <a:ext cx="2916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5DDDEC-508E-79A1-F382-3C508C444E40}"/>
              </a:ext>
            </a:extLst>
          </p:cNvPr>
          <p:cNvGrpSpPr/>
          <p:nvPr/>
        </p:nvGrpSpPr>
        <p:grpSpPr>
          <a:xfrm>
            <a:off x="6671068" y="2936834"/>
            <a:ext cx="948600" cy="324720"/>
            <a:chOff x="6671068" y="2936834"/>
            <a:chExt cx="9486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14:cNvPr>
                <p14:cNvContentPartPr/>
                <p14:nvPr/>
              </p14:nvContentPartPr>
              <p14:xfrm>
                <a:off x="6671068" y="3062114"/>
                <a:ext cx="33480" cy="19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62428" y="3053474"/>
                  <a:ext cx="5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14:cNvPr>
                <p14:cNvContentPartPr/>
                <p14:nvPr/>
              </p14:nvContentPartPr>
              <p14:xfrm>
                <a:off x="6684748" y="3010634"/>
                <a:ext cx="167760" cy="16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108" y="3001634"/>
                  <a:ext cx="185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14:cNvPr>
                <p14:cNvContentPartPr/>
                <p14:nvPr/>
              </p14:nvContentPartPr>
              <p14:xfrm>
                <a:off x="6964828" y="3015314"/>
                <a:ext cx="153720" cy="20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6188" y="3006674"/>
                  <a:ext cx="171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14:cNvPr>
                <p14:cNvContentPartPr/>
                <p14:nvPr/>
              </p14:nvContentPartPr>
              <p14:xfrm>
                <a:off x="7202068" y="2936834"/>
                <a:ext cx="217800" cy="22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3428" y="2928194"/>
                  <a:ext cx="235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14:cNvPr>
                <p14:cNvContentPartPr/>
                <p14:nvPr/>
              </p14:nvContentPartPr>
              <p14:xfrm>
                <a:off x="7182628" y="3030794"/>
                <a:ext cx="123480" cy="2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3988" y="3022154"/>
                  <a:ext cx="141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14:cNvPr>
                <p14:cNvContentPartPr/>
                <p14:nvPr/>
              </p14:nvContentPartPr>
              <p14:xfrm>
                <a:off x="7404748" y="3163274"/>
                <a:ext cx="39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5748" y="3154274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14:cNvPr>
                <p14:cNvContentPartPr/>
                <p14:nvPr/>
              </p14:nvContentPartPr>
              <p14:xfrm>
                <a:off x="7599148" y="3186674"/>
                <a:ext cx="18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0508" y="317803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14:cNvPr>
                <p14:cNvContentPartPr/>
                <p14:nvPr/>
              </p14:nvContentPartPr>
              <p14:xfrm>
                <a:off x="7607068" y="3186674"/>
                <a:ext cx="1260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98068" y="3178034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D7FCB0-5A07-05FF-F07A-86287BBB9D88}"/>
              </a:ext>
            </a:extLst>
          </p:cNvPr>
          <p:cNvGrpSpPr/>
          <p:nvPr/>
        </p:nvGrpSpPr>
        <p:grpSpPr>
          <a:xfrm>
            <a:off x="8162188" y="2994434"/>
            <a:ext cx="1834560" cy="443520"/>
            <a:chOff x="8162188" y="2994434"/>
            <a:chExt cx="183456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14:cNvPr>
                <p14:cNvContentPartPr/>
                <p14:nvPr/>
              </p14:nvContentPartPr>
              <p14:xfrm>
                <a:off x="8162188" y="2994434"/>
                <a:ext cx="1834560" cy="44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3188" y="2985794"/>
                  <a:ext cx="18522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14:cNvPr>
                <p14:cNvContentPartPr/>
                <p14:nvPr/>
              </p14:nvContentPartPr>
              <p14:xfrm>
                <a:off x="8425348" y="3100994"/>
                <a:ext cx="195840" cy="15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16708" y="3092354"/>
                  <a:ext cx="213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14:cNvPr>
                <p14:cNvContentPartPr/>
                <p14:nvPr/>
              </p14:nvContentPartPr>
              <p14:xfrm>
                <a:off x="9152188" y="3167234"/>
                <a:ext cx="185040" cy="10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43188" y="3158594"/>
                  <a:ext cx="202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14:cNvPr>
                <p14:cNvContentPartPr/>
                <p14:nvPr/>
              </p14:nvContentPartPr>
              <p14:xfrm>
                <a:off x="8782108" y="3256514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3108" y="3247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14:cNvPr>
                <p14:cNvContentPartPr/>
                <p14:nvPr/>
              </p14:nvContentPartPr>
              <p14:xfrm>
                <a:off x="8813068" y="324499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04428" y="3235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14:cNvPr>
                <p14:cNvContentPartPr/>
                <p14:nvPr/>
              </p14:nvContentPartPr>
              <p14:xfrm>
                <a:off x="8953108" y="3248954"/>
                <a:ext cx="18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4468" y="323995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14:cNvPr>
              <p14:cNvContentPartPr/>
              <p14:nvPr/>
            </p14:nvContentPartPr>
            <p14:xfrm>
              <a:off x="9852028" y="2617874"/>
              <a:ext cx="596880" cy="588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43388" y="2608874"/>
                <a:ext cx="6145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14:cNvPr>
              <p14:cNvContentPartPr/>
              <p14:nvPr/>
            </p14:nvContentPartPr>
            <p14:xfrm>
              <a:off x="8246788" y="3516794"/>
              <a:ext cx="1722960" cy="42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38148" y="3508154"/>
                <a:ext cx="174060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642F2B9-185F-A417-C257-CF66C430E224}"/>
              </a:ext>
            </a:extLst>
          </p:cNvPr>
          <p:cNvGrpSpPr/>
          <p:nvPr/>
        </p:nvGrpSpPr>
        <p:grpSpPr>
          <a:xfrm>
            <a:off x="6792388" y="3626234"/>
            <a:ext cx="997560" cy="269640"/>
            <a:chOff x="6792388" y="3626234"/>
            <a:chExt cx="9975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14:cNvPr>
                <p14:cNvContentPartPr/>
                <p14:nvPr/>
              </p14:nvContentPartPr>
              <p14:xfrm>
                <a:off x="6792388" y="3626234"/>
                <a:ext cx="161280" cy="16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3388" y="3617234"/>
                  <a:ext cx="17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14:cNvPr>
                <p14:cNvContentPartPr/>
                <p14:nvPr/>
              </p14:nvContentPartPr>
              <p14:xfrm>
                <a:off x="7034308" y="3644594"/>
                <a:ext cx="143640" cy="12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25308" y="3635594"/>
                  <a:ext cx="161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14:cNvPr>
                <p14:cNvContentPartPr/>
                <p14:nvPr/>
              </p14:nvContentPartPr>
              <p14:xfrm>
                <a:off x="7248148" y="3684554"/>
                <a:ext cx="44280" cy="21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9148" y="3675914"/>
                  <a:ext cx="61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14:cNvPr>
                <p14:cNvContentPartPr/>
                <p14:nvPr/>
              </p14:nvContentPartPr>
              <p14:xfrm>
                <a:off x="7315108" y="3669074"/>
                <a:ext cx="133200" cy="130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06108" y="3660074"/>
                  <a:ext cx="150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14:cNvPr>
                <p14:cNvContentPartPr/>
                <p14:nvPr/>
              </p14:nvContentPartPr>
              <p14:xfrm>
                <a:off x="7556308" y="3684554"/>
                <a:ext cx="119520" cy="9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7308" y="3675914"/>
                  <a:ext cx="13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14:cNvPr>
                <p14:cNvContentPartPr/>
                <p14:nvPr/>
              </p14:nvContentPartPr>
              <p14:xfrm>
                <a:off x="7618948" y="3723434"/>
                <a:ext cx="171000" cy="16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09948" y="3714794"/>
                  <a:ext cx="1886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6FF6CF-CCEC-4326-D201-9CA7B95A3C50}"/>
              </a:ext>
            </a:extLst>
          </p:cNvPr>
          <p:cNvGrpSpPr/>
          <p:nvPr/>
        </p:nvGrpSpPr>
        <p:grpSpPr>
          <a:xfrm>
            <a:off x="8784988" y="3614714"/>
            <a:ext cx="460800" cy="190800"/>
            <a:chOff x="8784988" y="3614714"/>
            <a:chExt cx="4608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14:cNvPr>
                <p14:cNvContentPartPr/>
                <p14:nvPr/>
              </p14:nvContentPartPr>
              <p14:xfrm>
                <a:off x="8784988" y="3614714"/>
                <a:ext cx="193680" cy="19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75988" y="3606074"/>
                  <a:ext cx="211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14:cNvPr>
                <p14:cNvContentPartPr/>
                <p14:nvPr/>
              </p14:nvContentPartPr>
              <p14:xfrm>
                <a:off x="9066148" y="3636674"/>
                <a:ext cx="179640" cy="16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57508" y="3628034"/>
                  <a:ext cx="19728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49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9C-6163-10A2-29C0-7493A6E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trait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483101-A8CB-5928-6641-1082A161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bit-wise copy</a:t>
            </a:r>
          </a:p>
          <a:p>
            <a:r>
              <a:rPr lang="en-US" dirty="0"/>
              <a:t>Not overloadable</a:t>
            </a:r>
          </a:p>
          <a:p>
            <a:r>
              <a:rPr lang="en-US" dirty="0"/>
              <a:t>Everything which is Copy must also implement Clone</a:t>
            </a:r>
          </a:p>
          <a:p>
            <a:r>
              <a:rPr lang="en-US" dirty="0"/>
              <a:t>Can’t implement Copy for &amp;mut</a:t>
            </a:r>
          </a:p>
          <a:p>
            <a:r>
              <a:rPr lang="en-US" dirty="0"/>
              <a:t>Shouldn’t implement Copy for mutable structures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9527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RequestBuilder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4BBC9-5C7F-1154-E3DA-53B75AF0B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7225" y="1825625"/>
            <a:ext cx="772477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set_count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build(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/* &amp; or &amp;mut or nothing */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C6065-D3E2-DF89-9893-A116E550401E}"/>
              </a:ext>
            </a:extLst>
          </p:cNvPr>
          <p:cNvSpPr txBox="1"/>
          <p:nvPr/>
        </p:nvSpPr>
        <p:spPr>
          <a:xfrm>
            <a:off x="226656" y="5853797"/>
            <a:ext cx="4240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https://classroom.github.com/a/qbAk09p1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48C-8E54-F106-D1EF-1DB7468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 not Deep 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E6EE-A1D5-C686-BE84-681062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60242-A2AC-50A3-770C-F259E5B9A026}"/>
              </a:ext>
            </a:extLst>
          </p:cNvPr>
          <p:cNvGrpSpPr/>
          <p:nvPr/>
        </p:nvGrpSpPr>
        <p:grpSpPr>
          <a:xfrm>
            <a:off x="6036378" y="3435097"/>
            <a:ext cx="3181320" cy="742680"/>
            <a:chOff x="6036378" y="3435097"/>
            <a:chExt cx="3181320" cy="7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14:cNvPr>
                <p14:cNvContentPartPr/>
                <p14:nvPr/>
              </p14:nvContentPartPr>
              <p14:xfrm>
                <a:off x="6036378" y="3770257"/>
                <a:ext cx="18072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78" y="3761617"/>
                  <a:ext cx="19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14:cNvPr>
                <p14:cNvContentPartPr/>
                <p14:nvPr/>
              </p14:nvContentPartPr>
              <p14:xfrm>
                <a:off x="6221778" y="3784297"/>
                <a:ext cx="190080" cy="23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2778" y="3775297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14:cNvPr>
                <p14:cNvContentPartPr/>
                <p14:nvPr/>
              </p14:nvContentPartPr>
              <p14:xfrm>
                <a:off x="6382338" y="3785017"/>
                <a:ext cx="165600" cy="25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3698" y="3776017"/>
                  <a:ext cx="18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14:cNvPr>
                <p14:cNvContentPartPr/>
                <p14:nvPr/>
              </p14:nvContentPartPr>
              <p14:xfrm>
                <a:off x="6568818" y="3733177"/>
                <a:ext cx="186120" cy="30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178" y="3724177"/>
                  <a:ext cx="20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14:cNvPr>
                <p14:cNvContentPartPr/>
                <p14:nvPr/>
              </p14:nvContentPartPr>
              <p14:xfrm>
                <a:off x="6896058" y="3628057"/>
                <a:ext cx="106560" cy="32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8" y="3619417"/>
                  <a:ext cx="12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14:cNvPr>
                <p14:cNvContentPartPr/>
                <p14:nvPr/>
              </p14:nvContentPartPr>
              <p14:xfrm>
                <a:off x="7215018" y="3435097"/>
                <a:ext cx="2002680" cy="74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06018" y="3426097"/>
                  <a:ext cx="202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14:cNvPr>
                <p14:cNvContentPartPr/>
                <p14:nvPr/>
              </p14:nvContentPartPr>
              <p14:xfrm>
                <a:off x="7592298" y="37166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3658" y="3707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14:cNvPr>
                <p14:cNvContentPartPr/>
                <p14:nvPr/>
              </p14:nvContentPartPr>
              <p14:xfrm>
                <a:off x="7590138" y="3702937"/>
                <a:ext cx="21240" cy="19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1138" y="3693937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14:cNvPr>
                <p14:cNvContentPartPr/>
                <p14:nvPr/>
              </p14:nvContentPartPr>
              <p14:xfrm>
                <a:off x="7634778" y="3698617"/>
                <a:ext cx="127800" cy="7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778" y="3689977"/>
                  <a:ext cx="14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14:cNvPr>
                <p14:cNvContentPartPr/>
                <p14:nvPr/>
              </p14:nvContentPartPr>
              <p14:xfrm>
                <a:off x="7761138" y="3721297"/>
                <a:ext cx="106200" cy="15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2498" y="3712297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14:cNvPr>
                <p14:cNvContentPartPr/>
                <p14:nvPr/>
              </p14:nvContentPartPr>
              <p14:xfrm>
                <a:off x="7760778" y="3803017"/>
                <a:ext cx="100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38" y="3794017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14:cNvPr>
                <p14:cNvContentPartPr/>
                <p14:nvPr/>
              </p14:nvContentPartPr>
              <p14:xfrm>
                <a:off x="7941858" y="3715897"/>
                <a:ext cx="12636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3218" y="3706897"/>
                  <a:ext cx="14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14:cNvPr>
                <p14:cNvContentPartPr/>
                <p14:nvPr/>
              </p14:nvContentPartPr>
              <p14:xfrm>
                <a:off x="8125098" y="38757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6098" y="386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14:cNvPr>
                <p14:cNvContentPartPr/>
                <p14:nvPr/>
              </p14:nvContentPartPr>
              <p14:xfrm>
                <a:off x="8134098" y="371193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5098" y="37029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14:cNvPr>
                <p14:cNvContentPartPr/>
                <p14:nvPr/>
              </p14:nvContentPartPr>
              <p14:xfrm>
                <a:off x="8257218" y="3730297"/>
                <a:ext cx="1094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8218" y="3721657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14:cNvPr>
                <p14:cNvContentPartPr/>
                <p14:nvPr/>
              </p14:nvContentPartPr>
              <p14:xfrm>
                <a:off x="8415978" y="3725977"/>
                <a:ext cx="8856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6978" y="3717337"/>
                  <a:ext cx="106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14:cNvPr>
                <p14:cNvContentPartPr/>
                <p14:nvPr/>
              </p14:nvContentPartPr>
              <p14:xfrm>
                <a:off x="8561778" y="3743257"/>
                <a:ext cx="96120" cy="12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2778" y="3734617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14:cNvPr>
                <p14:cNvContentPartPr/>
                <p14:nvPr/>
              </p14:nvContentPartPr>
              <p14:xfrm>
                <a:off x="8711538" y="3776377"/>
                <a:ext cx="7200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2898" y="376773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14:cNvPr>
                <p14:cNvContentPartPr/>
                <p14:nvPr/>
              </p14:nvContentPartPr>
              <p14:xfrm>
                <a:off x="8829978" y="3748297"/>
                <a:ext cx="92520" cy="12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0978" y="3739657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14:cNvPr>
                <p14:cNvContentPartPr/>
                <p14:nvPr/>
              </p14:nvContentPartPr>
              <p14:xfrm>
                <a:off x="8938338" y="3789337"/>
                <a:ext cx="92520" cy="85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338" y="3780337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5D3D7-C257-A04C-6736-F74D5E998880}"/>
              </a:ext>
            </a:extLst>
          </p:cNvPr>
          <p:cNvGrpSpPr/>
          <p:nvPr/>
        </p:nvGrpSpPr>
        <p:grpSpPr>
          <a:xfrm>
            <a:off x="7252458" y="2638057"/>
            <a:ext cx="1948320" cy="551880"/>
            <a:chOff x="7252458" y="2638057"/>
            <a:chExt cx="19483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14:cNvPr>
                <p14:cNvContentPartPr/>
                <p14:nvPr/>
              </p14:nvContentPartPr>
              <p14:xfrm>
                <a:off x="7252458" y="2638057"/>
                <a:ext cx="1948320" cy="55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818" y="2629417"/>
                  <a:ext cx="1965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14:cNvPr>
                <p14:cNvContentPartPr/>
                <p14:nvPr/>
              </p14:nvContentPartPr>
              <p14:xfrm>
                <a:off x="7845738" y="2697457"/>
                <a:ext cx="18432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7098" y="2688457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14:cNvPr>
                <p14:cNvContentPartPr/>
                <p14:nvPr/>
              </p14:nvContentPartPr>
              <p14:xfrm>
                <a:off x="8129418" y="2722297"/>
                <a:ext cx="23328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0418" y="2713297"/>
                  <a:ext cx="2509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14:cNvPr>
              <p14:cNvContentPartPr/>
              <p14:nvPr/>
            </p14:nvContentPartPr>
            <p14:xfrm rot="1922715">
              <a:off x="8920824" y="3079533"/>
              <a:ext cx="1093427" cy="99210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922715">
                <a:off x="8912183" y="3070533"/>
                <a:ext cx="1111069" cy="1009745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0A102D4-8277-4002-FC6D-E2F48DB30B60}"/>
              </a:ext>
            </a:extLst>
          </p:cNvPr>
          <p:cNvGrpSpPr/>
          <p:nvPr/>
        </p:nvGrpSpPr>
        <p:grpSpPr>
          <a:xfrm>
            <a:off x="5991018" y="4569097"/>
            <a:ext cx="699840" cy="216720"/>
            <a:chOff x="5991018" y="4569097"/>
            <a:chExt cx="699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14:cNvPr>
                <p14:cNvContentPartPr/>
                <p14:nvPr/>
              </p14:nvContentPartPr>
              <p14:xfrm>
                <a:off x="5991018" y="4569097"/>
                <a:ext cx="2120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2378" y="4560457"/>
                  <a:ext cx="229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14:cNvPr>
                <p14:cNvContentPartPr/>
                <p14:nvPr/>
              </p14:nvContentPartPr>
              <p14:xfrm>
                <a:off x="6263538" y="4594657"/>
                <a:ext cx="70560" cy="18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4538" y="458565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14:cNvPr>
                <p14:cNvContentPartPr/>
                <p14:nvPr/>
              </p14:nvContentPartPr>
              <p14:xfrm>
                <a:off x="6309618" y="4631017"/>
                <a:ext cx="178920" cy="15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0978" y="4622017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14:cNvPr>
                <p14:cNvContentPartPr/>
                <p14:nvPr/>
              </p14:nvContentPartPr>
              <p14:xfrm>
                <a:off x="6559818" y="4573777"/>
                <a:ext cx="131040" cy="19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178" y="4565137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14:cNvPr>
              <p14:cNvContentPartPr/>
              <p14:nvPr/>
            </p14:nvContentPartPr>
            <p14:xfrm>
              <a:off x="6840978" y="4483417"/>
              <a:ext cx="230760" cy="31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1978" y="4474417"/>
                <a:ext cx="2484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D0EE38-65AD-9CC1-3C1D-9D552D3F4C9B}"/>
              </a:ext>
            </a:extLst>
          </p:cNvPr>
          <p:cNvGrpSpPr/>
          <p:nvPr/>
        </p:nvGrpSpPr>
        <p:grpSpPr>
          <a:xfrm>
            <a:off x="7263978" y="4348057"/>
            <a:ext cx="1821600" cy="725040"/>
            <a:chOff x="7263978" y="4348057"/>
            <a:chExt cx="182160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14:cNvPr>
                <p14:cNvContentPartPr/>
                <p14:nvPr/>
              </p14:nvContentPartPr>
              <p14:xfrm>
                <a:off x="7263978" y="4348057"/>
                <a:ext cx="1821600" cy="725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338" y="4339417"/>
                  <a:ext cx="1839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14:cNvPr>
                <p14:cNvContentPartPr/>
                <p14:nvPr/>
              </p14:nvContentPartPr>
              <p14:xfrm>
                <a:off x="7460178" y="4585297"/>
                <a:ext cx="1476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178" y="4576297"/>
                  <a:ext cx="32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14:cNvPr>
                <p14:cNvContentPartPr/>
                <p14:nvPr/>
              </p14:nvContentPartPr>
              <p14:xfrm>
                <a:off x="7473498" y="4556137"/>
                <a:ext cx="93240" cy="11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4498" y="4547137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14:cNvPr>
                <p14:cNvContentPartPr/>
                <p14:nvPr/>
              </p14:nvContentPartPr>
              <p14:xfrm>
                <a:off x="7622178" y="4589977"/>
                <a:ext cx="123120" cy="22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3538" y="4581337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14:cNvPr>
                <p14:cNvContentPartPr/>
                <p14:nvPr/>
              </p14:nvContentPartPr>
              <p14:xfrm>
                <a:off x="7596978" y="4667377"/>
                <a:ext cx="1332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8338" y="4658737"/>
                  <a:ext cx="15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14:cNvPr>
                <p14:cNvContentPartPr/>
                <p14:nvPr/>
              </p14:nvContentPartPr>
              <p14:xfrm>
                <a:off x="7862658" y="4567297"/>
                <a:ext cx="62280" cy="30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018" y="4558297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14:cNvPr>
                <p14:cNvContentPartPr/>
                <p14:nvPr/>
              </p14:nvContentPartPr>
              <p14:xfrm>
                <a:off x="7907298" y="4593937"/>
                <a:ext cx="114120" cy="30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8658" y="4585297"/>
                  <a:ext cx="13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14:cNvPr>
                <p14:cNvContentPartPr/>
                <p14:nvPr/>
              </p14:nvContentPartPr>
              <p14:xfrm>
                <a:off x="8127618" y="4617697"/>
                <a:ext cx="1800" cy="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978" y="460869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14:cNvPr>
                <p14:cNvContentPartPr/>
                <p14:nvPr/>
              </p14:nvContentPartPr>
              <p14:xfrm>
                <a:off x="8093058" y="4844857"/>
                <a:ext cx="39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4418" y="4836217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14:cNvPr>
                <p14:cNvContentPartPr/>
                <p14:nvPr/>
              </p14:nvContentPartPr>
              <p14:xfrm>
                <a:off x="8115018" y="4662697"/>
                <a:ext cx="1465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378" y="465369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14:cNvPr>
                <p14:cNvContentPartPr/>
                <p14:nvPr/>
              </p14:nvContentPartPr>
              <p14:xfrm>
                <a:off x="8338578" y="4616977"/>
                <a:ext cx="7884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938" y="4608337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14:cNvPr>
                <p14:cNvContentPartPr/>
                <p14:nvPr/>
              </p14:nvContentPartPr>
              <p14:xfrm>
                <a:off x="8455938" y="4660177"/>
                <a:ext cx="97200" cy="17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6938" y="4651177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14:cNvPr>
                <p14:cNvContentPartPr/>
                <p14:nvPr/>
              </p14:nvContentPartPr>
              <p14:xfrm>
                <a:off x="8541978" y="4694017"/>
                <a:ext cx="173880" cy="19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2978" y="4685017"/>
                  <a:ext cx="191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14:cNvPr>
                <p14:cNvContentPartPr/>
                <p14:nvPr/>
              </p14:nvContentPartPr>
              <p14:xfrm>
                <a:off x="8748978" y="4704097"/>
                <a:ext cx="9576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0338" y="4695097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14:cNvPr>
                <p14:cNvContentPartPr/>
                <p14:nvPr/>
              </p14:nvContentPartPr>
              <p14:xfrm>
                <a:off x="8879298" y="4749097"/>
                <a:ext cx="75600" cy="12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0298" y="4740097"/>
                  <a:ext cx="932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14:cNvPr>
              <p14:cNvContentPartPr/>
              <p14:nvPr/>
            </p14:nvContentPartPr>
            <p14:xfrm>
              <a:off x="8803902" y="1825625"/>
              <a:ext cx="1814892" cy="326701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94900" y="1816622"/>
                <a:ext cx="1832537" cy="3284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3932</Words>
  <Application>Microsoft Office PowerPoint</Application>
  <PresentationFormat>Widescreen</PresentationFormat>
  <Paragraphs>304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Ownership</vt:lpstr>
      <vt:lpstr>Questions?</vt:lpstr>
      <vt:lpstr>Structs</vt:lpstr>
      <vt:lpstr>String</vt:lpstr>
      <vt:lpstr>Move/Copy/Borrow Semantics in Programming</vt:lpstr>
      <vt:lpstr>Copy</vt:lpstr>
      <vt:lpstr>Copy is not Deep Copy</vt:lpstr>
      <vt:lpstr>Move</vt:lpstr>
      <vt:lpstr>Move</vt:lpstr>
      <vt:lpstr>Move to method</vt:lpstr>
      <vt:lpstr>Drop</vt:lpstr>
      <vt:lpstr>Drop on move out of scope</vt:lpstr>
      <vt:lpstr>Drop on move out of scope</vt:lpstr>
      <vt:lpstr>Drop on move out of scope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Mutable (Unique) vs Shared References</vt:lpstr>
      <vt:lpstr>No Undefined Behaviors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Dereference via *</vt:lpstr>
      <vt:lpstr>Stealing Prevention for Drop Check</vt:lpstr>
      <vt:lpstr>Assignment</vt:lpstr>
      <vt:lpstr>Dereference move</vt:lpstr>
      <vt:lpstr>Dereference move</vt:lpstr>
      <vt:lpstr>Dereference move</vt:lpstr>
      <vt:lpstr>Dereference move</vt:lpstr>
      <vt:lpstr>Dereference * as out </vt:lpstr>
      <vt:lpstr>Dereference via .</vt:lpstr>
      <vt:lpstr>Stealing</vt:lpstr>
      <vt:lpstr>Copy vs Move</vt:lpstr>
      <vt:lpstr>Copy vs Move</vt:lpstr>
      <vt:lpstr>Copy vs Move</vt:lpstr>
      <vt:lpstr>Copy vs Move</vt:lpstr>
      <vt:lpstr>Copy trait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Lifetimes that you have to specify</vt:lpstr>
      <vt:lpstr>Multiple lifetimes in structs</vt:lpstr>
      <vt:lpstr>Multiple lifetimes in structs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131</cp:revision>
  <dcterms:created xsi:type="dcterms:W3CDTF">2023-02-05T11:10:09Z</dcterms:created>
  <dcterms:modified xsi:type="dcterms:W3CDTF">2023-02-09T09:34:02Z</dcterms:modified>
</cp:coreProperties>
</file>