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6" r:id="rId3"/>
    <p:sldId id="359" r:id="rId4"/>
    <p:sldId id="387" r:id="rId5"/>
    <p:sldId id="331" r:id="rId6"/>
    <p:sldId id="333" r:id="rId7"/>
    <p:sldId id="335" r:id="rId8"/>
    <p:sldId id="388" r:id="rId9"/>
    <p:sldId id="389" r:id="rId10"/>
    <p:sldId id="390" r:id="rId11"/>
    <p:sldId id="391" r:id="rId12"/>
    <p:sldId id="339" r:id="rId13"/>
    <p:sldId id="392" r:id="rId14"/>
    <p:sldId id="393" r:id="rId15"/>
    <p:sldId id="394" r:id="rId16"/>
    <p:sldId id="334" r:id="rId17"/>
    <p:sldId id="340" r:id="rId18"/>
    <p:sldId id="342" r:id="rId19"/>
    <p:sldId id="332" r:id="rId20"/>
    <p:sldId id="337" r:id="rId21"/>
    <p:sldId id="343" r:id="rId22"/>
    <p:sldId id="348" r:id="rId23"/>
    <p:sldId id="344" r:id="rId24"/>
    <p:sldId id="395" r:id="rId25"/>
    <p:sldId id="345" r:id="rId26"/>
    <p:sldId id="341" r:id="rId27"/>
    <p:sldId id="346" r:id="rId28"/>
    <p:sldId id="347" r:id="rId29"/>
    <p:sldId id="349" r:id="rId30"/>
    <p:sldId id="352" r:id="rId31"/>
    <p:sldId id="351" r:id="rId32"/>
    <p:sldId id="354" r:id="rId33"/>
    <p:sldId id="355" r:id="rId34"/>
    <p:sldId id="356" r:id="rId35"/>
    <p:sldId id="353" r:id="rId36"/>
    <p:sldId id="357" r:id="rId37"/>
    <p:sldId id="350" r:id="rId38"/>
    <p:sldId id="358" r:id="rId39"/>
    <p:sldId id="381" r:id="rId40"/>
    <p:sldId id="384" r:id="rId41"/>
    <p:sldId id="385" r:id="rId42"/>
    <p:sldId id="25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86"/>
            <p14:sldId id="359"/>
            <p14:sldId id="387"/>
            <p14:sldId id="331"/>
            <p14:sldId id="333"/>
            <p14:sldId id="335"/>
            <p14:sldId id="388"/>
            <p14:sldId id="389"/>
            <p14:sldId id="390"/>
            <p14:sldId id="391"/>
            <p14:sldId id="339"/>
            <p14:sldId id="392"/>
            <p14:sldId id="393"/>
            <p14:sldId id="394"/>
            <p14:sldId id="334"/>
            <p14:sldId id="340"/>
            <p14:sldId id="342"/>
            <p14:sldId id="332"/>
            <p14:sldId id="337"/>
            <p14:sldId id="343"/>
            <p14:sldId id="348"/>
            <p14:sldId id="344"/>
            <p14:sldId id="395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81"/>
          </p14:sldIdLst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38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4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8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39" Type="http://schemas.openxmlformats.org/officeDocument/2006/relationships/image" Target="../media/image118.png"/><Relationship Id="rId34" Type="http://schemas.openxmlformats.org/officeDocument/2006/relationships/customXml" Target="../ink/ink28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5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68" Type="http://schemas.openxmlformats.org/officeDocument/2006/relationships/customXml" Target="../ink/ink47.xml"/><Relationship Id="rId2" Type="http://schemas.openxmlformats.org/officeDocument/2006/relationships/customXml" Target="../ink/ink21.xml"/><Relationship Id="rId29" Type="http://schemas.openxmlformats.org/officeDocument/2006/relationships/image" Target="../media/image114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5.png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9.png"/><Relationship Id="rId66" Type="http://schemas.openxmlformats.org/officeDocument/2006/relationships/image" Target="../media/image13.png"/><Relationship Id="rId23" Type="http://schemas.openxmlformats.org/officeDocument/2006/relationships/image" Target="../media/image11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61" Type="http://schemas.openxmlformats.org/officeDocument/2006/relationships/customXml" Target="../ink/ink43.xml"/><Relationship Id="rId31" Type="http://schemas.openxmlformats.org/officeDocument/2006/relationships/image" Target="../media/image115.png"/><Relationship Id="rId44" Type="http://schemas.openxmlformats.org/officeDocument/2006/relationships/image" Target="../media/image2.png"/><Relationship Id="rId52" Type="http://schemas.openxmlformats.org/officeDocument/2006/relationships/image" Target="../media/image6.png"/><Relationship Id="rId60" Type="http://schemas.openxmlformats.org/officeDocument/2006/relationships/image" Target="../media/image10.png"/><Relationship Id="rId65" Type="http://schemas.openxmlformats.org/officeDocument/2006/relationships/customXml" Target="../ink/ink45.xml"/><Relationship Id="rId4" Type="http://schemas.openxmlformats.org/officeDocument/2006/relationships/customXml" Target="../ink/ink22.xml"/><Relationship Id="rId27" Type="http://schemas.openxmlformats.org/officeDocument/2006/relationships/image" Target="../media/image113.png"/><Relationship Id="rId30" Type="http://schemas.openxmlformats.org/officeDocument/2006/relationships/customXml" Target="../ink/ink26.xml"/><Relationship Id="rId35" Type="http://schemas.openxmlformats.org/officeDocument/2006/relationships/image" Target="../media/image117.png"/><Relationship Id="rId43" Type="http://schemas.openxmlformats.org/officeDocument/2006/relationships/customXml" Target="../ink/ink34.xml"/><Relationship Id="rId48" Type="http://schemas.openxmlformats.org/officeDocument/2006/relationships/image" Target="../media/image4.png"/><Relationship Id="rId56" Type="http://schemas.openxmlformats.org/officeDocument/2006/relationships/image" Target="../media/image8.png"/><Relationship Id="rId64" Type="http://schemas.openxmlformats.org/officeDocument/2006/relationships/image" Target="../media/image12.png"/><Relationship Id="rId51" Type="http://schemas.openxmlformats.org/officeDocument/2006/relationships/customXml" Target="../ink/ink38.xml"/><Relationship Id="rId3" Type="http://schemas.openxmlformats.org/officeDocument/2006/relationships/image" Target="../media/image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30.xml"/><Relationship Id="rId46" Type="http://schemas.openxmlformats.org/officeDocument/2006/relationships/image" Target="../media/image3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41" Type="http://schemas.openxmlformats.org/officeDocument/2006/relationships/customXml" Target="../ink/ink32.xml"/><Relationship Id="rId54" Type="http://schemas.openxmlformats.org/officeDocument/2006/relationships/image" Target="../media/image7.png"/><Relationship Id="rId6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55.xml"/><Relationship Id="rId21" Type="http://schemas.openxmlformats.org/officeDocument/2006/relationships/image" Target="../media/image93.png"/><Relationship Id="rId50" Type="http://schemas.openxmlformats.org/officeDocument/2006/relationships/customXml" Target="../ink/ink59.xml"/><Relationship Id="rId55" Type="http://schemas.openxmlformats.org/officeDocument/2006/relationships/image" Target="../media/image3.png"/><Relationship Id="rId63" Type="http://schemas.openxmlformats.org/officeDocument/2006/relationships/image" Target="../media/image7.png"/><Relationship Id="rId68" Type="http://schemas.openxmlformats.org/officeDocument/2006/relationships/customXml" Target="../ink/ink69.xml"/><Relationship Id="rId76" Type="http://schemas.openxmlformats.org/officeDocument/2006/relationships/customXml" Target="../ink/ink73.xml"/><Relationship Id="rId7" Type="http://schemas.openxmlformats.org/officeDocument/2006/relationships/image" Target="../media/image86.png"/><Relationship Id="rId71" Type="http://schemas.openxmlformats.org/officeDocument/2006/relationships/image" Target="../media/image11.png"/><Relationship Id="rId2" Type="http://schemas.openxmlformats.org/officeDocument/2006/relationships/customXml" Target="../ink/ink48.xml"/><Relationship Id="rId16" Type="http://schemas.openxmlformats.org/officeDocument/2006/relationships/customXml" Target="../ink/ink54.xml"/><Relationship Id="rId11" Type="http://schemas.openxmlformats.org/officeDocument/2006/relationships/image" Target="../media/image88.png"/><Relationship Id="rId37" Type="http://schemas.openxmlformats.org/officeDocument/2006/relationships/image" Target="../media/image83.png"/><Relationship Id="rId53" Type="http://schemas.openxmlformats.org/officeDocument/2006/relationships/image" Target="../media/image2.png"/><Relationship Id="rId58" Type="http://schemas.openxmlformats.org/officeDocument/2006/relationships/customXml" Target="../ink/ink64.xml"/><Relationship Id="rId66" Type="http://schemas.openxmlformats.org/officeDocument/2006/relationships/customXml" Target="../ink/ink68.xml"/><Relationship Id="rId74" Type="http://schemas.openxmlformats.org/officeDocument/2006/relationships/customXml" Target="../ink/ink72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49" Type="http://schemas.openxmlformats.org/officeDocument/2006/relationships/customXml" Target="../ink/ink58.xml"/><Relationship Id="rId57" Type="http://schemas.openxmlformats.org/officeDocument/2006/relationships/image" Target="../media/image4.png"/><Relationship Id="rId61" Type="http://schemas.openxmlformats.org/officeDocument/2006/relationships/image" Target="../media/image6.png"/><Relationship Id="rId10" Type="http://schemas.openxmlformats.org/officeDocument/2006/relationships/customXml" Target="../ink/ink51.xml"/><Relationship Id="rId19" Type="http://schemas.openxmlformats.org/officeDocument/2006/relationships/image" Target="../media/image92.png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65" Type="http://schemas.openxmlformats.org/officeDocument/2006/relationships/image" Target="../media/image8.png"/><Relationship Id="rId73" Type="http://schemas.openxmlformats.org/officeDocument/2006/relationships/image" Target="../media/image12.png"/><Relationship Id="rId9" Type="http://schemas.openxmlformats.org/officeDocument/2006/relationships/image" Target="../media/image87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48" Type="http://schemas.openxmlformats.org/officeDocument/2006/relationships/image" Target="../media/image105.png"/><Relationship Id="rId56" Type="http://schemas.openxmlformats.org/officeDocument/2006/relationships/customXml" Target="../ink/ink63.xml"/><Relationship Id="rId64" Type="http://schemas.openxmlformats.org/officeDocument/2006/relationships/customXml" Target="../ink/ink67.xml"/><Relationship Id="rId69" Type="http://schemas.openxmlformats.org/officeDocument/2006/relationships/image" Target="../media/image10.png"/><Relationship Id="rId77" Type="http://schemas.openxmlformats.org/officeDocument/2006/relationships/customXml" Target="../ink/ink74.xml"/><Relationship Id="rId8" Type="http://schemas.openxmlformats.org/officeDocument/2006/relationships/customXml" Target="../ink/ink50.xml"/><Relationship Id="rId51" Type="http://schemas.openxmlformats.org/officeDocument/2006/relationships/customXml" Target="../ink/ink60.xml"/><Relationship Id="rId72" Type="http://schemas.openxmlformats.org/officeDocument/2006/relationships/customXml" Target="../ink/ink71.xml"/><Relationship Id="rId12" Type="http://schemas.openxmlformats.org/officeDocument/2006/relationships/customXml" Target="../ink/ink52.xml"/><Relationship Id="rId17" Type="http://schemas.openxmlformats.org/officeDocument/2006/relationships/image" Target="../media/image91.png"/><Relationship Id="rId59" Type="http://schemas.openxmlformats.org/officeDocument/2006/relationships/image" Target="../media/image5.png"/><Relationship Id="rId67" Type="http://schemas.openxmlformats.org/officeDocument/2006/relationships/image" Target="../media/image9.png"/><Relationship Id="rId20" Type="http://schemas.openxmlformats.org/officeDocument/2006/relationships/customXml" Target="../ink/ink56.xml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70" Type="http://schemas.openxmlformats.org/officeDocument/2006/relationships/customXml" Target="../ink/ink70.xml"/><Relationship Id="rId7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91.xml"/><Relationship Id="rId42" Type="http://schemas.openxmlformats.org/officeDocument/2006/relationships/customXml" Target="../ink/ink95.xml"/><Relationship Id="rId7" Type="http://schemas.openxmlformats.org/officeDocument/2006/relationships/image" Target="../media/image810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830.png"/><Relationship Id="rId24" Type="http://schemas.openxmlformats.org/officeDocument/2006/relationships/customXml" Target="../ink/ink86.xml"/><Relationship Id="rId32" Type="http://schemas.openxmlformats.org/officeDocument/2006/relationships/customXml" Target="../ink/ink90.xml"/><Relationship Id="rId37" Type="http://schemas.openxmlformats.org/officeDocument/2006/relationships/image" Target="../media/image960.png"/><Relationship Id="rId40" Type="http://schemas.openxmlformats.org/officeDocument/2006/relationships/customXml" Target="../ink/ink94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10" Type="http://schemas.openxmlformats.org/officeDocument/2006/relationships/customXml" Target="../ink/ink79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96.xml"/><Relationship Id="rId4" Type="http://schemas.openxmlformats.org/officeDocument/2006/relationships/customXml" Target="../ink/ink76.xml"/><Relationship Id="rId9" Type="http://schemas.openxmlformats.org/officeDocument/2006/relationships/image" Target="../media/image820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910.png"/><Relationship Id="rId30" Type="http://schemas.openxmlformats.org/officeDocument/2006/relationships/customXml" Target="../ink/ink89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78.xml"/><Relationship Id="rId3" Type="http://schemas.openxmlformats.org/officeDocument/2006/relationships/image" Target="../media/image790.png"/><Relationship Id="rId12" Type="http://schemas.openxmlformats.org/officeDocument/2006/relationships/customXml" Target="../ink/ink8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93.xml"/><Relationship Id="rId20" Type="http://schemas.openxmlformats.org/officeDocument/2006/relationships/customXml" Target="../ink/ink84.xml"/><Relationship Id="rId41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38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02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1" Type="http://schemas.openxmlformats.org/officeDocument/2006/relationships/image" Target="../media/image137.png"/><Relationship Id="rId24" Type="http://schemas.openxmlformats.org/officeDocument/2006/relationships/customXml" Target="../ink/ink108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01.xml"/><Relationship Id="rId19" Type="http://schemas.openxmlformats.org/officeDocument/2006/relationships/image" Target="../media/image141.png"/><Relationship Id="rId4" Type="http://schemas.openxmlformats.org/officeDocument/2006/relationships/customXml" Target="../ink/ink98.xml"/><Relationship Id="rId9" Type="http://schemas.openxmlformats.org/officeDocument/2006/relationships/image" Target="../media/image136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51.png"/><Relationship Id="rId18" Type="http://schemas.openxmlformats.org/officeDocument/2006/relationships/customXml" Target="../ink/ink118.xml"/><Relationship Id="rId26" Type="http://schemas.openxmlformats.org/officeDocument/2006/relationships/customXml" Target="../ink/ink123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115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2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2.xml"/><Relationship Id="rId11" Type="http://schemas.openxmlformats.org/officeDocument/2006/relationships/image" Target="../media/image150.png"/><Relationship Id="rId24" Type="http://schemas.openxmlformats.org/officeDocument/2006/relationships/customXml" Target="../ink/ink122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114.xml"/><Relationship Id="rId19" Type="http://schemas.openxmlformats.org/officeDocument/2006/relationships/customXml" Target="../ink/ink119.xml"/><Relationship Id="rId4" Type="http://schemas.openxmlformats.org/officeDocument/2006/relationships/customXml" Target="../ink/ink111.xml"/><Relationship Id="rId9" Type="http://schemas.openxmlformats.org/officeDocument/2006/relationships/image" Target="../media/image149.png"/><Relationship Id="rId14" Type="http://schemas.openxmlformats.org/officeDocument/2006/relationships/customXml" Target="../ink/ink116.xml"/><Relationship Id="rId22" Type="http://schemas.openxmlformats.org/officeDocument/2006/relationships/customXml" Target="../ink/ink121.xml"/><Relationship Id="rId27" Type="http://schemas.openxmlformats.org/officeDocument/2006/relationships/image" Target="../media/image15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132.xml"/><Relationship Id="rId26" Type="http://schemas.openxmlformats.org/officeDocument/2006/relationships/customXml" Target="../ink/ink136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140.xml"/><Relationship Id="rId42" Type="http://schemas.openxmlformats.org/officeDocument/2006/relationships/customXml" Target="../ink/ink144.xml"/><Relationship Id="rId7" Type="http://schemas.openxmlformats.org/officeDocument/2006/relationships/image" Target="../media/image159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6.xml"/><Relationship Id="rId11" Type="http://schemas.openxmlformats.org/officeDocument/2006/relationships/image" Target="../media/image161.png"/><Relationship Id="rId24" Type="http://schemas.openxmlformats.org/officeDocument/2006/relationships/customXml" Target="../ink/ink135.xml"/><Relationship Id="rId32" Type="http://schemas.openxmlformats.org/officeDocument/2006/relationships/customXml" Target="../ink/ink139.xml"/><Relationship Id="rId37" Type="http://schemas.openxmlformats.org/officeDocument/2006/relationships/image" Target="../media/image173.png"/><Relationship Id="rId40" Type="http://schemas.openxmlformats.org/officeDocument/2006/relationships/customXml" Target="../ink/ink143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137.xml"/><Relationship Id="rId36" Type="http://schemas.openxmlformats.org/officeDocument/2006/relationships/customXml" Target="../ink/ink141.xml"/><Relationship Id="rId10" Type="http://schemas.openxmlformats.org/officeDocument/2006/relationships/customXml" Target="../ink/ink128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125.xml"/><Relationship Id="rId9" Type="http://schemas.openxmlformats.org/officeDocument/2006/relationships/image" Target="../media/image160.png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Relationship Id="rId27" Type="http://schemas.openxmlformats.org/officeDocument/2006/relationships/image" Target="../media/image169.png"/><Relationship Id="rId30" Type="http://schemas.openxmlformats.org/officeDocument/2006/relationships/customXml" Target="../ink/ink138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127.xml"/><Relationship Id="rId3" Type="http://schemas.openxmlformats.org/officeDocument/2006/relationships/image" Target="../media/image157.png"/><Relationship Id="rId12" Type="http://schemas.openxmlformats.org/officeDocument/2006/relationships/customXml" Target="../ink/ink129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14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161.xml"/><Relationship Id="rId42" Type="http://schemas.openxmlformats.org/officeDocument/2006/relationships/customXml" Target="../ink/ink165.xml"/><Relationship Id="rId7" Type="http://schemas.openxmlformats.org/officeDocument/2006/relationships/image" Target="../media/image179.png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7.xml"/><Relationship Id="rId11" Type="http://schemas.openxmlformats.org/officeDocument/2006/relationships/image" Target="../media/image181.png"/><Relationship Id="rId24" Type="http://schemas.openxmlformats.org/officeDocument/2006/relationships/customXml" Target="../ink/ink156.xml"/><Relationship Id="rId32" Type="http://schemas.openxmlformats.org/officeDocument/2006/relationships/customXml" Target="../ink/ink160.xml"/><Relationship Id="rId37" Type="http://schemas.openxmlformats.org/officeDocument/2006/relationships/image" Target="../media/image192.png"/><Relationship Id="rId40" Type="http://schemas.openxmlformats.org/officeDocument/2006/relationships/customXml" Target="../ink/ink164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10" Type="http://schemas.openxmlformats.org/officeDocument/2006/relationships/customXml" Target="../ink/ink149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146.xml"/><Relationship Id="rId9" Type="http://schemas.openxmlformats.org/officeDocument/2006/relationships/image" Target="../media/image180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88.png"/><Relationship Id="rId30" Type="http://schemas.openxmlformats.org/officeDocument/2006/relationships/customXml" Target="../ink/ink159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148.xml"/><Relationship Id="rId3" Type="http://schemas.openxmlformats.org/officeDocument/2006/relationships/image" Target="../media/image177.png"/><Relationship Id="rId12" Type="http://schemas.openxmlformats.org/officeDocument/2006/relationships/customXml" Target="../ink/ink150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16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17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190.xml"/><Relationship Id="rId50" Type="http://schemas.openxmlformats.org/officeDocument/2006/relationships/image" Target="../media/image218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166.xml"/><Relationship Id="rId16" Type="http://schemas.openxmlformats.org/officeDocument/2006/relationships/image" Target="../media/image201.png"/><Relationship Id="rId29" Type="http://schemas.openxmlformats.org/officeDocument/2006/relationships/customXml" Target="../ink/ink181.xml"/><Relationship Id="rId11" Type="http://schemas.openxmlformats.org/officeDocument/2006/relationships/customXml" Target="../ink/ink17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185.xml"/><Relationship Id="rId40" Type="http://schemas.openxmlformats.org/officeDocument/2006/relationships/image" Target="../media/image213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197.xml"/><Relationship Id="rId19" Type="http://schemas.openxmlformats.org/officeDocument/2006/relationships/customXml" Target="../ink/ink17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180.xml"/><Relationship Id="rId30" Type="http://schemas.openxmlformats.org/officeDocument/2006/relationships/image" Target="../media/image208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169.xml"/><Relationship Id="rId51" Type="http://schemas.openxmlformats.org/officeDocument/2006/relationships/customXml" Target="../ink/ink192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175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196.xml"/><Relationship Id="rId67" Type="http://schemas.openxmlformats.org/officeDocument/2006/relationships/customXml" Target="../ink/ink200.xml"/><Relationship Id="rId20" Type="http://schemas.openxmlformats.org/officeDocument/2006/relationships/image" Target="../media/image203.png"/><Relationship Id="rId41" Type="http://schemas.openxmlformats.org/officeDocument/2006/relationships/customXml" Target="../ink/ink187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8.xml"/><Relationship Id="rId15" Type="http://schemas.openxmlformats.org/officeDocument/2006/relationships/customXml" Target="../ink/ink174.xml"/><Relationship Id="rId23" Type="http://schemas.openxmlformats.org/officeDocument/2006/relationships/customXml" Target="../ink/ink17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customXml" Target="../ink/ink171.xml"/><Relationship Id="rId31" Type="http://schemas.openxmlformats.org/officeDocument/2006/relationships/customXml" Target="../ink/ink182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199.xml"/><Relationship Id="rId4" Type="http://schemas.openxmlformats.org/officeDocument/2006/relationships/customXml" Target="../ink/ink167.xml"/><Relationship Id="rId9" Type="http://schemas.openxmlformats.org/officeDocument/2006/relationships/customXml" Target="../ink/ink170.xml"/><Relationship Id="rId13" Type="http://schemas.openxmlformats.org/officeDocument/2006/relationships/customXml" Target="../ink/ink173.xml"/><Relationship Id="rId18" Type="http://schemas.openxmlformats.org/officeDocument/2006/relationships/image" Target="../media/image202.png"/><Relationship Id="rId39" Type="http://schemas.openxmlformats.org/officeDocument/2006/relationships/customXml" Target="../ink/ink18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4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06.xml"/><Relationship Id="rId2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3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205.xml"/><Relationship Id="rId4" Type="http://schemas.openxmlformats.org/officeDocument/2006/relationships/customXml" Target="../ink/ink202.xml"/><Relationship Id="rId9" Type="http://schemas.openxmlformats.org/officeDocument/2006/relationships/image" Target="../media/image2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0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8.png"/><Relationship Id="rId24" Type="http://schemas.openxmlformats.org/officeDocument/2006/relationships/customXml" Target="../ink/ink12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6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E7F-FAFE-DA96-8C8F-A77FC32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DerefMut</a:t>
            </a:r>
            <a:r>
              <a:rPr lang="en-US" dirty="0"/>
              <a:t>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408-F719-D899-95C2-2B0E620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&amp;*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ptr</a:t>
            </a:r>
            <a:br>
              <a:rPr lang="en-US" altLang="en-US" dirty="0">
                <a:solidFill>
                  <a:srgbClr val="871094"/>
                </a:solidFill>
                <a:latin typeface="JetBrains Mono"/>
              </a:rPr>
            </a:b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C0605D-0179-E65F-604A-4E794F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5D9A9-6A13-C80D-5FA3-D80023BC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5E73-9FF3-7987-DF54-DE73799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D1E7-B9F5-2334-AB6B-0E3FDFE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u8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57DE1-27F0-BB29-E651-77C50A9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247C635A-21F1-EDA9-0942-78AC3DC3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888EE1-B109-0682-06C8-2E9532D8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872-3620-F86C-7F32-A4C28E24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2993-5D8F-22FF-4894-DC7E2D11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^^^^^^^ `node2.next` is assigned to here but it was already borrowed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F1333-4C7C-5E54-195B-A9435865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2E-4A05-9DC0-0691-0745815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B83-9AB3-E8A7-ECF4-29754983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3756E-AD88-A360-E38B-CB437A20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94B57-7ACC-C641-B95A-3117BBA00BA7}"/>
              </a:ext>
            </a:extLst>
          </p:cNvPr>
          <p:cNvSpPr txBox="1"/>
          <p:nvPr/>
        </p:nvSpPr>
        <p:spPr>
          <a:xfrm>
            <a:off x="5701487" y="3542753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959F7-0DA5-9A16-D50E-33C1BC9F3D0B}"/>
              </a:ext>
            </a:extLst>
          </p:cNvPr>
          <p:cNvSpPr txBox="1"/>
          <p:nvPr/>
        </p:nvSpPr>
        <p:spPr>
          <a:xfrm>
            <a:off x="5701487" y="3909621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14942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4455-274E-D2A9-1BBA-D46D924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using 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DBD6-2D6C-AF9E-3930-723ACF587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FA02C-502C-C096-E1A8-71686F7F1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D8B18-9992-7F29-02C7-7FEAC2105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D0489F-8233-A7B8-D83C-AE9D61582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14:cNvPr>
              <p14:cNvContentPartPr/>
              <p14:nvPr/>
            </p14:nvContentPartPr>
            <p14:xfrm>
              <a:off x="959880" y="3250022"/>
              <a:ext cx="783000" cy="655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880" y="3241022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664BACC-1826-D83B-14D4-3C6392A413A1}"/>
              </a:ext>
            </a:extLst>
          </p:cNvPr>
          <p:cNvGrpSpPr/>
          <p:nvPr/>
        </p:nvGrpSpPr>
        <p:grpSpPr>
          <a:xfrm>
            <a:off x="1352280" y="3160382"/>
            <a:ext cx="4743720" cy="698760"/>
            <a:chOff x="6716800" y="4696320"/>
            <a:chExt cx="4743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E32962-C8E2-9A00-AB12-080F75553CBB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70B1CA-7215-D72A-5A98-3508D2FB5C48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BCE5A6-E2FA-5AE5-5945-9715CBBDD5D4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E01491-1AD9-5549-EFDF-8616A33C5571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EC18B8-3FB7-1D2D-1F3F-BE8595CA990D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CD8053-E510-FD28-D6C3-47041277CEC6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5AAF77-CA9F-F6BC-1845-3AEDCF32A1C8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5897A-FC22-4320-CE75-8C1ED57498FF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30CAA8-F463-0347-EA86-4BBB7DA66050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FBE9BA-96B7-435B-21F0-2901F42A25A3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7930B0-3D1B-76BC-D1B1-F7F331D441EA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662C06-51A2-B78A-F818-10088E8DE489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F158C0E-F9B6-1425-199B-4B4E336AC847}"/>
              </a:ext>
            </a:extLst>
          </p:cNvPr>
          <p:cNvGrpSpPr/>
          <p:nvPr/>
        </p:nvGrpSpPr>
        <p:grpSpPr>
          <a:xfrm>
            <a:off x="6314522" y="2435787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57B2598-7781-ACAC-E476-135B8D507882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900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337A8474-59C9-A28C-A5FD-7E4E4231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7ECF30-30BF-4DDA-A4CD-8255719A7ECF}"/>
              </a:ext>
            </a:extLst>
          </p:cNvPr>
          <p:cNvGrpSpPr/>
          <p:nvPr/>
        </p:nvGrpSpPr>
        <p:grpSpPr>
          <a:xfrm>
            <a:off x="6609120" y="4541520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170852-9A61-0AF8-C9FB-9195FBF13684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170852-9A61-0AF8-C9FB-9195FBF136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86796-65A5-6E07-1E43-F975596EEEDD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86796-65A5-6E07-1E43-F975596EEE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809BF1F-3BBA-7F74-ACB8-09939836D3A5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D25E40C-2D24-5249-048D-1FE9DED8B097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D25E40C-2D24-5249-048D-1FE9DED8B09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FEE5011-4A92-7EA0-C583-85CDAA581EB4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FEE5011-4A92-7EA0-C583-85CDAA581E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607626B1-4B7F-EC85-95FD-03DA50BE04A3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607626B1-4B7F-EC85-95FD-03DA50BE04A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CC266A0-1015-887D-176A-95342EA87B9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CC266A0-1015-887D-176A-95342EA87B9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42A1D97-BA68-E833-F1D4-CC1FA8385C3E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E42A1D97-BA68-E833-F1D4-CC1FA8385C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66A7250A-FF4E-B3B4-5243-4DD1AA57C7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66A7250A-FF4E-B3B4-5243-4DD1AA57C73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EBCC02FD-A082-6BF0-FB0D-932FB79CB8A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EBCC02FD-A082-6BF0-FB0D-932FB79CB8A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5DC3AD2-A21F-8959-63D4-4C84F4E2D485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A5DC3AD2-A21F-8959-63D4-4C84F4E2D48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051B51EA-0141-EFC1-5103-E77A575F1BBA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051B51EA-0141-EFC1-5103-E77A575F1BB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32239037-6B75-6BA1-BB32-7A52E3EB5D00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32239037-6B75-6BA1-BB32-7A52E3EB5D0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248E744-C667-7469-60AA-388959A058BF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248E744-C667-7469-60AA-388959A058B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5F3B6D3-4B45-FEEB-4472-F96F5AA6AE5E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5F3B6D3-4B45-FEEB-4472-F96F5AA6AE5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sz="2000" dirty="0">
                <a:solidFill>
                  <a:srgbClr val="808080"/>
                </a:solidFill>
                <a:latin typeface="JetBrains Mono"/>
              </a:rPr>
              <a:t>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6D8665-06F2-CA08-8C22-FA0608DB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A2CF-FBA5-CD85-1CC6-15D33BC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BA8A-4121-B65B-FE65-BD0D71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 {}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B82CA8-AA5E-FC60-77FF-739DEA72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FF6CA-8BFD-F9C4-F264-F7ADF619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: &amp;Box&lt;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&gt;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6C2175-E6C5-4A2B-FF57-3A1B52C8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`*boxed`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09B79-164B-DF3F-39A0-2D0E83EF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ABF4-EB2A-1DD9-6409-8038AA0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6C4-4DED-DAFE-3C93-7993440E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практика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24F-2D26-0F37-B548-C17639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9C-2B1E-F966-67AC-1DD8A80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BE897B-EB1D-D4C0-4BC1-1475BD9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8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draw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EA7-9032-06BF-CEFE-B0860AF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B7A-9B88-1EFE-4879-57EA6816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81E3D-4370-5D32-51CE-C556A53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01-D59B-06D4-6A1D-CEF73650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FB03-6791-935F-0BFC-DB96B07F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obrm_usage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drop(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05B059-001A-74DF-64F5-5499322C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34598-BFD8-6A4A-6635-8542D990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2524</Words>
  <Application>Microsoft Office PowerPoint</Application>
  <PresentationFormat>Widescreen</PresentationFormat>
  <Paragraphs>179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</vt:lpstr>
      <vt:lpstr>Null in Rust aka Option</vt:lpstr>
      <vt:lpstr>Option in struct</vt:lpstr>
      <vt:lpstr>Stack vs Heap</vt:lpstr>
      <vt:lpstr>How to move data to heap?</vt:lpstr>
      <vt:lpstr>Ownership Based Resource Management (OBRM)</vt:lpstr>
      <vt:lpstr>MyObrm</vt:lpstr>
      <vt:lpstr>MyObrm usage</vt:lpstr>
      <vt:lpstr>Deref and DerefMut traits</vt:lpstr>
      <vt:lpstr>Drop trait</vt:lpstr>
      <vt:lpstr>Linked List</vt:lpstr>
      <vt:lpstr>Linked List</vt:lpstr>
      <vt:lpstr>Linked List</vt:lpstr>
      <vt:lpstr>LinkedList using References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PowerPoint Presentation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Rc::upgrade()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216</cp:revision>
  <dcterms:created xsi:type="dcterms:W3CDTF">2023-02-05T11:10:09Z</dcterms:created>
  <dcterms:modified xsi:type="dcterms:W3CDTF">2023-11-09T05:37:06Z</dcterms:modified>
</cp:coreProperties>
</file>