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16" r:id="rId6"/>
    <p:sldId id="320" r:id="rId7"/>
    <p:sldId id="321" r:id="rId8"/>
    <p:sldId id="322" r:id="rId9"/>
    <p:sldId id="323" r:id="rId10"/>
    <p:sldId id="325" r:id="rId11"/>
    <p:sldId id="324" r:id="rId12"/>
    <p:sldId id="326" r:id="rId13"/>
    <p:sldId id="291" r:id="rId14"/>
    <p:sldId id="292" r:id="rId15"/>
    <p:sldId id="293" r:id="rId16"/>
    <p:sldId id="294" r:id="rId17"/>
    <p:sldId id="295" r:id="rId18"/>
    <p:sldId id="30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27" r:id="rId27"/>
    <p:sldId id="303" r:id="rId28"/>
    <p:sldId id="304" r:id="rId29"/>
    <p:sldId id="305" r:id="rId30"/>
    <p:sldId id="307" r:id="rId31"/>
    <p:sldId id="312" r:id="rId32"/>
    <p:sldId id="309" r:id="rId33"/>
    <p:sldId id="310" r:id="rId34"/>
    <p:sldId id="311" r:id="rId35"/>
    <p:sldId id="313" r:id="rId36"/>
    <p:sldId id="314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7"/>
            <p14:sldId id="318"/>
            <p14:sldId id="319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CDE93BC7-5E91-4A3E-B5D8-9E06EFEFE114}">
          <p14:sldIdLst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27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312"/>
            <p14:sldId id="309"/>
            <p14:sldId id="310"/>
            <p14:sldId id="311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util.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7.png"/><Relationship Id="rId4" Type="http://schemas.openxmlformats.org/officeDocument/2006/relationships/customXml" Target="../ink/ink4.xml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5" Type="http://schemas.openxmlformats.org/officeDocument/2006/relationships/image" Target="../media/image41.png"/><Relationship Id="rId4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ust/blob/master/compiler/rustc_trait_selection/src/traits/vtable.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24fGgA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lang/rust/blob/master/compiler/rustc_ty_utils/src/assoc.rs" TargetMode="External"/><Relationship Id="rId2" Type="http://schemas.openxmlformats.org/officeDocument/2006/relationships/hyperlink" Target="https://adventures.michaelfbryan.com/posts/plugins-in-ru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rs/vtable/latest/v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35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0683-9080-2890-D575-ED2A6FC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A25F-091E-3BAC-968B-328799C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https://github.com/rust-lang/rust/blob/master/compiler/rustc_trait_selection/src/traits/util.rs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Given an upcast trait object described by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, returns the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index of the method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method_def_id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(which should be part of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///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 err="1">
                <a:solidFill>
                  <a:srgbClr val="404040"/>
                </a:solidFill>
                <a:effectLst/>
                <a:latin typeface="JetBrains Mono"/>
              </a:rPr>
              <a:t>object.upcast_trait_ref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) within the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vtable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for </a:t>
            </a:r>
            <a:r>
              <a:rPr lang="en-US" b="1" i="1" dirty="0">
                <a:solidFill>
                  <a:srgbClr val="404040"/>
                </a:solidFill>
                <a:effectLst/>
                <a:latin typeface="JetBrains Mono"/>
              </a:rPr>
              <a:t>`object`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get_vtable_index_of_object_method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object: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ImplSourceObjectData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</a:t>
            </a:r>
            <a:r>
              <a:rPr lang="en-US" i="1" dirty="0" err="1">
                <a:solidFill>
                  <a:srgbClr val="20999D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Count number of methods preceding the one we are selecting and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// add them to the total offset.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let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object.upcast_trait_ref.def_id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.copied()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.position(|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method_def_id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object.vtable_base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index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br>
              <a:rPr lang="en-US" i="1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66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190-E6BB-B2B9-48FF-7AFB808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C153-32E4-0016-9BDA-311A9E5E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https://github.com/rust-lang/rust/blob/master/compiler/rustc_trait_selection/src/traits/vtable.rs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own_existential_vtable_entries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TyCtxt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&amp;[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DefId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associated_items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in_definition_order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.filter(|item|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item.kind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== ty::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AssocKind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// Now list each method's </a:t>
            </a:r>
            <a:r>
              <a:rPr lang="en-US" b="1" i="1" dirty="0" err="1">
                <a:solidFill>
                  <a:srgbClr val="8C8C8C"/>
                </a:solidFill>
                <a:effectLst/>
                <a:latin typeface="JetBrains Mono"/>
              </a:rPr>
              <a:t>DefId</a:t>
            </a:r>
            <a: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  <a:t> (for within its trait).</a:t>
            </a:r>
            <a:br>
              <a:rPr lang="en-US" b="1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trait_methods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filter_map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={:?}"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trait_method.def_id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Some methods cannot be called on an object; skip those.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is_vtable_safe_method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trait_method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debug!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own_existential_vtable_entry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: not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vtable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safe"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tcx.arena.alloc_from_iter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own_entries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673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5B0-3613-0287-CD1A-8BF961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3C8-9081-DD88-DCCB-7B0D8956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Visitor pattern: </a:t>
            </a:r>
            <a:r>
              <a:rPr lang="en-US" dirty="0">
                <a:hlinkClick r:id="rId2"/>
              </a:rPr>
              <a:t>https://refactoring.guru/design-patterns/visitor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Statement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visitor: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push: &amp;Push);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visit_exec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exec: &amp;Exec);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3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3-EC52-B3B7-DCBC-9369947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5651-195C-CD18-20A3-49813A37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"Print"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416-2C64-9C59-C211-D201B50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F707-DBC8-D0C2-25F0-1B5B091F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DeserializationVisitor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"push 20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push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22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Print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5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0CC-7CA8-0FEC-2404-ED2D14F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4FDD-447B-5E76-2374-FF3BEA1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InterpretationVisitor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3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6C2-E0D4-908C-D6A6-616703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3F80-3C13-E5DE-8A21-86DD7E5C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  <a:p>
            <a:r>
              <a:rPr lang="en-US" dirty="0"/>
              <a:t>Visibility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3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https://classroom.github.com/a/t24fGgA0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7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CDF6-4409-8D0B-D1EA-31B217AD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and dynamic loading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3A0-2EA9-E0C3-F13B-306D24A6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Unstable way: </a:t>
            </a:r>
            <a:r>
              <a:rPr lang="en-US" dirty="0">
                <a:hlinkClick r:id="rId2"/>
              </a:rPr>
              <a:t>https://adventures.michaelfbryan.com/posts/plugins-in-rust/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https://github.com/rust-lang/rust/blob/master/compiler/rustc_ty_utils/src/assoc.rs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Stable way:</a:t>
            </a:r>
          </a:p>
          <a:p>
            <a:pPr lvl="1"/>
            <a:r>
              <a:rPr lang="en-US" dirty="0"/>
              <a:t>FFI – C-like ABI</a:t>
            </a:r>
          </a:p>
          <a:p>
            <a:pPr lvl="1"/>
            <a:r>
              <a:rPr lang="en-US" dirty="0">
                <a:hlinkClick r:id="rId4"/>
              </a:rPr>
              <a:t>https://docs.rs/vtable/latest/vtable/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target/debug/crate_name.exe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(LVVM bytecode)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2770</Words>
  <Application>Microsoft Office PowerPoint</Application>
  <PresentationFormat>Widescreen</PresentationFormat>
  <Paragraphs>213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PowerPoint Presentation</vt:lpstr>
      <vt:lpstr>vtable</vt:lpstr>
      <vt:lpstr>vtable</vt:lpstr>
      <vt:lpstr>vtable and dynamic loading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</cp:revision>
  <dcterms:created xsi:type="dcterms:W3CDTF">2023-02-05T11:10:09Z</dcterms:created>
  <dcterms:modified xsi:type="dcterms:W3CDTF">2023-03-19T13:27:02Z</dcterms:modified>
</cp:coreProperties>
</file>