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notesSlides/notesSlide1.xml" ContentType="application/vnd.openxmlformats-officedocument.presentationml.notesSlide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9" r:id="rId3"/>
    <p:sldId id="260" r:id="rId4"/>
    <p:sldId id="315" r:id="rId5"/>
    <p:sldId id="377" r:id="rId6"/>
    <p:sldId id="262" r:id="rId7"/>
    <p:sldId id="263" r:id="rId8"/>
    <p:sldId id="264" r:id="rId9"/>
    <p:sldId id="323" r:id="rId10"/>
    <p:sldId id="265" r:id="rId11"/>
    <p:sldId id="267" r:id="rId12"/>
    <p:sldId id="268" r:id="rId13"/>
    <p:sldId id="332" r:id="rId14"/>
    <p:sldId id="266" r:id="rId15"/>
    <p:sldId id="269" r:id="rId16"/>
    <p:sldId id="270" r:id="rId17"/>
    <p:sldId id="283" r:id="rId18"/>
    <p:sldId id="271" r:id="rId19"/>
    <p:sldId id="272" r:id="rId20"/>
    <p:sldId id="273" r:id="rId21"/>
    <p:sldId id="274" r:id="rId22"/>
    <p:sldId id="275" r:id="rId23"/>
    <p:sldId id="284" r:id="rId24"/>
    <p:sldId id="285" r:id="rId25"/>
    <p:sldId id="286" r:id="rId26"/>
    <p:sldId id="293" r:id="rId27"/>
    <p:sldId id="292" r:id="rId28"/>
    <p:sldId id="294" r:id="rId29"/>
    <p:sldId id="287" r:id="rId30"/>
    <p:sldId id="290" r:id="rId31"/>
    <p:sldId id="291" r:id="rId32"/>
    <p:sldId id="311" r:id="rId33"/>
    <p:sldId id="313" r:id="rId34"/>
    <p:sldId id="312" r:id="rId35"/>
    <p:sldId id="378" r:id="rId36"/>
    <p:sldId id="366" r:id="rId37"/>
    <p:sldId id="331" r:id="rId38"/>
    <p:sldId id="333" r:id="rId39"/>
    <p:sldId id="334" r:id="rId40"/>
    <p:sldId id="335" r:id="rId41"/>
    <p:sldId id="337" r:id="rId42"/>
    <p:sldId id="338" r:id="rId43"/>
    <p:sldId id="339" r:id="rId44"/>
    <p:sldId id="340" r:id="rId45"/>
    <p:sldId id="342" r:id="rId46"/>
    <p:sldId id="319" r:id="rId47"/>
    <p:sldId id="344" r:id="rId48"/>
    <p:sldId id="347" r:id="rId49"/>
    <p:sldId id="309" r:id="rId50"/>
    <p:sldId id="381" r:id="rId51"/>
    <p:sldId id="307" r:id="rId52"/>
    <p:sldId id="310" r:id="rId53"/>
    <p:sldId id="317" r:id="rId54"/>
    <p:sldId id="325" r:id="rId55"/>
    <p:sldId id="327" r:id="rId56"/>
    <p:sldId id="328" r:id="rId57"/>
    <p:sldId id="329" r:id="rId58"/>
    <p:sldId id="321" r:id="rId59"/>
    <p:sldId id="322" r:id="rId60"/>
    <p:sldId id="382" r:id="rId61"/>
    <p:sldId id="330" r:id="rId62"/>
    <p:sldId id="324" r:id="rId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Ownership" id="{8F8D4F5C-E069-4925-8D8C-57840FE03CC9}">
          <p14:sldIdLst>
            <p14:sldId id="259"/>
            <p14:sldId id="260"/>
            <p14:sldId id="315"/>
            <p14:sldId id="377"/>
            <p14:sldId id="262"/>
            <p14:sldId id="263"/>
            <p14:sldId id="264"/>
            <p14:sldId id="323"/>
            <p14:sldId id="265"/>
            <p14:sldId id="267"/>
            <p14:sldId id="268"/>
            <p14:sldId id="332"/>
            <p14:sldId id="266"/>
            <p14:sldId id="269"/>
            <p14:sldId id="270"/>
            <p14:sldId id="283"/>
            <p14:sldId id="271"/>
            <p14:sldId id="272"/>
            <p14:sldId id="273"/>
            <p14:sldId id="274"/>
            <p14:sldId id="275"/>
            <p14:sldId id="284"/>
            <p14:sldId id="285"/>
            <p14:sldId id="286"/>
            <p14:sldId id="293"/>
            <p14:sldId id="292"/>
            <p14:sldId id="294"/>
            <p14:sldId id="287"/>
            <p14:sldId id="290"/>
            <p14:sldId id="291"/>
            <p14:sldId id="311"/>
            <p14:sldId id="313"/>
            <p14:sldId id="312"/>
          </p14:sldIdLst>
        </p14:section>
        <p14:section name="Functions&amp;Trats" id="{9FC48D01-730D-4918-8E4B-6BF193A391FD}">
          <p14:sldIdLst>
            <p14:sldId id="378"/>
            <p14:sldId id="366"/>
            <p14:sldId id="331"/>
          </p14:sldIdLst>
        </p14:section>
        <p14:section name="Lifetimes" id="{EAF909EC-2FF6-48B9-AEAA-A2A4D426466C}">
          <p14:sldIdLst>
            <p14:sldId id="333"/>
            <p14:sldId id="334"/>
            <p14:sldId id="335"/>
            <p14:sldId id="337"/>
            <p14:sldId id="338"/>
            <p14:sldId id="339"/>
            <p14:sldId id="340"/>
            <p14:sldId id="342"/>
            <p14:sldId id="319"/>
            <p14:sldId id="344"/>
            <p14:sldId id="347"/>
          </p14:sldIdLst>
        </p14:section>
        <p14:section name="Lifetimes in code" id="{9097CBF0-89AA-494B-91BC-FEC71DFA84CE}">
          <p14:sldIdLst>
            <p14:sldId id="309"/>
            <p14:sldId id="381"/>
            <p14:sldId id="307"/>
            <p14:sldId id="310"/>
            <p14:sldId id="317"/>
            <p14:sldId id="325"/>
            <p14:sldId id="327"/>
            <p14:sldId id="328"/>
            <p14:sldId id="329"/>
            <p14:sldId id="321"/>
            <p14:sldId id="322"/>
            <p14:sldId id="382"/>
          </p14:sldIdLst>
        </p14:section>
        <p14:section name="Conclusion" id="{FAAC3CD8-4D89-4EEB-BC6E-FC3060975D43}">
          <p14:sldIdLst>
            <p14:sldId id="330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1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2:5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 24575,'11'191'0,"-1"-113"0,2 38 0,-7-19 0,0 30 0,-4-116 0,0 0 0,0-1 0,6 19 0,2 15 0,-3-3 0,-3-23 0,0 0 0,-1 0 0,-1 0 0,-2 27 0,-2-35 0,1 0 0,-1 0 0,-8 18 0,3-9 0,-9 16 0,-1 6 0,7-16 0,8-18 0,0 0 0,0 0 0,-2 9 0,5-15 0,0 0 0,0-1 0,0 1 0,0 0 0,0 0 0,0-1 0,0 1 0,0 0 0,0 0 0,1-1 0,-1 1 0,0 0 0,0 0 0,1-1 0,-1 1 0,0 0 0,1-1 0,-1 1 0,1-1 0,-1 1 0,1 0 0,-1-1 0,1 1 0,0-1 0,-1 1 0,1-1 0,-1 0 0,2 1 0,2 1 0,0 0 0,0 0 0,0-1 0,5 1 0,-6-1 0,20 4 0,0-1 0,29 2 0,51-3 0,-76-2 0,716 0-811,-382-3 539,69-3 111,129 0 205,-320 10 1129,81 1-1146,-266-6-31,1125-1-668,-1178 1 672,378-14 0,-376 14 2,2-1 27,0 1 1,0-1 0,0 0 0,0 0 0,-1 0-1,7-3 1,-9 4-16,-1-1-1,0 0 1,0 0-1,0 0 1,0 0 0,0 0-1,1 0 1,-2 0-1,1 0 1,0 0 0,0-1-1,0 1 1,0 0-1,-1-1 1,1 1 0,-1 0-1,1-1 1,-1 1-1,0-1 1,1 1 0,-1-1-1,0 1 1,0 0-1,0-1 1,0-2 0,-18-179 92,9 119-100,-17-254-6,11 109 0,9 134 0,-4-4 0,4 42 0,0-61 0,6 96 0,0-1 0,0 0 0,0 0 0,-1 0 0,1 0 0,-1 1 0,-1-6 0,2 7 0,-1 0 0,0 0 0,1 0 0,-1 0 0,0 0 0,0 0 0,0 0 0,0 0 0,0 0 0,0 0 0,0 0 0,0 1 0,0-1 0,-1 0 0,1 1 0,0-1 0,0 1 0,0-1 0,-1 1 0,-1 0 0,-18-4 0,-2 1 0,1 2 0,-41 2 0,26-1 0,-1120 3 0,1033-3 0,-131 6 0,0 20 0,72-1 0,51-8 0,-123 1 0,196-16 0,-454 2 0,303-5 0,-855 1-1365,1051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24575,'1'83'0,"0"11"0,-13 112 0,5-152 0,0-15 0,3 1 0,0 59 0,4-98 0,0 0 0,0 0 0,0 0 0,0 0 0,0 0 0,0 0 0,1 0 0,-1 0 0,0 0 0,1 0 0,-1 0 0,0 0 0,1 0 0,-1 0 0,1 0 0,0 0 0,-1 0 0,1-1 0,0 1 0,-1 0 0,1 0 0,0-1 0,0 1 0,0-1 0,0 1 0,0 0 0,2 0 0,-2-1 0,0 0 0,1 0 0,-1 0 0,1 0 0,-1 0 0,0 0 0,1 0 0,-1-1 0,1 1 0,-1 0 0,0-1 0,1 1 0,-1-1 0,0 1 0,0-1 0,1 0 0,-1 0 0,0 0 0,0 1 0,2-3 0,4-4 0,0-1 0,0 0 0,-1 0 0,0-1 0,-1 0 0,1 0 0,-2 0 0,1 0 0,4-17 0,1-10 0,9-48 0,-17 73 0,13-81 0,-9 48 0,1 0 0,26-79 0,-30 117 0,1-6 0,11-21 0,-13 30 0,0 0 0,0 0 0,0 0 0,0 1 0,1-1 0,-1 0 0,1 1 0,0 0 0,-1-1 0,1 1 0,4-2 0,0 0 0,-4 3 0,-1-1 0,1 1 0,-1 0 0,1 0 0,4-1 0,-6 2 0,0-1 0,0 1 0,0 0 0,0 0 0,0 0 0,0 1 0,0-1 0,0 0 0,-1 0 0,1 0 0,0 1 0,0-1 0,0 0 0,0 1 0,-1-1 0,1 1 0,0-1 0,0 1 0,-1-1 0,1 1 0,0 0 0,0 0 0,2 3 0,0 0 0,-1 0 0,0 0 0,0 0 0,0 0 0,0 0 0,0 0 0,-1 1 0,0-1 0,0 0 0,1 7 0,-1 5 0,0 29 0,-2-32 0,0-1 0,-1 0 0,0 0 0,-1 0 0,-1 0 0,0 0 0,0-1 0,-1 0 0,0 0 0,-1 0 0,-1 0 0,-9 12 0,-61 72 0,75-93 0,1-1 0,-1 1 0,1 0 0,0-1 0,-1 1 0,1 0 0,0 0 0,0 0 0,0 0 0,-1 3 0,2-4 0,0 0 0,1 0 0,-1 0 0,0 0 0,0 0 0,0 0 0,1 0 0,-1-1 0,0 1 0,1 0 0,-1 0 0,1 0 0,-1 0 0,1-1 0,-1 1 0,1 0 0,0 0 0,-1-1 0,1 1 0,0-1 0,-1 1 0,1 0 0,0-1 0,0 0 0,0 1 0,1 0 0,10 6 0,23 8 0,0 0 0,-26-10 0,1-1 0,-1 2 0,-1-1 0,1 1 0,-1 1 0,0 0 0,0 0 0,-1 0 0,8 10 0,-11-12 0,0 0 0,0 1 0,0-1 0,-1 1 0,1 0 0,-1 0 0,-1 0 0,1 1 0,-1-1 0,0 1 0,1 10 0,-2-14-114,-1 1 1,0 0-1,1 0 0,0-1 0,0 1 1,0-1-1,0 1 0,1-1 0,-1 1 1,1-1-1,3 6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24575,'1'-11'0,"0"0"0,0 0 0,1 0 0,1 0 0,5-16 0,24-50 0,-21 55 0,1 1 0,0 0 0,2 0 0,0 2 0,2 0 0,0 0 0,24-21 0,-36 37 0,0 0 0,0 0 0,1 0 0,-1 1 0,1-1 0,0 1 0,0 0 0,0 1 0,0-1 0,0 1 0,0 0 0,0 0 0,0 0 0,7 1 0,-8 0 0,-1 0 0,1 0 0,-1 1 0,1-1 0,-1 1 0,1 0 0,-1 0 0,1 0 0,-1 0 0,0 1 0,0-1 0,0 1 0,0 0 0,0 0 0,0 0 0,0 0 0,0 1 0,-1-1 0,1 1 0,-1 0 0,4 5 0,-1 1 0,0 0 0,-1 0 0,0 1 0,-1-1 0,0 1 0,0 0 0,1 13 0,-1 7 0,-1 34 0,-1-41 0,2 37 0,-1-42 0,-1 1 0,0-1 0,-1 0 0,-2 0 0,-3 25 0,1-26 0,-1 0 0,0-1 0,-1 1 0,0-1 0,-2-1 0,1 1 0,-2-1 0,0 0 0,-1-1 0,-21 23 0,-28 25 0,57-60 0,1-1 0,0 1 0,-1 0 0,1-1 0,0 1 0,0 0 0,0 0 0,0 0 0,0 0 0,0 0 0,1 0 0,-1 0 0,1 0 0,-1 4 0,1-5 0,0 1 0,0-1 0,0 1 0,1-1 0,-1 0 0,0 1 0,1-1 0,-1 0 0,1 1 0,0-1 0,-1 0 0,1 0 0,0 0 0,0 1 0,0-1 0,-1 0 0,1 0 0,0 0 0,0 0 0,1-1 0,-1 1 0,0 0 0,2 1 0,7 3 0,1 1 0,1-2 0,-1 0 0,23 6 0,48 4 0,-34-11-1365,-35-3-5461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0 0,-1 1 0,1-1 0,0 1 0,0-1 0,-1 0 0,1 1 0,0 0 0,-1-1 0,1 1 0,0-1 0,-1 1 0,1 0 0,-1-1 0,1 1 0,-1 0 0,1 0 0,-1-1 0,0 1 0,1 0 0,-1 0 0,0 0 0,1-1 0,-1 2 0,5 24 0,-5-26 0,8 69 0,-6-40 0,2 0 0,10 43 0,-8-54 0,0 1 0,13 25 0,-15-37 0,-1-1 0,1 0 0,0 0 0,1 0 0,-1 0 0,1-1 0,0 0 0,1 0 0,10 8 0,-11-11 0,-1 1 0,1-1 0,0 0 0,-1-1 0,1 1 0,0-1 0,0 0 0,0 0 0,8 0 0,6 0 0,24-3 0,-11 0 0,-12 2 0,18 0 0,-35-1 0,0 1 0,1-1 0,-1 0 0,0 0 0,0 0 0,0 0 0,0 0 0,0-1 0,3-1 0,0-1 0,0 0 0,-1 0 0,1-1 0,-1 1 0,0-1 0,0 0 0,-1-1 0,0 1 0,0-1 0,0 0 0,0 0 0,-1 0 0,0 0 0,0 0 0,2-9 0,1-9 0,-4 14 0,0 0 0,1 0 0,1 0 0,5-11 0,2-4 0,4-6 0,-13 28 0,-1 1 0,1 0 0,0-1 0,0 1 0,0 0 0,0 0 0,0 0 0,1 0 0,3-2 0,-6 4 0,1-1 0,-1 1 0,1 0 0,-1-1 0,1 1 0,-1 0 0,1 0 0,-1-1 0,1 1 0,-1 0 0,1 0 0,-1 0 0,1 0 0,-1 0 0,1 0 0,0 0 0,-1 0 0,1 0 0,-1 0 0,1 0 0,-1 0 0,1 0 0,-1 1 0,1-1 0,-1 0 0,1 0 0,-1 1 0,1-1 0,-1 0 0,1 1 0,-1-1 0,1 0 0,-1 1 0,1-1 0,-1 0 0,0 1 0,1-1 0,-1 1 0,0-1 0,0 1 0,1-1 0,-1 1 0,0-1 0,1 2 0,0 2 0,0 0 0,0 0 0,0 0 0,0 8 0,-1-10 0,2 44 0,-2 0 0,-6 45 0,0 15 0,6 36 0,0-139-72,0 0 1,0 0-1,0 0 0,0 0 0,1 0 0,-1-1 0,1 1 0,0 0 1,0 0-1,0 0 0,0-1 0,0 1 0,0 0 0,1-1 0,-1 0 1,1 1-1,0-1 0,2 3 0,5 2-6754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64 251 24575,'1'-4'0,"-1"1"0,1-1 0,-1 0 0,1 1 0,0 0 0,1-1 0,-1 1 0,0-1 0,1 1 0,3-4 0,3-6 0,13-13 0,-8 9 0,51-59 0,-54 65 0,1 1 0,0 0 0,0 1 0,23-14 0,-30 21 0,0 0 0,1 0 0,-1 0 0,1 1 0,-1 0 0,1 0 0,8-1 0,3 1 0,16 2 0,-15 0 0,-14-1 0,0 0 0,0 0 0,0 0 0,0 1 0,0 0 0,0-1 0,0 1 0,0 0 0,0 0 0,0 1 0,0-1 0,-1 0 0,1 1 0,-1 0 0,1-1 0,-1 1 0,0 0 0,1 1 0,-1-1 0,0 0 0,0 0 0,-1 1 0,1-1 0,0 1 0,-1 0 0,0-1 0,0 1 0,1 0 0,0 4 0,2 8 0,-1 1 0,0-1 0,1 31 0,-5 47 0,0-79 0,0 1 0,-1-1 0,-1 0 0,0 0 0,-1 0 0,0 0 0,-1 0 0,-9 14 0,10-20 0,-1 0 0,0 0 0,0-1 0,0 1 0,-1-1 0,-1-1 0,1 1 0,-1-1 0,0 0 0,0-1 0,-1 0 0,0 0 0,0-1 0,-9 5 0,-6-1 0,-35 8 0,36-11 0,1 1 0,-27 11 0,25-6 0,-79 40 0,101-51 0,0 1 0,0 0 0,-1-1 0,1 1 0,0 0 0,0 0 0,0 0 0,1 0 0,-1 0 0,0 0 0,0 1 0,0-1 0,1 0 0,-1 0 0,0 2 0,1-2 0,0 0 0,0 0 0,0 0 0,0 0 0,0 0 0,0 0 0,0 0 0,0 0 0,0-1 0,0 1 0,1 0 0,-1 0 0,0 0 0,1 0 0,-1 0 0,1 0 0,-1-1 0,1 1 0,0 0 0,-1 0 0,1-1 0,-1 1 0,2 1 0,5 3 0,0 1 0,0-1 0,1 0 0,-1-1 0,11 5 0,45 15 0,-31-13 0,-2 1 0,35 12 0,-54-21 0,0 0 0,0-1 0,0 0 0,14 0 0,11-2-1365,-22-1-5461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24575,'0'6'0,"-1"1"0,0-1 0,0 0 0,-1 0 0,-3 10 0,-4 14 0,7-20 0,0 0 0,1 0 0,0 0 0,1 11 0,0-17 0,1-1 0,-1 1 0,1 0 0,0-1 0,0 1 0,0 0 0,0-1 0,1 1 0,-1-1 0,1 0 0,0 0 0,0 0 0,0 1 0,4 2 0,14 15 0,-9-9 0,0 0 0,14 10 0,-20-18 0,0-1 0,0 0 0,0 0 0,1 0 0,-1 0 0,1-1 0,-1 0 0,1-1 0,8 2 0,-1 0 0,-1-2 0,2 0 0,22-1 0,-31-1 0,1 1 0,0-1 0,-1-1 0,1 1 0,-1-1 0,1 1 0,-1-2 0,0 1 0,0-1 0,0 1 0,5-5 0,-1 0 0,-1 0 0,0-1 0,-1 0 0,0-1 0,0 1 0,6-12 0,3-3 0,-7 11 0,-1-1 0,-1 1 0,11-23 0,-18 35 0,0 0 0,0-1 0,0 1 0,0 0 0,0 0 0,0 0 0,0-1 0,0 1 0,0 0 0,0 0 0,0 0 0,0 0 0,0-1 0,1 1 0,-1 0 0,0 0 0,0 0 0,0 0 0,0-1 0,0 1 0,1 0 0,-1 0 0,0 0 0,0 0 0,0 0 0,0 0 0,1 0 0,-1 0 0,0 0 0,0-1 0,0 1 0,1 0 0,-1 0 0,0 0 0,0 0 0,5 7 0,1 13 0,0 8 0,-2 0 0,2 40 0,-7 60 0,1-78 0,-1 82-1365,1-117-5461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66 178 24575,'-3'0'0,"0"0"0,0 0 0,0-1 0,0 0 0,0 1 0,0-1 0,0 0 0,1-1 0,-1 1 0,0 0 0,0-1 0,1 0 0,-1 1 0,1-1 0,0 0 0,-1 0 0,-1-3 0,2 1 0,0 1 0,0-1 0,0 0 0,1 0 0,0 0 0,0 0 0,0 0 0,0 0 0,0 0 0,1 0 0,0 0 0,0 0 0,0 0 0,0 0 0,2-5 0,-2 5 0,1 1 0,0-1 0,0 1 0,0 0 0,1-1 0,-1 1 0,1 0 0,0 0 0,-1 0 0,2 0 0,-1 0 0,0 0 0,0 1 0,1-1 0,0 1 0,-1-1 0,6-2 0,0 1 0,0 0 0,1 0 0,-1 1 0,1 0 0,0 1 0,18-3 0,-3 3 0,33 0 0,-50 3 0,-1-1 0,0 1 0,0 0 0,0 0 0,0 1 0,0 0 0,0 0 0,0 0 0,-1 1 0,1 0 0,-1 0 0,0 0 0,1 1 0,-2 0 0,1 0 0,6 6 0,-6-5 0,-1 1 0,1 0 0,-1 0 0,0 0 0,-1 0 0,1 0 0,-1 1 0,0 0 0,-1-1 0,1 1 0,-2 0 0,1 0 0,1 13 0,-2-2 0,0 0 0,-3 22 0,2-34 0,-1-1 0,0 0 0,0 0 0,-1 0 0,1 0 0,-1 0 0,0 0 0,-1 0 0,1-1 0,-1 1 0,0-1 0,-4 6 0,-6 2 0,0 0 0,0-1 0,-28 17 0,-17 12 0,56-37 0,-1-1 0,1 1 0,-1-1 0,1 1 0,0 0 0,0 0 0,0 0 0,0 0 0,1 0 0,-1 1 0,1-1 0,0 1 0,0-1 0,0 0 0,0 1 0,0 3 0,1-4 0,0-1 0,0 0 0,0 0 0,1 0 0,-1 1 0,0-1 0,1 0 0,0 0 0,-1 0 0,1 0 0,0 0 0,0 0 0,0 0 0,0 0 0,1 0 0,-1 0 0,0-1 0,1 1 0,-1 0 0,1-1 0,0 1 0,-1-1 0,1 0 0,0 1 0,0-1 0,4 2 0,9 3 678,29 9 1,-21-9-1459,-1-1 0,26 1 1,112-2-5139,-119-5 5800,-26 1-1055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 24575,'339'-10'0,"401"-71"-3671,-697 76 3511,620-84-2097,-192 33 1396,8-2-31,-128-3 862,-1-16-21,-97 21 33,-6 4 1039,40-7 3579,-93 30-2998,-115 19-1367,392-47-342,-349 43 94,540-45 13,-627 56 0,239-5 602,-269 8-1967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24575,'6'6'0,"1"0"0,0-1 0,0 0 0,15 7 0,-13-7 0,177 86 7,6-10-647,-156-66 326,397 148-607,-57-23-6,34 36 927,-9 31 0,-5-4 0,14-31-650,-168-73 2114,-34-13-110,71 30-727,-182-77-627,39 18 0,-24-7 0,6 3 0,-116-52-170,-5-2-1025,-8-3-5631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24575,'175'13'0,"-106"-6"0,213 14-1373,-138-11 1173,410 17-3011,2-15 352,-525-12 2844,1029 66-1578,-774-35 1861,566 54 1157,-584-65-1425,139 13 0,-131 5 1109,-38-5-225,460 45-884,-197-16 0,-284-33 0,-208-28 0,749 84 1482,-325-55-818,0-15 469,-417-15-1095,46 0 1086,113 14 0,-88-3-2489,-72-11-5461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24575,'3'0'0,"0"0"0,-1 0 0,1 1 0,0-1 0,0 1 0,0-1 0,-1 1 0,1 0 0,0 0 0,-1 0 0,4 2 0,11 5 0,56 23 0,42 17-541,52 14-1626,45 11 1099,39 5-1035,37 6 1577,66 7-20,46 2-1858,736 134 543,10-28-552,-167-29 698,-9 15 999,-738-136 802,503 98 973,-403-92 1460,-113-30 2042,-192-23-4917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1073 24575,'38'-1'0,"39"-6"0,-31 1 0,248-37-913,-196 27-8,719-121-2153,-66 1 1450,-164 28 495,151-14 702,-216 59-524,-1 18 106,-28 2 507,412-62-425,-654 66 789,309-46 1176,-209 40 2580,-247 32-3277,197-35 4196,-291 46-4620,-6 1-201,0 1 1,0-1-1,-1 0 0,1-1 0,5-1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24575,'14'4'0,"1"-2"0,-1 0 0,26 0 0,-5-1 0,127 9-124,599 46-1765,-538-34-212,652 75-2947,-685-75 3836,710 98 692,-19 16 520,66-1-519,-111-17 88,-709-99 527,410 56 62,1-33 3199,-354-43 1544,-176 0-3862,-20 1-1097,-14-1-5782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24575,'1'19'0,"1"-1"0,8 34 0,-9-45 0,61 221 0,-24-136 0,-38-92 0,0 1 0,1 0 0,-1-1 0,0 1 0,1 0 0,-1-1 0,0 1 0,1 0 0,-1-1 0,0 1 0,1-1 0,-1 1 0,1 0 0,0-1 0,-1 1 0,1-1 0,-1 0 0,1 1 0,0-1 0,-1 1 0,1-1 0,0 0 0,-1 0 0,1 1 0,0-1 0,-1 0 0,1 0 0,0 0 0,0 0 0,-1 0 0,1 0 0,0 0 0,0 0 0,-1 0 0,1 0 0,0 0 0,0 0 0,-1 0 0,1-1 0,1 0 0,2-1 0,0-1 0,-1 0 0,1 1 0,0-2 0,4-5 0,-7 8 0,131-154 0,0-1 0,31-13 0,-140 146-1365,-5 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24575,'1'4'0,"-1"-1"0,0 1 0,1-1 0,0 1 0,0-1 0,0 1 0,0-1 0,3 4 0,15 26 0,-4-10 0,34 70 0,-40-73 0,-1 1 0,10 36 0,-4 1 0,27 124 0,-26-110 0,7 53 0,-20-111 0,9 29 0,-7-30 0,-1 0 0,3 23 0,-5-22 0,-1 0 0,0 0 0,-4 23 0,3-28 0,-1-1 0,-1 0 0,1 0 0,-1 0 0,-1 0 0,1 0 0,-7 9 0,-48 84 0,40-68 0,13-25-15,0 0 0,-1-1-1,0 0 1,0 0 0,-1 0-1,-12 9 1,0 1-1243,10-9-5568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24575,'1004'0'-5822,"-714"0"4787,30 0-1208,751 0-1687,2293 0 3399,-2283 0 2584,-1034 0-2040,1142 15 292,-589 3 1284,20-12-1589,-492-6-179,546 14 2077,120 9 2519,-586-24-3724,303 2 2052,-188 17-2732,13 1 1,-329-19-97,9 0-344,0 1-1,17 3 1,-14 1-6399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1 703 24575,'1'-18'0,"0"0"0,1-1 0,1 1 0,1 0 0,9-23 0,38-84 0,-35 90 0,73-142 0,-68 138 0,-4 7 0,2 1 0,1 0 0,2 2 0,28-31 0,-47 57 0,6-5 0,-9 8 0,0 0 0,1-1 0,-1 1 0,0 0 0,0 0 0,1 0 0,-1 0 0,0 0 0,0 0 0,1 0 0,-1 0 0,0 0 0,0 0 0,1 0 0,-1 0 0,0 0 0,0 0 0,1 0 0,-1 0 0,0 0 0,0 1 0,0-1 0,1 0 0,-1 0 0,0 0 0,0 0 0,0 0 0,1 0 0,-1 1 0,0-1 0,0 0 0,0 0 0,0 0 0,1 1 0,-1-1 0,0 0 0,0 0 0,0 0 0,0 1 0,0-1 0,0 0 0,0 0 0,0 1 0,0-1 0,5 15 0,-1-1 0,-1 1 0,2 27 0,-2-17 0,1 2 0,-1 1 0,1 0 0,1 0 0,18 52 0,-22-76 0,1-1 0,-1 0 0,1 0 0,0 0 0,0-1 0,2 4 0,-3-5 0,0 0 0,0 0 0,0 0 0,0 0 0,1 0 0,-1 0 0,0-1 0,0 1 0,0-1 0,1 1 0,-1-1 0,0 1 0,1-1 0,-1 0 0,0 1 0,1-1 0,-1 0 0,3 0 0,2-1 0,0 1 0,0-2 0,0 1 0,-1-1 0,1 1 0,9-6 0,34-20 0,-40 22 0,87-55 0,173-143 0,-261 196 0,-5 4 0,0 0 0,0 0 0,0 1 0,1-1 0,-1 1 0,1 0 0,-1 0 0,5-2 0,-7 4 0,-1 0 0,0 0 0,1 0 0,-1 0 0,0 0 0,1 0 0,-1 0 0,0 0 0,1 0 0,-1 0 0,0 0 0,1 0 0,-1 0 0,0 0 0,1 0 0,-1 0 0,0 0 0,1 0 0,-1 0 0,0 0 0,1 1 0,-1-1 0,0 0 0,0 0 0,1 0 0,-1 1 0,0-1 0,0 0 0,1 0 0,-1 1 0,0-1 0,0 0 0,0 1 0,1-1 0,-1 0 0,0 0 0,0 1 0,0-1 0,0 0 0,0 1 0,0 0 0,0 16 0,-6 15 0,-2-1 0,-1 0 0,-13 31 0,2-8 0,-103 329 0,99-306 0,4-19-1365,12-38-5461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24575,'0'2'0,"0"3"0,2 6 0,6 11 0,4 3 0,3 3 0,3 7 0,1-2 0,1 0 0,-1 3 0,1-3 0,-1-4 0,-4-4 0,0-3 0,-3-2 0,-1-4 0,-2-4-8191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1 24575,'0'2'0,"0"0"0,0 1 0,-1-1 0,1 0 0,-1 1 0,0-1 0,0 0 0,1 0 0,-2 0 0,1 1 0,0-1 0,0 0 0,-3 2 0,-2 3 0,0 0 0,-9 7 0,1-1 0,-24 22 0,-68 50 0,-51 20 0,62-44 0,-142 103-1365,218-150-5461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24575,'4'0'0,"8"0"0,10 0 0,8 0 0,5 0 0,7 0 0,9-4 0,2-2 0,-2 1 0,-3 0 0,-5 2 0,-9 2 0,-5 0 0,-8 0-8191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1 739 24575,'1'-11'0,"0"1"0,1 0 0,0 0 0,0 1 0,7-16 0,3-15 0,17-96 0,26-95 0,-41 189 0,23-45 0,-28 67 0,2 0 0,1 1 0,0 1 0,19-21 0,-30 38 0,-1 0 0,1 0 0,0 0 0,0 0 0,-1 0 0,1 1 0,0-1 0,0 0 0,0 0 0,0 1 0,0-1 0,0 1 0,2-1 0,-3 1 0,1 0 0,0 0 0,-1 1 0,1-1 0,-1 0 0,1 1 0,0-1 0,-1 0 0,1 1 0,-1-1 0,1 1 0,-1-1 0,1 1 0,-1-1 0,0 1 0,1-1 0,-1 1 0,0-1 0,1 1 0,-1-1 0,0 1 0,0 0 0,1-1 0,-1 1 0,0 1 0,4 10 0,0 0 0,0 1 0,-2-1 0,0 1 0,1 16 0,-2 68 0,-1-65 0,0 40 0,0-70 0,0-1 0,0 1 0,0 0 0,0-1 0,1 1 0,-1 0 0,1-1 0,1 4 0,-2-5 0,0 1 0,1-1 0,-1 0 0,0 1 0,1-1 0,-1 0 0,0 0 0,1 1 0,-1-1 0,0 0 0,1 0 0,-1 1 0,1-1 0,-1 0 0,1 0 0,-1 0 0,0 0 0,1 0 0,-1 0 0,1 0 0,-1 0 0,1 0 0,-1 0 0,1 0 0,-1 0 0,1 0 0,-1 0 0,0 0 0,1 0 0,-1 0 0,1-1 0,-1 1 0,0 0 0,1 0 0,-1 0 0,1-1 0,0 1 0,10-8 0,0-1 0,-1 1 0,0-2 0,0 1 0,12-18 0,-1 3 0,14-14 0,-7 5 0,2 1 0,41-34 0,-50 50 0,21-16 0,-41 32 0,-1-1 0,1 1 0,0-1 0,-1 1 0,1-1 0,0 1 0,0 0 0,-1 0 0,1-1 0,0 1 0,0 0 0,0 0 0,-1 0 0,1-1 0,0 1 0,0 0 0,0 0 0,0 1 0,-1-1 0,3 0 0,-3 0 0,1 1 0,0-1 0,-1 1 0,1-1 0,-1 1 0,1-1 0,-1 1 0,1 0 0,-1-1 0,1 1 0,-1-1 0,0 1 0,1 0 0,-1-1 0,0 1 0,0 0 0,1 0 0,-1 0 0,1 5 0,0 0 0,-1 0 0,0 1 0,-1 8 0,-4 35 0,-3 1 0,-17 61 0,-42 97 0,-52 64 0,63-162-1365,38-72-5461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25 24575,'-1'1'0,"1"0"0,-1 1 0,1-1 0,-1 0 0,0 0 0,1 1 0,-1-1 0,0 0 0,0 0 0,-1 1 0,-3 4 0,-58 78 0,-62 91 0,106-145 0,2 0 0,1 2 0,1-1 0,-11 38 0,22-55 0,0 0 0,1 0 0,0 1 0,0 21 0,2-31 0,1-1 0,1 1 0,-1-1 0,1 1 0,-1-1 0,1 0 0,0 1 0,1-1 0,-1 0 0,1 0 0,0 0 0,0 0 0,0 0 0,0 0 0,1-1 0,0 1 0,-1-1 0,1 0 0,4 4 0,3 0 0,0 0 0,0 0 0,1-2 0,0 1 0,14 4 0,-1-1 0,39 7 0,-38-11 0,0-1 0,0-1 0,0-1 0,0-2 0,28-2 0,-46 1 0,-1 0 0,-1-1 0,1 0 0,0 0 0,0-1 0,-1 1 0,1-1 0,-1 0 0,0-1 0,0 1 0,0-1 0,0 0 0,-1 0 0,7-9 0,1-1 0,-2 0 0,0-1 0,15-29 0,-13 17 0,-1 0 0,-1-1 0,-2 0 0,0-1 0,-2 0 0,-1 0 0,-2 0 0,-1-1 0,-1 1 0,-1-1 0,-6-44 0,3 60 15,0 0 0,0 0 0,-1 0 0,-1 1 0,0 0 0,-1 0 0,-12-21 0,13 26-139,-1-1 0,-1 1 1,1 0-1,-2 1 0,1 0 0,-1 0 1,0 0-1,0 1 0,0 0 0,-1 1 1,-11-6-1,3 4-6702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24575,'6'0'0,"1"0"0,-1 1 0,1 0 0,-1 0 0,1 1 0,-1-1 0,0 1 0,0 1 0,0-1 0,0 1 0,0 0 0,0 0 0,-1 1 0,0 0 0,1 0 0,-1 0 0,-1 0 0,1 1 0,-1 0 0,1 0 0,6 11 0,0 2 0,0 2 0,14 36 0,11 46 0,-29-83 0,12 40 0,1 7 0,34 69 0,-45-111 0,-7-19 0,0 1 0,0-1 0,0 0 0,1 0 0,0 0 0,0 0 0,4 5 0,-7-9 0,0-1 0,1 1 0,-1-1 0,1 0 0,-1 1 0,1-1 0,-1 0 0,1 1 0,0-1 0,-1 0 0,1 1 0,-1-1 0,1 0 0,0 0 0,-1 0 0,1 0 0,-1 0 0,1 1 0,0-1 0,-1 0 0,1 0 0,0 0 0,-1-1 0,1 1 0,-1 0 0,1 0 0,0 0 0,-1 0 0,1-1 0,-1 1 0,1 0 0,0 0 0,-1-1 0,1 1 0,-1-1 0,1 0 0,2-1 0,0-1 0,-1 0 0,1 0 0,3-6 0,-5 7 0,141-246 0,-24 37 0,-56 115-1365,-39 61-5461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171 387 24575,'46'1'0,"93"-3"0,-109-1 0,1 0 0,44-12 0,-21 1 0,-2-3 0,0-3 0,-1-1 0,86-52 0,-58 19 0,-67 44 0,-1 1 0,0-2 0,0 1 0,12-18 0,-21 25 0,0-1 0,1 0 0,-1 0 0,-1 0 0,1 0 0,0 0 0,-1 0 0,0 0 0,0 0 0,0-1 0,0-7 0,-1 11 0,0-1 0,0 0 0,-1 1 0,1-1 0,0 1 0,-1-1 0,1 0 0,-1 1 0,1-1 0,-1 1 0,0 0 0,1-1 0,-1 1 0,0-1 0,0 1 0,0 0 0,0 0 0,-1-1 0,1 1 0,0 0 0,0 0 0,-1 0 0,1 1 0,0-1 0,-1 0 0,1 0 0,-1 1 0,1-1 0,-1 1 0,1-1 0,-1 1 0,0-1 0,-2 1 0,-13-2 0,-1 1 0,0 0 0,1 2 0,-24 3 0,-72 17 0,-159 60 0,202-59 0,-98 39 0,138-47 0,0 0 0,1 2 0,-36 27 0,57-37 0,0 0 0,0 1 0,1 1 0,-13 14 0,17-17 0,0 0 0,0 0 0,0 0 0,0 1 0,1-1 0,0 1 0,0 0 0,0-1 0,-1 12 0,1 11 0,2 1 0,6 56 0,-5-72 0,1-1 0,1 1 0,0-1 0,0 0 0,1 0 0,1 0 0,6 11 0,-7-17 0,0 1 0,0-1 0,1 1 0,-1-1 0,2-1 0,-1 1 0,0-1 0,1 0 0,0 0 0,1 0 0,-1-1 0,11 5 0,-7-4 0,0-1 0,-1 0 0,2 0 0,-1-1 0,0-1 0,0 0 0,12 1 0,197-2 0,-165-2 0,179-10-1365,-198 6-5461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24575,'0'1'0,"0"1"0,-1 0 0,1 0 0,-1 0 0,0 0 0,1 0 0,-1-1 0,0 1 0,0 0 0,0 0 0,-3 2 0,-3 7 0,-63 106 0,-5 9 0,56-83 0,1 0 0,1 1 0,3 1 0,2 1 0,2 0 0,2 0 0,2 1 0,0 87 0,5-105 0,2 0 0,2-1 0,8 43 0,-9-63-195,1-1 0,0 1 0,1 0 0,-1-1 0,2 0 0,5 8 0,-1-2-6631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4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24575,'0'568'0,"3"-498"0,3 0 0,24 112 0,-29-176 0,1 6 0,1 0 0,0-1 0,7 18 0,-8-26 0,-1 0 0,1 0 0,-1-1 0,1 1 0,0 0 0,0-1 0,0 1 0,0-1 0,1 0 0,-1 0 0,0 0 0,1 0 0,0 0 0,-1-1 0,1 1 0,0-1 0,0 1 0,5 1 0,4-1 0,1 0 0,0 0 0,0-2 0,14 1 0,-12-1 0,181 0-11,93 1-1050,-90 6 395,485 32-1791,277 10 2427,-891-48-354,497 29-683,-391-2 2982,-18-3 1082,-117-20-2615,80-2 0,4-10-382,278-1 0,-222 16 0,159 9 0,-186-3 0,76 3 0,-208-16 0,-10 0 0,0-1 0,0 0 0,17-2 0,-26 1 0,0 1 0,1-1 0,-1 0 0,0 0 0,0 0 0,0 0 0,0-1 0,-1 1 0,1-1 0,0 0 0,-1 0 0,1 0 0,-1 0 0,1 0 0,-1-1 0,0 1 0,3-4 0,0-3 0,-1 0 0,1 0 0,-2 0 0,1-1 0,3-16 0,7-54 0,-9 49 0,90-459 0,-79 409 0,5-91 0,-18 148 0,1-1 0,14-42 0,-3 8 0,-8 25 0,-1 1 0,-2-1 0,-1-54 0,-4 61 0,1 8 0,0 0 0,0 0 0,5-21 0,-5 39 0,0 0 0,1 0 0,-1 0 0,0 0 0,0 0 0,0 0 0,0 0 0,0 0 0,0 0 0,0 0 0,0 0 0,0 0 0,-1 0 0,1 0 0,0 0 0,-1 0 0,1 0 0,-1 0 0,0-1 0,0 2 0,0-1 0,0 0 0,0 0 0,-1 0 0,1 0 0,0 1 0,-1-1 0,1 1 0,-1-1 0,1 1 0,0 0 0,-1-1 0,1 1 0,-3 0 0,-50-4 0,-84 4 0,64 2 0,-1149 1-929,958-3 892,-146-8-26,64 1 14,-26-7 49,162 4 0,-308-30 0,181 11 0,-2 16 0,25 7 1078,216 1-1078,-91-8 0,88 4 0,46 5 0,-70-13 0,5-5 0,103 20 0,16 1 0,-1 1 0,1-1 0,-1 1 0,0 0 0,1 0 0,-1 0 0,1 0 0,-1 1 0,1-1 0,-1 1 0,1-1 0,-1 1 0,-3 2 0,4-2 0,0 0 0,1 1 0,0-1 0,-1 0 0,1 1 0,0-1 0,-1 1 0,1 0 0,0-1 0,0 1 0,0 0 0,1-1 0,-1 1 0,0 0 0,1 0 0,-1 0 0,1 0 0,-1 0 0,1 2 0,-2 21 0,1 0 0,3 40 0,1-8 0,-3 171-1365,0-210-5461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2125 24575,'11'-1'0,"1"0"0,-1-1 0,0 0 0,16-5 0,-17 4 0,284-89-720,-203 61-373,581-217-886,-492 178 1804,514-209 175,251-107 0,13 50 0,-376 177 0,-448 125 0,117-26-729,278-31 0,257 14-1401,883-35-764,-1083 70 2756,-7-26 452,-501 55 284,-27 3 886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24575,'27'1'0,"1"0"0,-1 2 0,-1 1 0,1 1 0,37 13 0,33 13 0,55 22-512,44 16-1538,36 12 991,40 8-1218,699 211-2102,-66-21 4159,-175-24 249,-27 44-392,-16 50-1337,-277-137 2591,168 68-1053,12-41 2169,91-27 2953,-345-93-231,-272-95-4623,132 54-1471,-164-67-5461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24575,'494'-23'-1833,"-411"17"1558,243-21-613,73-5 278,912-27-2514,199 57 682,-803 3 1617,-544-1 896,654 5-979,28 9 350,-27 8 558,-494-7 64,573 17 541,-40-32 2285,-389-1-2799,97-25-91,-378 14 0,490-11 1192,-515 21-1291,1069-24-467,32-31 378,-787 30 179,-81 3 1150,-367 23-3061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53 24575,'-2'0'0,"1"1"0,-1 0 0,1 0 0,0 0 0,-1 0 0,1 0 0,0 0 0,0 0 0,-2 1 0,-2 4 0,-127 108 0,95-78 0,-44 56 0,81-92 0,-8 10 0,-11 19 0,18-27 0,0 0 0,0 1 0,-1-1 0,2 0 0,-1 1 0,0-1 0,0 0 0,1 1 0,-1-1 0,1 1 0,0-1 0,0 1 0,0-1 0,0 1 0,1 3 0,-1-5 0,1 1 0,0-1 0,-1 0 0,1 0 0,0 0 0,-1 0 0,1 0 0,0 0 0,0 0 0,0 0 0,0 0 0,0 0 0,0 0 0,0-1 0,0 1 0,1 0 0,-1-1 0,0 1 0,0-1 0,1 1 0,-1-1 0,0 0 0,0 1 0,2-1 0,4 1 0,0-1 0,0 0 0,9 0 0,-15 0 0,13-2 0,0 0 0,0-1 0,-1-1 0,1 0 0,-1-1 0,25-12 0,-3-2 0,38-28 0,-39 23 0,-2-1 0,31-31 0,-49 42 0,0-1 0,-1-1 0,0 0 0,-1-1 0,-1-1 0,9-19 0,-16 25 0,0 0 0,-1 0 0,4-24 0,-11 100 0,-5 50 0,-15 10 0,-9 75 0,33-197 0,0 0 0,0 0 0,0 0 0,0 0 0,0 0 0,0 0 0,0 0 0,1 1 0,-1-1 0,1 0 0,0 0 0,1 3 0,-1-4 0,-1 0 0,1 0 0,0 0 0,0-1 0,0 1 0,0 0 0,0 0 0,1 0 0,-1-1 0,0 1 0,0 0 0,0-1 0,1 0 0,-1 1 0,0-1 0,0 1 0,1-1 0,-1 0 0,0 0 0,3 0 0,5 0 12,-1 0 0,1 0 0,-1-1 0,1-1 0,-1 1 0,1-1 0,-1-1 0,0 0 0,8-3 0,4-4-507,0-1 0,20-16 0,-23 15-6331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4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24575,'1'180'-134,"-7"373"-619,-37-153 753,8-124 0,8-101 0,24-149 180,1-1 1,1 1 0,2 28 0,1-5-17,-3-21-164,0-16 0,1 0 0,1 1 0,3 21 0,-4-33 0,0 1 0,1 0 0,0 0 0,-1-1 0,1 1 0,0 0 0,0-1 0,0 1 0,0-1 0,0 1 0,0-1 0,0 0 0,0 1 0,1-1 0,-1 0 0,0 0 0,1 0 0,-1 0 0,1 0 0,0 0 0,-1 0 0,3 0 0,2 1 0,1-1 0,-1 1 0,1-1 0,11 0 0,8 1 0,47 8 0,507 44-813,175 26-836,-233-1 686,6 0-840,390 21-1096,-821-91 2697,545 37-1884,1-21 1985,-551-22 138,985 61-20,-446 16 4093,-309-35-2131,-72-28 1522,-1-18-2544,-92-1-1042,-78 2 85,139-5 0,-213 4 0,0 1 0,0-1 0,-1 0 0,1-1 0,0 1 0,-1-1 0,1 0 0,-1 0 0,1 0 0,-1 0 0,0-1 0,0 0 0,0 0 0,0 0 0,-1 0 0,1-1 0,-1 1 0,0-1 0,0 0 0,0 0 0,3-5 0,15-27 9,-1-2 0,29-75-1,15-85-327,-62 191 288,55-193-1264,44-147 580,16 1 332,-62 179 924,-45 127 137,-1-1 0,3-52 1,-7 2-644,-4-1 0,-4 0 1,-28-170-1,23 223-35,-22-64 0,29 101 0,1-1 0,-1 1 0,0 0 0,0 0 0,-1-1 0,1 1 0,0 0 0,-1 0 0,1 0 0,-1 1 0,0-1 0,-2-2 0,1 2 0,1 1 0,-1 0 0,0 0 0,0 0 0,1 0 0,-1 0 0,0 0 0,0 1 0,0 0 0,0-1 0,-3 1 0,-60-2-55,-461-19-1436,-296-16-654,651 31 1962,10 0 85,-235-11-598,1-12 222,-42-24 474,-350-39 0,760 90 0,-499-40 0,117 10 0,-233-10 0,331 31-71,-497-8-229,59 20 5813,712-3-5513,-52-9 0,-26-2 0,40 7 0,-11-1 0,-351 8 0,434-1 0,0 0 0,0 0 0,0 1 0,0 0 0,0-1 0,0 2 0,0-1 0,0 0 0,1 1 0,-1 0 0,0-1 0,1 1 0,0 1 0,-1-1 0,1 1 0,0-1 0,0 1 0,0 0 0,0 0 0,1 0 0,-4 5 0,-2 3 0,-1 0 0,-1-1 0,0 0 0,0-1 0,-1 0 0,-17 12 0,26-20-136,0 0-1,1 0 1,-1 1-1,1-1 1,-1 1-1,1-1 1,0 1-1,-1-1 0,0 3 1,-2 5-6690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2323 24575,'-5'3'0,"0"0"0,0 0 0,0 0 0,1 0 0,-1 1 0,1 0 0,0 0 0,0 0 0,1 1 0,-6 7 0,9-12 0,0 0 0,-1 0 0,1 0 0,0 0 0,0 0 0,0 1 0,0-1 0,0 0 0,0 0 0,0 0 0,0 0 0,0 0 0,0 1 0,0-1 0,0 0 0,0 0 0,-1 0 0,1 0 0,0 0 0,0 1 0,0-1 0,1 0 0,-1 0 0,0 0 0,0 0 0,0 1 0,0-1 0,0 0 0,0 0 0,0 0 0,0 0 0,0 0 0,0 1 0,0-1 0,0 0 0,0 0 0,1 0 0,-1 0 0,0 0 0,0 0 0,0 1 0,0-1 0,0 0 0,0 0 0,1 0 0,-1 0 0,0 0 0,0 0 0,0 0 0,0 0 0,0 0 0,1 0 0,10-1 0,5-4 0,0-1 0,18-9 0,-12 4 0,69-31 0,35-18-403,658-291-4390,391-53 4027,-418 204-1397,-745 197 2161,423-121-718,-10-42-61,-128 23 787,-44 20-76,92-35-285,6 18 1321,-198 90-898,3 7-1,243-35 1,324 13-84,1163-106 2026,-1810 161-1994,-21 2-1339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0,50 15 0,-38-9 0,386 90-1908,450 95-2227,-486-124 1519,231 48 2449,56 49-2172,-507-120 2057,270 70 152,-411-109 130,545 139 0,-128-36 334,11 3 2,-432-108-331,576 149 692,-599-155-697,554 134 0,9-17 0,183 7-205,-726-121 180,236 37-387,858 146-322,-674-89 1210,-15 38-70,-45 21 4642,-347-139-2982,74 21 0,-89-33-1687,1 0 1,0-3 0,51 3 0,-63-6-380,-17-1 0,0 0 0,0 0 0,0 0 0,0 0 0,-1 0 0,1 0 0,0 1 0,0-1 0,0 0 0,0 0 0,0 0 0,0 0 0,0 0 0,0 0 0,0 0 0,0 0 0,0 0 0,0 1 0,0-1 0,0 0 0,0 0 0,0 0 0,0 0 0,0 0 0,0 0 0,0 0 0,0 0 0,0 1 0,0-1 0,0 0 0,0 0 0,0 0 0,0 0 0,0 0 0,0 0 0,1 0 0,-1 0 0,0 0 0,0 0 0,0 0 0,0 1 0,0-1 0,0 0 0,0 0 0,0 0 0,0 0 0,0 0 0,0 0 0,1 0 0,-1 0 0,0 0 0,0 0 0,0 0 0,0 0 0,0 0 0,0 0 0,0 0 0,0 0 0,1 0 0,-1 0 0,-22 9-1365,-11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24575,'295'-6'-419,"-141"-2"-1259,34 0 887,30 2-696,33 0 570,50-3-1367,411-9-1337,962 2 1459,-1353 17 3016,1361-8 1007,-1600 6-1584,300-9-210,-297 5-67,294-13 0,144 9 0,237 9 731,549-7 1254,-454 2 2642,-767 5-3098,-73 0-8292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2:5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1158 24575,'-3'1'0,"0"1"0,0 0 0,1-1 0,-1 1 0,1 0 0,-1 0 0,1 1 0,-1-1 0,-1 3 0,4-4 0,-1 0 0,1 0 0,-1 0 0,1 0 0,-1 0 0,1 0 0,0 0 0,-1 0 0,1 1 0,0-1 0,0 0 0,0 0 0,0 0 0,0 0 0,0 0 0,0 1 0,0-1 0,1 0 0,-1 0 0,0 0 0,1 0 0,-1 0 0,1 0 0,-1 0 0,1 0 0,-1 0 0,1 0 0,1 2 0,1 0 0,1 0 0,-1 0 0,1 1 0,-1-2 0,1 1 0,0 0 0,0-1 0,8 4 0,38 12 0,-47-17 0,76 18 0,-45-11 0,-9-3 0,1-1 0,0-1 0,0-2 0,0 0 0,0-2 0,0 0 0,0-2 0,-1-1 0,1-1 0,-1-1 0,0-1 0,37-16 0,-6-4 0,81-52 0,-107 59 0,0-2 0,-2-1 0,-1-1 0,26-29 0,-45 42 0,0 0 0,0 0 0,-1 0 0,-1-1 0,0 0 0,0-1 0,-1 1 0,6-25 0,-5 10 0,-2-1 0,0 1 0,-1-36 0,-3 25 0,-2 0 0,-2 0 0,-2 0 0,-1 1 0,-17-54 0,21 84 0,1 1 0,-2-1 0,1 1 0,-1-1 0,0 1 0,0 0 0,0 1 0,-10-10 0,-4-2 0,-26-18 0,20 16 0,-126-93 0,114 89 0,-1 1 0,-54-23 0,80 40 0,-191-75 0,180 74 0,1 0 0,-1 2 0,-1 0 0,-23 0 0,-93 3 0,82 2 0,41-1 0,0 2 0,1 0 0,-1 0 0,1 2 0,0 0 0,-25 10 0,10-1 0,1 2 0,-33 22 0,26-16 0,24-15 0,0 1 0,1 0 0,0 1 0,0 0 0,1 1 0,-18 18 0,9 0 0,1 1 0,1 0 0,-25 61 0,38-78 0,0-1 0,1 1 0,1 0 0,0 0 0,0 0 0,0 19 0,7 68 0,-2-75 0,1-1 0,1 1 0,12 33 0,33 63 0,-18-43 0,-30-72 0,63 142 0,-55-127 0,1-2 0,0 1 0,1-2 0,1 1 0,26 24 0,-21-26 0,2-1 0,-1-2 0,1 0 0,35 15 0,-39-19 0,10 3 0,0-1 0,1-1 0,0-1 0,29 4 0,114 11 0,-90-15 0,0 1-1365,-47-7-5461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92 24575,'0'-2'0,"0"1"0,0 0 0,0-1 0,0 1 0,-1 0 0,1 0 0,0-1 0,0 1 0,-1 0 0,1 0 0,-1-1 0,1 1 0,-1 0 0,0 0 0,1 0 0,-2-2 0,0 2 0,1 0 0,-1 0 0,1 0 0,-1 1 0,1-1 0,-1 0 0,1 1 0,-1-1 0,1 1 0,-1-1 0,0 1 0,-2-1 0,-18-1 0,0 1 0,0 1 0,0 1 0,0 0 0,0 2 0,-27 6 0,21-1 0,0 0 0,0 2 0,1 1 0,-32 18 0,35-15 0,-1 2 0,2 0 0,0 2 0,2 1 0,-30 31 0,39-36 0,1 0 0,1 1 0,1 0 0,0 0 0,-11 27 0,-23 89 0,-3-6 0,5-20 0,36-87 0,0 0 0,1 1 0,1-1 0,-1 20 0,3 3 0,1-1 0,7 52 0,-4-72 0,1 0 0,0 0 0,2 0 0,1-1 0,0 1 0,14 24 0,-7-20 0,2 0 0,1-1 0,1-1 0,1 0 0,26 22 0,-30-30 0,2-2 0,24 16 0,-25-19 0,0-1 0,0 0 0,22 6 0,54 12 0,-65-20 0,0-2 0,43 2 0,58-6 0,-73 0 0,60 0 0,127-3 0,-196-1 0,1-2 0,46-11 0,87-35 0,-157 44 0,0-1 0,-1-1 0,-1-1 0,0 0 0,0-2 0,-1-1 0,19-16 0,-4 2 0,-21 18 0,-1-1 0,0 0 0,0-1 0,19-25 0,-28 31 0,0-1 0,-1 1 0,0-1 0,0 0 0,-1 1 0,0-1 0,0 0 0,1-12 0,-1-6 0,0-28 0,-2 47 0,1-30 0,-2-1 0,-2 1 0,-1-1 0,-15-55 0,1 35 0,-3 1 0,-33-60 0,36 82 0,-43-58 0,39 62 0,2 2 0,-1 2 0,-2 0 0,0 1 0,-2 2 0,-53-41 0,40 37 0,-69-46 0,67 49 0,-48-25 0,76 44 0,0 0 0,-1 0 0,0 2 0,0-1 0,-21-2 0,-80 3 0,89 4 0,21-2 19,-1 1 0,1-1 0,0 0 0,-1 0 1,1 0-1,-4-2 0,-18-4-1518,18 7-5327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1058 115 24575,'-126'10'0,"64"-4"0,-246 0 0,189-7 0,-295 1 0,392-3 0,22 3 0,0 0 0,-1 0 0,1 0 0,-1 0 0,1 0 0,-1-1 0,1 1 0,-1 0 0,1 0 0,0-1 0,-1 1 0,1 0 0,0 0 0,-1-1 0,1 1 0,0-1 0,-1 1 0,1-1 0,0 1 0,0 0 0,0-1 0,0 1 0,0 0 0,0-1 0,0 1 0,0 0 0,1-1 0,-1 1 0,0 0 0,0-1 0,0 1 0,0 0 0,1-1 0,-1 1 0,0 0 0,0 0 0,0-1 0,1 1 0,-1 0 0,0 0 0,1 0 0,-1-1 0,0 1 0,0 0 0,1 0 0,6-5 0,0 2 0,0-1 0,0 1 0,12-4 0,35-8 0,-30 9 0,155-40 0,-179 46 0,24-8 0,-23 7 0,1 1 0,-1-1 0,1 0 0,-1 0 0,1 0 0,-1 0 0,1 0 0,-1 0 0,0 0 0,0 0 0,2-2 0,-3 3 0,0 0 0,0 0 0,0-1 0,0 1 0,0 0 0,1 0 0,-1 0 0,0-1 0,0 1 0,0 0 0,0 0 0,0 0 0,0-1 0,0 1 0,0 0 0,0 0 0,0 0 0,0-1 0,0 1 0,0 0 0,0 0 0,0 0 0,0-1 0,0 1 0,0 0 0,0 0 0,0 0 0,-1-1 0,1 1 0,0 0 0,0 0 0,0 0 0,0-1 0,-8-2 0,-10 3 0,-12 5 0,1 1 0,0 1 0,-31 13 0,-13 2 0,65-19 0,-1-1 0,0 1 0,1 1 0,-1 0 0,-10 6 0,18-9 0,-1 0 0,0 0 0,1 0 0,-1 1 0,1-1 0,-1 0 0,1 1 0,0-1 0,0 1 0,-1-1 0,1 1 0,0-1 0,0 1 0,1 0 0,-1 0 0,0 0 0,0-1 0,1 1 0,0 0 0,-1 0 0,1 0 0,0 0 0,0 0 0,0 0 0,0 0 0,0 0 0,0 0 0,0 0 0,1 0 0,-1-1 0,2 4 0,-1 0 0,1 1 0,0-1 0,1 0 0,-1 0 0,1 0 0,0-1 0,0 1 0,0-1 0,1 1 0,0-1 0,0 0 0,0-1 0,0 1 0,0-1 0,1 1 0,-1-1 0,1 0 0,0-1 0,6 3 0,154 74 0,-51-24 0,-113-55 0,6 3-455,1 0 0,10 2 0,-5-2-6371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24575,'32'0'0,"50"-1"0,134 17 0,45 42 0,24 4 0,-251-58 0,-16-2 0,-1 0 0,24 7 0,-10-1-1365,-18-5-5461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24575,'0'-7'0,"1"0"0,0 0 0,0 0 0,1 0 0,0 1 0,0-1 0,1 0 0,-1 1 0,2 0 0,-1-1 0,0 1 0,1 0 0,0 1 0,6-7 0,-1 2 0,1 1 0,-1 0 0,1 0 0,1 1 0,0 0 0,18-9 0,-19 11 0,1 1 0,0 1 0,1-1 0,-1 2 0,1 0 0,13-3 0,-21 6 0,0-1 0,0 1 0,1 0 0,-1 0 0,0 0 0,0 1 0,1-1 0,-1 1 0,0 0 0,0 0 0,0 0 0,0 1 0,0 0 0,0-1 0,-1 1 0,1 1 0,0-1 0,-1 0 0,0 1 0,6 5 0,3 7 0,0 0 0,-2 1 0,1 0 0,9 22 0,-4-2 0,13 40 0,-22-51 0,-1 0 0,-1 1 0,-2-1 0,0 1 0,-2 0 0,-3 51 0,1-71 0,0 0 0,0 1 0,0-1 0,-1 0 0,0 0 0,-1 0 0,1 0 0,-1 0 0,0-1 0,-1 1 0,1-1 0,-1 0 0,0 0 0,-9 8 0,-3 2 0,-2-1 0,-36 22 0,28-18 0,-21 10 0,30-19 0,0 2 0,-28 22 0,32-20-1365,4-1-5461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24575,'-1'-1'0,"1"-1"0,0 1 0,1-1 0,-1 1 0,0-1 0,0 1 0,1-1 0,0-1 0,-1 3 0,0-1 0,0 1 0,1 0 0,-1 0 0,0-1 0,0 1 0,1 0 0,-1 0 0,0 0 0,1-1 0,-1 1 0,0 0 0,1 0 0,-1 0 0,0 0 0,1 0 0,-1 0 0,0 0 0,1 0 0,-1 0 0,0 0 0,1 0 0,-1 0 0,0 0 0,1 0 0,-1 0 0,0 0 0,1 0 0,-1 0 0,0 0 0,1 0 0,-1 1 0,0-1 0,0 0 0,1 0 0,-1 0 0,0 1 0,1-1 0,4 2 0,0 0 0,0 0 0,0 0 0,6 0 0,4 2 0,-53 2 0,37-6 0,-1 1 0,1 0 0,0 0 0,-1 0 0,1 0 0,0 0 0,0 0 0,0 0 0,0 0 0,0 0 0,0 1 0,0-1 0,0 0 0,0 1 0,0-1 0,1 0 0,-1 1 0,1-1 0,-1 1 0,0 2 0,1-3 0,0 0 0,0 0 0,0 0 0,0 0 0,0 0 0,0 0 0,0 0 0,0 0 0,0 0 0,0 0 0,1 0 0,-1 0 0,0 0 0,1 0 0,-1 0 0,1 0 0,-1 0 0,1 0 0,-1-1 0,1 1 0,-1 0 0,1 0 0,0-1 0,0 1 0,-1 0 0,1-1 0,0 1 0,0 0 0,0-1 0,0 1 0,2 0 0,-3-1-57,1 0 0,0 0 1,0 1-1,-1-1 0,1 0 0,0 0 0,0 0 0,0 0 0,0 0 0,-1 0 0,1 0 1,0 0-1,0 0 0,0-1 0,-1 1 0,1 0 0,0-1 0,0 1 0,0 0 1,-1-1-1,1 1 0,0-1 0,0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4.1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3023 153 24575,'-311'10'-546,"21"6"-5642,273-15 6138,-17 2 1258,1 1-1,0 2 0,-47 15 0,-16 4 748,30-14-1955,-21 5 0,70-12 0,0 1 0,0 1 0,-16 8 0,-71 26 0,68-28 0,-35 18 0,4 1 0,32-16 0,-43 25 0,65-32 0,-110 74 0,117-76 0,0 0 0,-8 9 0,-8 7 0,2-5 0,-169 159 0,53-29 0,109-118 0,-2 2 0,2 1 0,-36 54 0,-11 27 0,-114 134 0,163-216 0,2 1 0,2 1 0,1 1 0,1 1 0,2 1 0,-16 49 0,23-56 0,-49 160 0,37-119 0,12-39 0,-11 54 0,9-18 0,-6 46 0,13-65 0,-3 77 0,8-103 0,-1-1 0,-7 39 0,-19 131 0,10-48 0,-100 471 0,102-548 0,3 0 0,-4 90 0,3 1 0,-1 69 0,14-144 0,-1 18 0,15 120 0,-7-186 0,12 42 0,-6-30 0,18 57 0,0-3 0,16 54 0,4 14 0,-12-27 0,19 85 0,-6-10 0,-24-115 0,-13-43 0,31 78 0,-4-45 0,3-2 0,74 109 0,-92-161 0,36 37 0,31 14 0,-49-49 0,127 135 0,-155-157 0,28 23 0,9 7 0,-45-38 0,0-1 0,1-1 0,0 1 0,20 10 0,46 17 0,-39-19 0,-13-7 0,0-1 0,1-1 0,30 5 0,-37-8 0,65 12 0,115 26 0,-49-6 0,252 27 0,219 7 0,-136-29 0,-240-26 0,1 14 0,-13-2 0,249 19 0,-206-29 0,-207-14 0,349 38-1432,-347-32 1351,840 86-2290,63-4 913,-248-22 519,340-9 903,-803-50-137,315 8 344,167-18 574,-411-1-616,-209 1 441,163-22 0,66-45-551,87-12 26,-53 52-32,-171 15-13,749-78 0,-591 41-7,-8-33 1,-192 24 6,-2-7 0,172-94 0,-255 114-73,439-213-2221,18 43-22,-422 179 2354,242-35 0,132 20-51,-326 36 20,105-19-7,-194 19 0,103-34 0,-121 27 0,-1-3 0,-1-3 0,-1-2 0,65-44 0,-63 32 565,-2-3 0,64-59 1,-100 80 328,-2-1 1,-1 0 0,-2-2 0,0-1 0,-2-1 0,-1 0-1,18-39 1,-10 4-895,35-130 0,-12-73 0,-10-382 0,-39 543 0,-4-354 0,-9 267 0,-52-263 0,14 208 0,-24 7 0,-84-149 0,86 239 0,-6 3 0,-106-146 0,147 242 0,-2 0 0,-3 3 0,-1 2 0,-3 1 0,-1 3 0,-3 2 0,-1 2 0,-2 2 0,-1 3 0,-105-48 0,-109-26 0,123 53 0,9 2 0,-140-57-6723,159 57 6483,-341-127-783,112 76 65,-3 18 1065,284 71-158,-86-21-133,-204-43 5607,62 36-3170,151 25-1503,-626-63-1123,661 73 256,-171-9-160,-564-35-931,630 37 1208,-161-13 0,53 6-884,-114-11-1876,260 13 828,-369-32 1740,-99 15-3727,368 15 6504,268 21-2559,-835-62 1245,403 33-1223,304 20 450,-164-3 3478,-7-1-688,116-3-3168,-295-14 376,-167 31-496,257 1 0,96-12 219,63 0-3714,-584 7-4901,481 5 13144,140 12-4645,7 0 480,123-11 4715,1 6-4358,-81 8-940,34-5 0,108-10 0,-243 24 0,224-23-422,0 1 0,-29 8 0,54-11 323,-20 5-6727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8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25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7495 293 24575,'-30'-1'0,"0"-2"0,-43-10 0,-23-2 0,-157 9 0,84 5 0,46-11 0,75 5 0,-54 1 0,81 5 0,0-1 0,-22-5 0,-14-2 0,-51-2 0,-118-8 0,81 12 0,-85 0 0,159 7 0,-73-9 0,-101-8 0,203 15 0,-52-9 0,15 1 0,43 6 0,-94-6 0,105 8 0,-45-8 0,-1 0 0,-48 6 0,68 4 0,-51-7 0,39 2 0,40 4 0,1-1 0,-25-5 0,7-2 0,-1 1 0,-53-2 0,71 8 0,-42-9 0,44 6 0,0 1 0,-35-1 0,-458 5 0,212 1 0,-18-1 0,297 1 0,1 1 0,-26 6 0,10-1 0,-38 9 0,-14 2 0,73-16 0,1 2 0,1 0 0,-20 8 0,-9 3 0,-100 32 0,104-34 0,-21 7 0,-61 18 0,16 6 0,-37 16 0,41-15 0,80-36 0,1 1 0,-33 21 0,42-22 0,0 0 0,1 0 0,-1 1 0,2 1 0,-13 15 0,-31 47 0,-37 44 0,-130 162 0,219-277 0,-31 39 0,-2-1 0,-1-1 0,-2-3 0,-80 60 0,19-29 0,-111 56 0,-77 49 0,264-154 0,-29 28 0,-4 4 0,47-42 0,0 0 0,0 0 0,1 1 0,0 0 0,1 1 0,0 0 0,1 0 0,0 0 0,0 1 0,-6 17 0,5-8 0,2 0 0,0 0 0,1 1 0,1-1 0,-1 28 0,7 230 0,1-240-728,2 0 0,2-1-1,1 1 1,17 41 0,68 140-2649,-22-73 3480,94 137 0,113 121-3281,-207-303 1435,-24-30 4178,78 86 1,66 16 4703,-111-105-7416,-62-51 277,1-1 0,1 0 0,1-2 0,0-1 0,39 18 0,30 4-1625,2-4 1,146 28-1,23-17-1733,-88-23 4287,-67-9-1002,444 31 45,-387-40 28,0-7 0,180-31 0,-187 14 3679,155-27 46,138-7-3725,-385 51 0,373-18-370,1 22-142,-300 3 464,392 11 48,51 39-246,-566-49 246,854 103-870,-419-34 605,5 0 219,-187-48 46,2-13 0,437 38-61,-508-25 111,233 24-388,709 26-1103,-826-64 1024,22 2-200,197 1 721,-3-41 141,457-103-245,-943 125 150,255-54 3235,-252 45-2735,73-34 0,-90 35-653,72-41 3,-37 19 0,-51 28 0,185-88 0,-158 80 0,15-6 0,83-45 0,-95 41 0,229-125 0,-238 134 0,384-169 0,-248 117 0,-120 45 0,59-38 0,-70 37 0,-1-2 0,57-51 0,-60 40 0,-2-1 0,44-63 0,48-99 0,-96 149 0,37-66 0,-58 96 0,0-1 0,-1 0 0,7-31 0,-6 4 0,-1-1 0,2-74 0,-9-107 0,-3 197 0,-1-26 0,-2 0 0,-3 0 0,-20-86 0,-62-144-378,-19 6-17,57 154 506,19 53-48,-55-102 0,62 139 71,-2 1 0,-2 1 0,-57-64-1,68 88-132,0 1 0,-1 1 0,0 0 0,-1 1 0,0 1 0,-1 1 0,-36-14 0,-157-43-52,143 49-38,-620-136-578,280 105 92,1 23-468,34 2 552,-366-29-618,118 37-117,368 13 855,-250-12 96,-411 0 275,447-1 1168,350 11-1027,-68-4-141,-164-7 0,82 5 1794,6 0 238,161 10-1839,-231-7-185,-90-5 196,-1 13 100,241 1-258,-14 11-46,4 12 0,171-20 0,-161 12 0,168-14 0,0 1 0,1 1 0,-1 1 0,1 0 0,-1 0 0,-21 12 0,14-7 0,-34 10 0,-47 10-1365,85-24-5461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90 24575,'0'0'0,"1"0"0,-1 0 0,0 0 0,1 0 0,-1 1 0,0-1 0,1 0 0,-1 0 0,0 1 0,1-1 0,-1 0 0,0 1 0,0-1 0,1 0 0,-1 1 0,0-1 0,0 0 0,0 1 0,0-1 0,1 0 0,-1 1 0,0-1 0,0 1 0,0-1 0,0 1 0,2 12 0,-2-11 0,2 25 0,-2 1 0,0-1 0,-7 40 0,-21 79 0,26-135 0,2-10 0,0 0 0,0 0 0,0 0 0,0-1 0,-1 1 0,1 0 0,0 0 0,-1 0 0,1 0 0,0 0 0,-1 0 0,1 0 0,-2 1 0,0-18 0,2-12 0,0-1 0,3 0 0,0 1 0,2-1 0,8-28 0,-11 48 0,7-20 0,20-49 0,-26 70 0,1 0 0,1 1 0,-1-1 0,1 1 0,0 0 0,1 1 0,0-1 0,0 1 0,0 0 0,15-10 0,-17 14 0,0 0 0,0 0 0,0 0 0,1 1 0,-1-1 0,1 1 0,-1 0 0,1 1 0,-1-1 0,1 1 0,0 0 0,-1 0 0,1 0 0,0 1 0,-1-1 0,1 1 0,-1 0 0,1 1 0,-1-1 0,0 1 0,1 0 0,-1 0 0,0 0 0,0 0 0,0 1 0,-1-1 0,1 1 0,0 0 0,-1 1 0,0-1 0,0 0 0,0 1 0,2 4 0,3 4 0,-3-4 0,0-1 0,-1 1 0,0 0 0,4 11 0,-8-17 0,1 1 0,-1-1 0,1 0 0,-1 1 0,0-1 0,1 0 0,-1 1 0,-1-1 0,1 0 0,0 1 0,-1-1 0,1 0 0,-1 0 0,1 1 0,-1-1 0,0 0 0,0 0 0,0 0 0,0 0 0,-1 0 0,-1 3 0,-1 0 0,-1 0 0,0-1 0,0 1 0,0-1 0,0 0 0,-1-1 0,0 1 0,0-1 0,-8 4 0,-4 0 0,-1-2 0,-18 5 0,35-10 0,1 0 0,-1 1 0,1-1 0,-1 1 0,1-1 0,0 1 0,-1-1 0,1 1 0,0 0 0,-1 0 0,1 0 0,0 0 0,0 0 0,0 0 0,-1 0 0,1 0 0,0 0 0,1 0 0,-1 0 0,-1 3 0,1-2 0,1-1 0,-1 1 0,1 0 0,0 0 0,0 0 0,0 0 0,0-1 0,0 1 0,0 0 0,1 0 0,-1 0 0,1-1 0,-1 1 0,1 0 0,-1 0 0,3 2 0,6 12 22,0-1 0,2-1-1,0 1 1,0-2 0,17 16 0,-10-10-770,25 32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24575,'567'8'0,"337"-2"-817,-570-7 928,138 11-111,-277 0-1,81 6 0,99-1-35,0-15-105,-195 0 143,2250-1-2820,-1438 1 1443,-174-8 934,-43-46 97,-473 28 218,213-10-76,72 0 202,-514 31 0,424-16-400,-2 16-516,-22 1-52,1319-17 2063,-1719 21-1908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24575,'33'-24'0,"3"-2"0,51-47 0,-54 45 0,163-172 0,-164 164 0,-30 35 0,12-13 0,-7 11 0,-6 3 0,-1 0 0,0 0 0,0 0 0,1 0 0,-1 0 0,0 0 0,0 1 0,0-1 0,1 0 0,-1 0 0,0 0 0,0 0 0,0 0 0,1 1 0,-1-1 0,0 0 0,0 0 0,0 0 0,0 1 0,0-1 0,0 0 0,1 0 0,-1 1 0,0-1 0,0 0 0,0 0 0,0 0 0,0 1 0,0-1 0,0 0 0,2 15 0,-2 0 0,-1 30 0,0-16 0,-1 35 0,-4-1 0,-1 0 0,-27 98 0,4-21 0,21-100-1365,5-23-5461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12373 0 24575,'-27'2'0,"0"0"0,0 1 0,1 2 0,-49 15 0,35-9 0,-486 146-3430,405-119 2431,-113 33 541,-590 146-3440,-195-7 786,19-51 2843,933-150-33,-736 112-1114,-144 59 1835,687-127 549,-479 101-822,473-101 567,-115 27 338,23 5 757,-230 57-1941,213-56 133,-344 74 0,339-72 0,-156 13 1833,298-59-1373,-140 20 4536,-24-33-4339,138-14-490,-5 15-167,101-10 0,-100-9-566,248-11-6260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24575,'146'3'0,"-109"0"0,71 16 0,209 89 0,-309-105 0,645 281-2812,-241-99 295,-402-180 2523,845 360-2393,8-19 1225,-783-316 1446,453 170-1684,9-12-762,597 138 1038,-355-129 599,-94-37 782,967 249 1339,-1100-279-1596,-24-31 0,-473-87 135,879 153 4977,-702-120-1137,-235-44-3975,15 2-5467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3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46 185 24575,'-17'235'0,"0"30"0,17 2 0,2-107 0,-3-140 0,1 20 0,0-38 0,1 1 0,-1 0 0,1-1 0,-1 1 0,1 0 0,0-1 0,0 1 0,0-1 0,0 1 0,0-1 0,3 3 0,-3-3 0,1-1 0,0 0 0,-1 1 0,1-1 0,0 0 0,-1 0 0,1 0 0,0 0 0,0-1 0,0 1 0,0-1 0,0 1 0,0-1 0,0 1 0,4-1 0,4 0 0,19-1 0,-20 1 0,142-17 0,-8 1 0,300 9 0,-268 9 0,111 3 0,-20 1 0,262 24 20,-150-4-250,-109-18-372,129 6 31,-4-6 1785,-284-8-1045,-84 1-169,44 8 0,13 2 0,-11-7 0,151 4 0,56-9 0,-278 2 0,1-1 0,0 0 0,0 0 0,-1 0 0,1 0 0,0-1 0,0 1 0,-1 0 0,1-1 0,0 1 0,-1-1 0,1 0 0,0 1 0,-1-1 0,1 0 0,-1 0 0,1 0 0,-1 0 0,1 0 0,-1-1 0,0 1 0,0 0 0,0 0 0,0-1 0,0 1 0,0-1 0,0 1 0,0-1 0,0 0 0,0 1 0,-1-1 0,1 0 0,-1 1 0,1-3 0,4-27 0,-1 0 0,-2 0 0,-2-51 0,0 40 0,-1-860 0,1 900 0,0-1 0,0 1 0,0-1 0,0 0 0,-1 1 0,1-1 0,-1 1 0,0-1 0,0 1 0,-2-4 0,2 5 0,0 0 0,0-1 0,0 1 0,0 0 0,0 0 0,0 0 0,0 0 0,-1 0 0,1 0 0,0 0 0,-1 0 0,1 1 0,-1-1 0,1 1 0,-1-1 0,1 1 0,-1-1 0,-2 1 0,-24-3 0,1 2 0,-30 3 0,17-1 0,-658 1 0,404-3 0,-361-22-946,544 17 1082,-442-26-136,198 8 0,256 14 54,-89-4 702,-778 15-756,900 1 0,-82 14 0,138-15 0,0 1 0,0 0 0,1 1 0,-1 0 0,0 0 0,1 1 0,-9 5 0,14-7 0,1 1 0,-1-1 0,1 1 0,0 0 0,0 0 0,0 0 0,0 0 0,0 0 0,1 1 0,-1-1 0,1 1 0,0 0 0,0 0 0,0 0 0,1 0 0,-1 0 0,1 0 0,-1 7 0,0 6-23,1 0 0,2 31-1,0-20-1271,-1-14-5531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24575,'332'-10'0,"370"-5"-651,-619 15-63,-69 0-6112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335 305 24575,'4'-3'0,"0"-1"0,1 1 0,-1 0 0,1 0 0,7-3 0,3-2 0,132-84 0,8-3 0,-98 60 0,-31 18 0,38-19 0,-245 109 0,-123 52-588,19-9 393,272-110 195,8-5 0,1 1 0,0-1 0,-1 1 0,1 1 0,0-1 0,0 0 0,0 1 0,0 0 0,-4 5 0,7-8 0,1 1-1,0-1 1,-1 1 0,1-1 0,0 1 0,0-1 0,-1 1-1,1-1 1,0 1 0,0-1 0,0 1 0,0-1 0,0 1 0,0-1-1,0 1 1,0-1 0,0 1 0,0 0 0,0-1 0,0 1-1,0-1 1,0 1 0,0-1 0,1 1 0,-1-1 0,0 1-1,0-1 1,0 1 0,1-1 0,-1 1 0,0-1 0,1 1 0,-1-1-1,1 0 1,-1 1 0,0-1 0,1 0 0,-1 1 0,1-1-1,-1 0 1,2 1 0,1 1 23,1 0 0,0 0-1,0-1 1,4 2 0,-7-2 0,77 19 692,-54-15-735,-1 1-1,38 15 0,-50-15 21,0 0 0,-1 0 0,1 1 0,12 11 0,33 36 0,-11-11 0,-8-8 0,-14-12 0,45 33 0,-57-50-1365,-2-1-5461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1594 370 24575,'-688'0'0,"404"13"0,40 0 0,43-13 0,85-1 0,110 1 0,-21-1 0,25 0 0,0 1 0,1 0 0,-1-1 0,0 1 0,1-1 0,-1 0 0,1 1 0,-1-1 0,1 0 0,-1 0 0,1 0 0,-1 0 0,-1-2 0,3 3 0,-1-1 0,1 1 0,0 0 0,0-1 0,-1 1 0,1-1 0,0 0 0,0 1 0,-1-1 0,1 1 0,0-1 0,0 1 0,0-1 0,0 1 0,0-1 0,0 0 0,0 1 0,0-1 0,0 1 0,0-1 0,0 1 0,0-1 0,0 0 0,0 1 0,1-1 0,-1 0 0,10-13 0,-2 5 0,1 1 0,0 0 0,0 1 0,10-7 0,45-24 0,-36 22 0,29-15 0,1 2 0,81-27 0,127-27 0,-217 69 0,-1 0 0,68-10 0,-108 23 0,-5 0 0,-4 2 0,-25 3 0,-187 56 0,146-40 0,-365 96-633,342-93 691,84-22-58,0 1 0,0 0 0,0 0 0,0 1 0,-5 3 0,10-6 0,0 1 0,0-1 0,0 1 0,0-1 0,0 1 0,1 0 0,-1-1 0,0 1 0,0 0 0,1 0 0,-1 0 0,1-1 0,-1 1 0,1 0 0,-1 0 0,1 0 0,-1 0 0,1 0 0,0 0 0,0 0 0,-1 0 0,1 0 0,0 0 0,0 0 0,0 0 0,0 0 0,0 0 0,0 0 0,0 0 0,1 0 0,-1 0 0,0 0 0,0 0 0,1 0 0,-1 0 0,1 0 0,0 1 0,3 4 84,1 0 1,-1-1-1,1 0 0,0 0 0,0 0 1,7 5-1,4 3-99,-11-9 15,133 113 0,-59-56 0,20 16 0,-23-34 0,-13-8 0,103 88 0,-152-113-1365,-1-2-5461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24575,'543'0'-1365,"-527"0"-5461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24575,'1'-1'0,"-1"0"0,1 0 0,-1 0 0,1 0 0,0 0 0,-1 1 0,1-1 0,0 0 0,0 1 0,-1-1 0,1 0 0,0 1 0,1-1 0,0-1 0,11-6 0,1 1 0,-1 0 0,1 0 0,17-4 0,19-10 0,-27 9 0,-2-1 0,0-2 0,-1 0 0,24-22 0,-24 19 0,-19 17 0,-1 1 0,1-1 0,0 0 0,0 1 0,-1-1 0,1 1 0,0-1 0,0 1 0,0-1 0,-1 1 0,1-1 0,0 1 0,0 0 0,0 0 0,0-1 0,0 1 0,0 0 0,0 0 0,0 0 0,0 0 0,0 0 0,-1 0 0,1 0 0,0 0 0,0 1 0,0-1 0,0 0 0,0 1 0,0-1 0,0 0 0,-1 1 0,1-1 0,0 1 0,0-1 0,0 1 0,-1-1 0,1 1 0,0 0 0,-1 0 0,1-1 0,-1 1 0,1 0 0,0 0 0,0 1 0,2 3 0,-1 1 0,1-1 0,-1 1 0,0 0 0,2 8 0,10 61 0,8 27 0,-18-85-72,-1-8-359,0 1 0,8 17 0,-3-13-6395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24575,'3'0'0,"0"-1"0,-1 1 0,1-1 0,0 1 0,-1-1 0,1 0 0,-1 0 0,0 0 0,1 0 0,2-2 0,23-18 0,-14 10 0,35-26 0,63-64 0,-107 96 0,-3 3 0,-1 0 0,1 1 0,0-1 0,-1 1 0,1-1 0,4-2 0,-5 4 0,0 0 0,-1 0 0,1 0 0,0-1 0,0 1 0,-1 0 0,1 0 0,0 0 0,0 0 0,-1 0 0,1 0 0,0 1 0,0-1 0,0 0 0,-1 0 0,1 0 0,0 1 0,-1-1 0,1 0 0,0 1 0,-1-1 0,1 1 0,0-1 0,-1 1 0,1-1 0,0 2 0,3 1 0,-1 1 0,0-1 0,-1 1 0,1 0 0,-1 0 0,1 0 0,-1 1 0,0-1 0,2 9 0,1 5 0,3 22 0,-6-29 0,3 23-42,-4-21-222,1 0-1,1 1 0,0-1 1,5 12-1,-3-12-6561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0,0 1 0,0 0 0,0-1 0,0 1 0,-1 0 0,1 0 0,0 0 0,0-1 0,0 1 0,-1 0 0,1 0 0,0 0 0,0 1 0,0 0 0,5 8 0,0-1 0,-1 1 0,0 0 0,-1 0 0,0 0 0,3 12 0,10 66 0,-10-48 0,-2-12 0,34 245 0,-38-264 0,-1 2 0,0-1 0,1 0 0,1 0 0,0 1 0,4 13 0,-5-22 0,0 0 0,0 0 0,0 0 0,0-1 0,0 1 0,0 0 0,1 0 0,-1-1 0,0 1 0,1 0 0,0-1 0,-1 0 0,1 1 0,0-1 0,0 0 0,-1 0 0,1 0 0,0 0 0,0 0 0,0 0 0,0-1 0,0 1 0,1-1 0,-1 1 0,0-1 0,0 0 0,0 0 0,0 0 0,1 0 0,-1 0 0,4-1 0,-1 0 0,0 0 0,0 0 0,-1-1 0,1 0 0,0 0 0,-1 0 0,9-6 0,28-23 0,-40 30 0,52-48 0,-2-2 0,46-61 0,-60 66 0,-2-2 0,-2-1 0,48-97 0,-71 123-1365,-4 4-5461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24575,'2'0'0,"7"0"0,9 0 0,7 0 0,4 0 0,8 0 0,4 0 0,1 0 0,-4 0 0,-2 0 0,-3 0 0,-5 0 0,-3 0 0,-3 0 0,-6 0-8191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24575,'2'-4'0,"1"1"0,0-1 0,0 1 0,0 0 0,0 0 0,0 0 0,0 0 0,8-4 0,-1 0 0,83-66 0,-33 32 0,-40 27 0,36-28 0,-41 27 0,1 1 0,29-18 0,-44 31 0,-1 1 0,1-1 0,0 1 0,0-1 0,0 1 0,0-1 0,0 1 0,0-1 0,0 1 0,0 0 0,0 0 0,0 0 0,0 0 0,1 0 0,-1 0 0,0 0 0,0 0 0,0 0 0,1 0 0,-1 1 0,0-1 0,0 1 0,-1 0 0,1-1 0,0 1 0,-1 0 0,1-1 0,0 1 0,-1 0 0,1 0 0,-1 0 0,1-1 0,-1 1 0,0 0 0,1 0 0,-1 0 0,0 0 0,1 0 0,-1 0 0,0 0 0,0 1 0,3 31 0,-3-25 0,0-1 0,1 1 0,0-1 0,4 14 0,-1-6 0,-1-1 0,0 1 0,-1 0 0,0 22 0,-1-16 0,9 53-1365,-10-60-5461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24575,'1'0'0,"0"-1"0,0 1 0,1-1 0,-1 0 0,0 1 0,0-1 0,0 0 0,0 0 0,0 1 0,-1-1 0,1 0 0,0 0 0,1-2 0,0 0 0,15-18 0,22-38 0,-34 50 0,46-84 0,-50 91 0,0 1 0,0-1 0,0 1 0,0-1 0,0 1 0,0 0 0,0 0 0,0 0 0,1-1 0,-1 1 0,1 0 0,-1 1 0,0-1 0,1 0 0,0 0 0,-1 1 0,1-1 0,2 0 0,-3 1 0,1 0 0,-1 0 0,1 0 0,-1 0 0,1 1 0,-1-1 0,1 0 0,-1 1 0,1-1 0,-1 1 0,0 0 0,1-1 0,-1 1 0,0 0 0,1 0 0,-1 0 0,0 0 0,0 0 0,0 0 0,2 2 0,9 13 26,0 0 1,0 1-1,-2 0 0,10 22 0,-9-19-524,0 1-1,23 30 0,-21-36-6327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57 24575,'0'5'0,"-1"-1"0,0 1 0,0 0 0,0-1 0,-1 1 0,-3 6 0,1 0 0,-23 51 0,17-41 0,1 1 0,1 0 0,0 1 0,-5 29 0,10-34 0,1 0 0,1 0 0,2 26 0,-1-37 0,1 1 0,1 0 0,-1-1 0,1 1 0,1-1 0,-1 1 0,1-1 0,1 0 0,-1 0 0,7 9 0,-5-10 0,0 0 0,0-1 0,1 1 0,-1-1 0,1 0 0,0 0 0,1-1 0,-1 0 0,1 0 0,0-1 0,13 6 0,-7-5 0,0 0 0,1-1 0,-1-1 0,1 0 0,23 1 0,-34-3 0,1-1 0,-1 1 0,0 0 0,0-1 0,1 0 0,-1 0 0,0 0 0,0 0 0,0 0 0,5-4 0,-3 2 0,0-1 0,0 0 0,0 0 0,0 0 0,3-5 0,4-6 0,-1 0 0,15-28 0,-18 27 0,0 0 0,-1-1 0,-1 0 0,-1 0 0,-1-1 0,0 1 0,3-36 0,-5 4 0,-7-83 0,4 127 0,1-1 0,-1 1 0,-1-1 0,1 1 0,-1-1 0,0 1 0,0 0 0,0 0 0,-1 0 0,0 0 0,0 1 0,0-1 0,-1 1 0,1-1 0,-1 1 0,-7-6 0,7 8 0,1-1 0,-1 1 0,1 0 0,-1 0 0,0 0 0,0 0 0,0 1 0,0-1 0,0 1 0,-1 0 0,1 0 0,0 1 0,-1 0 0,1-1 0,0 1 0,0 0 0,-1 1 0,1-1 0,0 1 0,-1 0 0,1 0 0,-5 2 0,-6 4-1365,1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24575,'1'1'0,"0"-1"0,-1 0 0,1 0 0,0 1 0,0-1 0,0 0 0,0 1 0,0-1 0,-1 1 0,1-1 0,0 1 0,0-1 0,-1 1 0,1 0 0,0-1 0,-1 1 0,1 0 0,-1 0 0,1-1 0,-1 1 0,1 0 0,-1 0 0,1 0 0,-1 0 0,0-1 0,0 1 0,1 0 0,-1 0 0,0 1 0,1 5 0,0 0 0,1 12 0,-2-16 0,0 42 0,-2 0 0,-10 54 0,8-65 0,0 1 0,3 0 0,2 37 0,-1-67 0,1 1 0,0-1 0,0 0 0,0 1 0,1-1 0,0 0 0,0 0 0,1 0 0,-1 0 0,1 0 0,0-1 0,0 1 0,0-1 0,1 0 0,5 5 0,-3-4 0,0 0 0,1 0 0,0-1 0,0 0 0,0 0 0,0-1 0,1 0 0,-1 0 0,14 3 0,-1-3 0,0 0 0,1-2 0,-1 0 0,24-3 0,-7 1 0,-18 1 30,1-1 0,-1-1 0,32-7 0,-44 7-136,0 0 0,0 0 0,-1-1 0,1 1 0,-1-2 0,0 1-1,0-1 1,0 1 0,0-2 0,-1 1 0,1-1 0,-1 1 0,7-10 0,-4 2-6720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181C3-AF8B-4328-9AE9-16C56F0A6F9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883E3-4589-4162-8B7C-EF89E5652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4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132FD-01D4-48A0-99BC-D84F4CDF83D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4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customXml" Target="../ink/ink62.xml"/><Relationship Id="rId26" Type="http://schemas.openxmlformats.org/officeDocument/2006/relationships/customXml" Target="../ink/ink67.xml"/><Relationship Id="rId21" Type="http://schemas.openxmlformats.org/officeDocument/2006/relationships/image" Target="../media/image96.png"/><Relationship Id="rId34" Type="http://schemas.openxmlformats.org/officeDocument/2006/relationships/customXml" Target="../ink/ink71.xml"/><Relationship Id="rId7" Type="http://schemas.openxmlformats.org/officeDocument/2006/relationships/image" Target="../media/image92.png"/><Relationship Id="rId12" Type="http://schemas.openxmlformats.org/officeDocument/2006/relationships/customXml" Target="../ink/ink57.xml"/><Relationship Id="rId17" Type="http://schemas.openxmlformats.org/officeDocument/2006/relationships/customXml" Target="../ink/ink61.xml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2" Type="http://schemas.openxmlformats.org/officeDocument/2006/relationships/customXml" Target="../ink/ink52.xml"/><Relationship Id="rId16" Type="http://schemas.openxmlformats.org/officeDocument/2006/relationships/customXml" Target="../ink/ink60.xml"/><Relationship Id="rId20" Type="http://schemas.openxmlformats.org/officeDocument/2006/relationships/customXml" Target="../ink/ink64.xm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4.xml"/><Relationship Id="rId11" Type="http://schemas.openxmlformats.org/officeDocument/2006/relationships/image" Target="../media/image94.png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37" Type="http://schemas.openxmlformats.org/officeDocument/2006/relationships/image" Target="../media/image104.png"/><Relationship Id="rId5" Type="http://schemas.openxmlformats.org/officeDocument/2006/relationships/image" Target="../media/image91.png"/><Relationship Id="rId15" Type="http://schemas.openxmlformats.org/officeDocument/2006/relationships/customXml" Target="../ink/ink59.xml"/><Relationship Id="rId23" Type="http://schemas.openxmlformats.org/officeDocument/2006/relationships/image" Target="../media/image97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10" Type="http://schemas.openxmlformats.org/officeDocument/2006/relationships/customXml" Target="../ink/ink56.xml"/><Relationship Id="rId19" Type="http://schemas.openxmlformats.org/officeDocument/2006/relationships/customXml" Target="../ink/ink63.xml"/><Relationship Id="rId31" Type="http://schemas.openxmlformats.org/officeDocument/2006/relationships/image" Target="../media/image101.png"/><Relationship Id="rId4" Type="http://schemas.openxmlformats.org/officeDocument/2006/relationships/customXml" Target="../ink/ink53.xml"/><Relationship Id="rId9" Type="http://schemas.openxmlformats.org/officeDocument/2006/relationships/image" Target="../media/image93.png"/><Relationship Id="rId14" Type="http://schemas.openxmlformats.org/officeDocument/2006/relationships/customXml" Target="../ink/ink58.xml"/><Relationship Id="rId22" Type="http://schemas.openxmlformats.org/officeDocument/2006/relationships/customXml" Target="../ink/ink65.xml"/><Relationship Id="rId27" Type="http://schemas.openxmlformats.org/officeDocument/2006/relationships/image" Target="../media/image99.png"/><Relationship Id="rId30" Type="http://schemas.openxmlformats.org/officeDocument/2006/relationships/customXml" Target="../ink/ink69.xml"/><Relationship Id="rId35" Type="http://schemas.openxmlformats.org/officeDocument/2006/relationships/image" Target="../media/image103.png"/><Relationship Id="rId8" Type="http://schemas.openxmlformats.org/officeDocument/2006/relationships/customXml" Target="../ink/ink55.xml"/><Relationship Id="rId3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6.xml"/><Relationship Id="rId21" Type="http://schemas.openxmlformats.org/officeDocument/2006/relationships/image" Target="../media/image114.png"/><Relationship Id="rId34" Type="http://schemas.openxmlformats.org/officeDocument/2006/relationships/customXml" Target="../ink/ink94.xml"/><Relationship Id="rId42" Type="http://schemas.openxmlformats.org/officeDocument/2006/relationships/image" Target="../media/image119.png"/><Relationship Id="rId47" Type="http://schemas.openxmlformats.org/officeDocument/2006/relationships/customXml" Target="../ink/ink101.xml"/><Relationship Id="rId50" Type="http://schemas.openxmlformats.org/officeDocument/2006/relationships/image" Target="../media/image123.png"/><Relationship Id="rId55" Type="http://schemas.openxmlformats.org/officeDocument/2006/relationships/customXml" Target="../ink/ink105.xml"/><Relationship Id="rId63" Type="http://schemas.openxmlformats.org/officeDocument/2006/relationships/customXml" Target="../ink/ink109.xml"/><Relationship Id="rId7" Type="http://schemas.openxmlformats.org/officeDocument/2006/relationships/image" Target="../media/image107.png"/><Relationship Id="rId2" Type="http://schemas.openxmlformats.org/officeDocument/2006/relationships/customXml" Target="../ink/ink73.xml"/><Relationship Id="rId16" Type="http://schemas.openxmlformats.org/officeDocument/2006/relationships/customXml" Target="../ink/ink80.xml"/><Relationship Id="rId29" Type="http://schemas.openxmlformats.org/officeDocument/2006/relationships/customXml" Target="../ink/ink89.xml"/><Relationship Id="rId11" Type="http://schemas.openxmlformats.org/officeDocument/2006/relationships/image" Target="../media/image109.png"/><Relationship Id="rId24" Type="http://schemas.openxmlformats.org/officeDocument/2006/relationships/customXml" Target="../ink/ink84.xml"/><Relationship Id="rId32" Type="http://schemas.openxmlformats.org/officeDocument/2006/relationships/customXml" Target="../ink/ink92.xml"/><Relationship Id="rId37" Type="http://schemas.openxmlformats.org/officeDocument/2006/relationships/customXml" Target="../ink/ink96.xml"/><Relationship Id="rId40" Type="http://schemas.openxmlformats.org/officeDocument/2006/relationships/image" Target="../media/image118.png"/><Relationship Id="rId45" Type="http://schemas.openxmlformats.org/officeDocument/2006/relationships/customXml" Target="../ink/ink100.xml"/><Relationship Id="rId53" Type="http://schemas.openxmlformats.org/officeDocument/2006/relationships/customXml" Target="../ink/ink104.xml"/><Relationship Id="rId58" Type="http://schemas.openxmlformats.org/officeDocument/2006/relationships/image" Target="../media/image127.png"/><Relationship Id="rId66" Type="http://schemas.openxmlformats.org/officeDocument/2006/relationships/customXml" Target="../ink/ink111.xml"/><Relationship Id="rId5" Type="http://schemas.openxmlformats.org/officeDocument/2006/relationships/image" Target="../media/image106.png"/><Relationship Id="rId61" Type="http://schemas.openxmlformats.org/officeDocument/2006/relationships/customXml" Target="../ink/ink108.xml"/><Relationship Id="rId19" Type="http://schemas.openxmlformats.org/officeDocument/2006/relationships/image" Target="../media/image113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customXml" Target="../ink/ink87.xml"/><Relationship Id="rId30" Type="http://schemas.openxmlformats.org/officeDocument/2006/relationships/customXml" Target="../ink/ink90.xml"/><Relationship Id="rId35" Type="http://schemas.openxmlformats.org/officeDocument/2006/relationships/customXml" Target="../ink/ink95.xml"/><Relationship Id="rId43" Type="http://schemas.openxmlformats.org/officeDocument/2006/relationships/customXml" Target="../ink/ink99.xml"/><Relationship Id="rId48" Type="http://schemas.openxmlformats.org/officeDocument/2006/relationships/image" Target="../media/image122.png"/><Relationship Id="rId56" Type="http://schemas.openxmlformats.org/officeDocument/2006/relationships/image" Target="../media/image126.png"/><Relationship Id="rId64" Type="http://schemas.openxmlformats.org/officeDocument/2006/relationships/image" Target="../media/image22.png"/><Relationship Id="rId8" Type="http://schemas.openxmlformats.org/officeDocument/2006/relationships/customXml" Target="../ink/ink76.xml"/><Relationship Id="rId51" Type="http://schemas.openxmlformats.org/officeDocument/2006/relationships/customXml" Target="../ink/ink103.xml"/><Relationship Id="rId3" Type="http://schemas.openxmlformats.org/officeDocument/2006/relationships/image" Target="../media/image105.png"/><Relationship Id="rId12" Type="http://schemas.openxmlformats.org/officeDocument/2006/relationships/customXml" Target="../ink/ink78.xml"/><Relationship Id="rId17" Type="http://schemas.openxmlformats.org/officeDocument/2006/relationships/image" Target="../media/image112.png"/><Relationship Id="rId25" Type="http://schemas.openxmlformats.org/officeDocument/2006/relationships/customXml" Target="../ink/ink85.xml"/><Relationship Id="rId33" Type="http://schemas.openxmlformats.org/officeDocument/2006/relationships/customXml" Target="../ink/ink93.xml"/><Relationship Id="rId38" Type="http://schemas.openxmlformats.org/officeDocument/2006/relationships/image" Target="../media/image117.png"/><Relationship Id="rId46" Type="http://schemas.openxmlformats.org/officeDocument/2006/relationships/image" Target="../media/image121.png"/><Relationship Id="rId59" Type="http://schemas.openxmlformats.org/officeDocument/2006/relationships/customXml" Target="../ink/ink107.xml"/><Relationship Id="rId20" Type="http://schemas.openxmlformats.org/officeDocument/2006/relationships/customXml" Target="../ink/ink82.xml"/><Relationship Id="rId41" Type="http://schemas.openxmlformats.org/officeDocument/2006/relationships/customXml" Target="../ink/ink98.xml"/><Relationship Id="rId54" Type="http://schemas.openxmlformats.org/officeDocument/2006/relationships/image" Target="../media/image125.png"/><Relationship Id="rId62" Type="http://schemas.openxmlformats.org/officeDocument/2006/relationships/image" Target="../media/image1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5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88.xml"/><Relationship Id="rId36" Type="http://schemas.openxmlformats.org/officeDocument/2006/relationships/image" Target="../media/image116.png"/><Relationship Id="rId49" Type="http://schemas.openxmlformats.org/officeDocument/2006/relationships/customXml" Target="../ink/ink102.xml"/><Relationship Id="rId57" Type="http://schemas.openxmlformats.org/officeDocument/2006/relationships/customXml" Target="../ink/ink106.xml"/><Relationship Id="rId10" Type="http://schemas.openxmlformats.org/officeDocument/2006/relationships/customXml" Target="../ink/ink77.xml"/><Relationship Id="rId31" Type="http://schemas.openxmlformats.org/officeDocument/2006/relationships/customXml" Target="../ink/ink91.xml"/><Relationship Id="rId44" Type="http://schemas.openxmlformats.org/officeDocument/2006/relationships/image" Target="../media/image120.png"/><Relationship Id="rId52" Type="http://schemas.openxmlformats.org/officeDocument/2006/relationships/image" Target="../media/image124.png"/><Relationship Id="rId60" Type="http://schemas.openxmlformats.org/officeDocument/2006/relationships/image" Target="../media/image128.png"/><Relationship Id="rId65" Type="http://schemas.openxmlformats.org/officeDocument/2006/relationships/customXml" Target="../ink/ink110.xml"/><Relationship Id="rId4" Type="http://schemas.openxmlformats.org/officeDocument/2006/relationships/customXml" Target="../ink/ink74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81.xml"/><Relationship Id="rId39" Type="http://schemas.openxmlformats.org/officeDocument/2006/relationships/customXml" Target="../ink/ink97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5.xml"/><Relationship Id="rId21" Type="http://schemas.openxmlformats.org/officeDocument/2006/relationships/image" Target="../media/image114.png"/><Relationship Id="rId42" Type="http://schemas.openxmlformats.org/officeDocument/2006/relationships/image" Target="../media/image133.png"/><Relationship Id="rId47" Type="http://schemas.openxmlformats.org/officeDocument/2006/relationships/customXml" Target="../ink/ink140.xml"/><Relationship Id="rId63" Type="http://schemas.openxmlformats.org/officeDocument/2006/relationships/customXml" Target="../ink/ink148.xml"/><Relationship Id="rId68" Type="http://schemas.openxmlformats.org/officeDocument/2006/relationships/image" Target="../media/image142.png"/><Relationship Id="rId16" Type="http://schemas.openxmlformats.org/officeDocument/2006/relationships/customXml" Target="../ink/ink119.xml"/><Relationship Id="rId11" Type="http://schemas.openxmlformats.org/officeDocument/2006/relationships/image" Target="../media/image109.png"/><Relationship Id="rId24" Type="http://schemas.openxmlformats.org/officeDocument/2006/relationships/customXml" Target="../ink/ink123.xml"/><Relationship Id="rId32" Type="http://schemas.openxmlformats.org/officeDocument/2006/relationships/customXml" Target="../ink/ink131.xml"/><Relationship Id="rId37" Type="http://schemas.openxmlformats.org/officeDocument/2006/relationships/customXml" Target="../ink/ink135.xml"/><Relationship Id="rId40" Type="http://schemas.openxmlformats.org/officeDocument/2006/relationships/image" Target="../media/image132.png"/><Relationship Id="rId45" Type="http://schemas.openxmlformats.org/officeDocument/2006/relationships/customXml" Target="../ink/ink139.xml"/><Relationship Id="rId53" Type="http://schemas.openxmlformats.org/officeDocument/2006/relationships/customXml" Target="../ink/ink143.xml"/><Relationship Id="rId58" Type="http://schemas.openxmlformats.org/officeDocument/2006/relationships/image" Target="../media/image139.png"/><Relationship Id="rId66" Type="http://schemas.openxmlformats.org/officeDocument/2006/relationships/customXml" Target="../ink/ink150.xml"/><Relationship Id="rId74" Type="http://schemas.openxmlformats.org/officeDocument/2006/relationships/image" Target="../media/image145.png"/><Relationship Id="rId5" Type="http://schemas.openxmlformats.org/officeDocument/2006/relationships/image" Target="../media/image106.png"/><Relationship Id="rId61" Type="http://schemas.openxmlformats.org/officeDocument/2006/relationships/customXml" Target="../ink/ink147.xml"/><Relationship Id="rId19" Type="http://schemas.openxmlformats.org/officeDocument/2006/relationships/image" Target="../media/image113.png"/><Relationship Id="rId14" Type="http://schemas.openxmlformats.org/officeDocument/2006/relationships/customXml" Target="../ink/ink118.xml"/><Relationship Id="rId22" Type="http://schemas.openxmlformats.org/officeDocument/2006/relationships/customXml" Target="../ink/ink122.xml"/><Relationship Id="rId27" Type="http://schemas.openxmlformats.org/officeDocument/2006/relationships/customXml" Target="../ink/ink126.xml"/><Relationship Id="rId30" Type="http://schemas.openxmlformats.org/officeDocument/2006/relationships/customXml" Target="../ink/ink129.xml"/><Relationship Id="rId35" Type="http://schemas.openxmlformats.org/officeDocument/2006/relationships/customXml" Target="../ink/ink134.xml"/><Relationship Id="rId43" Type="http://schemas.openxmlformats.org/officeDocument/2006/relationships/customXml" Target="../ink/ink138.xml"/><Relationship Id="rId48" Type="http://schemas.openxmlformats.org/officeDocument/2006/relationships/image" Target="../media/image122.png"/><Relationship Id="rId56" Type="http://schemas.openxmlformats.org/officeDocument/2006/relationships/image" Target="../media/image138.png"/><Relationship Id="rId64" Type="http://schemas.openxmlformats.org/officeDocument/2006/relationships/image" Target="../media/image22.png"/><Relationship Id="rId69" Type="http://schemas.openxmlformats.org/officeDocument/2006/relationships/customXml" Target="../ink/ink152.xml"/><Relationship Id="rId77" Type="http://schemas.openxmlformats.org/officeDocument/2006/relationships/customXml" Target="../ink/ink156.xml"/><Relationship Id="rId8" Type="http://schemas.openxmlformats.org/officeDocument/2006/relationships/customXml" Target="../ink/ink115.xml"/><Relationship Id="rId51" Type="http://schemas.openxmlformats.org/officeDocument/2006/relationships/customXml" Target="../ink/ink142.xml"/><Relationship Id="rId72" Type="http://schemas.openxmlformats.org/officeDocument/2006/relationships/image" Target="../media/image144.png"/><Relationship Id="rId3" Type="http://schemas.openxmlformats.org/officeDocument/2006/relationships/image" Target="../media/image105.png"/><Relationship Id="rId12" Type="http://schemas.openxmlformats.org/officeDocument/2006/relationships/customXml" Target="../ink/ink117.xml"/><Relationship Id="rId17" Type="http://schemas.openxmlformats.org/officeDocument/2006/relationships/image" Target="../media/image112.png"/><Relationship Id="rId25" Type="http://schemas.openxmlformats.org/officeDocument/2006/relationships/customXml" Target="../ink/ink124.xml"/><Relationship Id="rId33" Type="http://schemas.openxmlformats.org/officeDocument/2006/relationships/customXml" Target="../ink/ink132.xml"/><Relationship Id="rId38" Type="http://schemas.openxmlformats.org/officeDocument/2006/relationships/image" Target="../media/image131.png"/><Relationship Id="rId46" Type="http://schemas.openxmlformats.org/officeDocument/2006/relationships/image" Target="../media/image135.png"/><Relationship Id="rId59" Type="http://schemas.openxmlformats.org/officeDocument/2006/relationships/customXml" Target="../ink/ink146.xml"/><Relationship Id="rId67" Type="http://schemas.openxmlformats.org/officeDocument/2006/relationships/customXml" Target="../ink/ink151.xml"/><Relationship Id="rId20" Type="http://schemas.openxmlformats.org/officeDocument/2006/relationships/customXml" Target="../ink/ink121.xml"/><Relationship Id="rId41" Type="http://schemas.openxmlformats.org/officeDocument/2006/relationships/customXml" Target="../ink/ink137.xml"/><Relationship Id="rId54" Type="http://schemas.openxmlformats.org/officeDocument/2006/relationships/image" Target="../media/image137.png"/><Relationship Id="rId62" Type="http://schemas.openxmlformats.org/officeDocument/2006/relationships/image" Target="../media/image141.png"/><Relationship Id="rId70" Type="http://schemas.openxmlformats.org/officeDocument/2006/relationships/image" Target="../media/image143.png"/><Relationship Id="rId75" Type="http://schemas.openxmlformats.org/officeDocument/2006/relationships/customXml" Target="../ink/ink15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4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27.xml"/><Relationship Id="rId36" Type="http://schemas.openxmlformats.org/officeDocument/2006/relationships/image" Target="../media/image130.png"/><Relationship Id="rId49" Type="http://schemas.openxmlformats.org/officeDocument/2006/relationships/customXml" Target="../ink/ink141.xml"/><Relationship Id="rId57" Type="http://schemas.openxmlformats.org/officeDocument/2006/relationships/customXml" Target="../ink/ink145.xml"/><Relationship Id="rId10" Type="http://schemas.openxmlformats.org/officeDocument/2006/relationships/customXml" Target="../ink/ink116.xml"/><Relationship Id="rId31" Type="http://schemas.openxmlformats.org/officeDocument/2006/relationships/customXml" Target="../ink/ink130.xml"/><Relationship Id="rId44" Type="http://schemas.openxmlformats.org/officeDocument/2006/relationships/image" Target="../media/image134.png"/><Relationship Id="rId52" Type="http://schemas.openxmlformats.org/officeDocument/2006/relationships/image" Target="../media/image124.png"/><Relationship Id="rId60" Type="http://schemas.openxmlformats.org/officeDocument/2006/relationships/image" Target="../media/image140.png"/><Relationship Id="rId65" Type="http://schemas.openxmlformats.org/officeDocument/2006/relationships/customXml" Target="../ink/ink149.xml"/><Relationship Id="rId73" Type="http://schemas.openxmlformats.org/officeDocument/2006/relationships/customXml" Target="../ink/ink154.xml"/><Relationship Id="rId78" Type="http://schemas.openxmlformats.org/officeDocument/2006/relationships/image" Target="../media/image147.png"/><Relationship Id="rId4" Type="http://schemas.openxmlformats.org/officeDocument/2006/relationships/customXml" Target="../ink/ink113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20.xml"/><Relationship Id="rId39" Type="http://schemas.openxmlformats.org/officeDocument/2006/relationships/customXml" Target="../ink/ink136.xml"/><Relationship Id="rId34" Type="http://schemas.openxmlformats.org/officeDocument/2006/relationships/customXml" Target="../ink/ink133.xml"/><Relationship Id="rId50" Type="http://schemas.openxmlformats.org/officeDocument/2006/relationships/image" Target="../media/image136.png"/><Relationship Id="rId55" Type="http://schemas.openxmlformats.org/officeDocument/2006/relationships/customXml" Target="../ink/ink144.xml"/><Relationship Id="rId76" Type="http://schemas.openxmlformats.org/officeDocument/2006/relationships/image" Target="../media/image146.png"/><Relationship Id="rId7" Type="http://schemas.openxmlformats.org/officeDocument/2006/relationships/image" Target="../media/image107.png"/><Relationship Id="rId71" Type="http://schemas.openxmlformats.org/officeDocument/2006/relationships/customXml" Target="../ink/ink153.xml"/><Relationship Id="rId2" Type="http://schemas.openxmlformats.org/officeDocument/2006/relationships/customXml" Target="../ink/ink112.xml"/><Relationship Id="rId29" Type="http://schemas.openxmlformats.org/officeDocument/2006/relationships/customXml" Target="../ink/ink1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customXml" Target="../ink/ink165.xml"/><Relationship Id="rId26" Type="http://schemas.openxmlformats.org/officeDocument/2006/relationships/customXml" Target="../ink/ink169.xml"/><Relationship Id="rId39" Type="http://schemas.openxmlformats.org/officeDocument/2006/relationships/image" Target="../media/image166.png"/><Relationship Id="rId21" Type="http://schemas.openxmlformats.org/officeDocument/2006/relationships/image" Target="../media/image157.png"/><Relationship Id="rId34" Type="http://schemas.openxmlformats.org/officeDocument/2006/relationships/customXml" Target="../ink/ink173.xml"/><Relationship Id="rId42" Type="http://schemas.openxmlformats.org/officeDocument/2006/relationships/customXml" Target="../ink/ink177.xml"/><Relationship Id="rId47" Type="http://schemas.openxmlformats.org/officeDocument/2006/relationships/customXml" Target="../ink/ink181.xml"/><Relationship Id="rId50" Type="http://schemas.openxmlformats.org/officeDocument/2006/relationships/customXml" Target="../ink/ink183.xml"/><Relationship Id="rId7" Type="http://schemas.openxmlformats.org/officeDocument/2006/relationships/image" Target="../media/image150.png"/><Relationship Id="rId2" Type="http://schemas.openxmlformats.org/officeDocument/2006/relationships/customXml" Target="../ink/ink157.xml"/><Relationship Id="rId16" Type="http://schemas.openxmlformats.org/officeDocument/2006/relationships/customXml" Target="../ink/ink164.xml"/><Relationship Id="rId29" Type="http://schemas.openxmlformats.org/officeDocument/2006/relationships/image" Target="../media/image161.png"/><Relationship Id="rId11" Type="http://schemas.openxmlformats.org/officeDocument/2006/relationships/image" Target="../media/image152.png"/><Relationship Id="rId24" Type="http://schemas.openxmlformats.org/officeDocument/2006/relationships/customXml" Target="../ink/ink168.xml"/><Relationship Id="rId32" Type="http://schemas.openxmlformats.org/officeDocument/2006/relationships/customXml" Target="../ink/ink172.xml"/><Relationship Id="rId37" Type="http://schemas.openxmlformats.org/officeDocument/2006/relationships/image" Target="../media/image165.png"/><Relationship Id="rId40" Type="http://schemas.openxmlformats.org/officeDocument/2006/relationships/customXml" Target="../ink/ink176.xml"/><Relationship Id="rId45" Type="http://schemas.openxmlformats.org/officeDocument/2006/relationships/customXml" Target="../ink/ink179.xml"/><Relationship Id="rId53" Type="http://schemas.openxmlformats.org/officeDocument/2006/relationships/customXml" Target="../ink/ink186.xml"/><Relationship Id="rId5" Type="http://schemas.openxmlformats.org/officeDocument/2006/relationships/image" Target="../media/image149.png"/><Relationship Id="rId10" Type="http://schemas.openxmlformats.org/officeDocument/2006/relationships/customXml" Target="../ink/ink161.xml"/><Relationship Id="rId19" Type="http://schemas.openxmlformats.org/officeDocument/2006/relationships/image" Target="../media/image156.png"/><Relationship Id="rId31" Type="http://schemas.openxmlformats.org/officeDocument/2006/relationships/image" Target="../media/image162.png"/><Relationship Id="rId44" Type="http://schemas.openxmlformats.org/officeDocument/2006/relationships/customXml" Target="../ink/ink178.xml"/><Relationship Id="rId52" Type="http://schemas.openxmlformats.org/officeDocument/2006/relationships/customXml" Target="../ink/ink185.xml"/><Relationship Id="rId4" Type="http://schemas.openxmlformats.org/officeDocument/2006/relationships/customXml" Target="../ink/ink158.xml"/><Relationship Id="rId9" Type="http://schemas.openxmlformats.org/officeDocument/2006/relationships/image" Target="../media/image151.png"/><Relationship Id="rId14" Type="http://schemas.openxmlformats.org/officeDocument/2006/relationships/customXml" Target="../ink/ink163.xml"/><Relationship Id="rId22" Type="http://schemas.openxmlformats.org/officeDocument/2006/relationships/customXml" Target="../ink/ink167.xml"/><Relationship Id="rId27" Type="http://schemas.openxmlformats.org/officeDocument/2006/relationships/image" Target="../media/image160.png"/><Relationship Id="rId30" Type="http://schemas.openxmlformats.org/officeDocument/2006/relationships/customXml" Target="../ink/ink171.xml"/><Relationship Id="rId35" Type="http://schemas.openxmlformats.org/officeDocument/2006/relationships/image" Target="../media/image164.png"/><Relationship Id="rId43" Type="http://schemas.openxmlformats.org/officeDocument/2006/relationships/image" Target="../media/image22.png"/><Relationship Id="rId48" Type="http://schemas.openxmlformats.org/officeDocument/2006/relationships/image" Target="../media/image168.png"/><Relationship Id="rId8" Type="http://schemas.openxmlformats.org/officeDocument/2006/relationships/customXml" Target="../ink/ink160.xml"/><Relationship Id="rId51" Type="http://schemas.openxmlformats.org/officeDocument/2006/relationships/customXml" Target="../ink/ink184.xml"/><Relationship Id="rId3" Type="http://schemas.openxmlformats.org/officeDocument/2006/relationships/image" Target="../media/image148.png"/><Relationship Id="rId12" Type="http://schemas.openxmlformats.org/officeDocument/2006/relationships/customXml" Target="../ink/ink162.xml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33" Type="http://schemas.openxmlformats.org/officeDocument/2006/relationships/image" Target="../media/image163.png"/><Relationship Id="rId38" Type="http://schemas.openxmlformats.org/officeDocument/2006/relationships/customXml" Target="../ink/ink175.xml"/><Relationship Id="rId46" Type="http://schemas.openxmlformats.org/officeDocument/2006/relationships/customXml" Target="../ink/ink180.xml"/><Relationship Id="rId20" Type="http://schemas.openxmlformats.org/officeDocument/2006/relationships/customXml" Target="../ink/ink166.xml"/><Relationship Id="rId41" Type="http://schemas.openxmlformats.org/officeDocument/2006/relationships/image" Target="../media/image167.png"/><Relationship Id="rId54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9.xml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170.xml"/><Relationship Id="rId36" Type="http://schemas.openxmlformats.org/officeDocument/2006/relationships/customXml" Target="../ink/ink174.xml"/><Relationship Id="rId49" Type="http://schemas.openxmlformats.org/officeDocument/2006/relationships/customXml" Target="../ink/ink18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customXml" Target="../ink/ink195.xml"/><Relationship Id="rId26" Type="http://schemas.openxmlformats.org/officeDocument/2006/relationships/customXml" Target="../ink/ink199.xml"/><Relationship Id="rId39" Type="http://schemas.openxmlformats.org/officeDocument/2006/relationships/image" Target="../media/image187.png"/><Relationship Id="rId21" Type="http://schemas.openxmlformats.org/officeDocument/2006/relationships/image" Target="../media/image179.png"/><Relationship Id="rId34" Type="http://schemas.openxmlformats.org/officeDocument/2006/relationships/customXml" Target="../ink/ink203.xml"/><Relationship Id="rId42" Type="http://schemas.openxmlformats.org/officeDocument/2006/relationships/customXml" Target="../ink/ink207.xml"/><Relationship Id="rId47" Type="http://schemas.openxmlformats.org/officeDocument/2006/relationships/customXml" Target="../ink/ink211.xml"/><Relationship Id="rId50" Type="http://schemas.openxmlformats.org/officeDocument/2006/relationships/customXml" Target="../ink/ink213.xml"/><Relationship Id="rId7" Type="http://schemas.openxmlformats.org/officeDocument/2006/relationships/image" Target="../media/image172.png"/><Relationship Id="rId2" Type="http://schemas.openxmlformats.org/officeDocument/2006/relationships/customXml" Target="../ink/ink187.xml"/><Relationship Id="rId16" Type="http://schemas.openxmlformats.org/officeDocument/2006/relationships/customXml" Target="../ink/ink194.xml"/><Relationship Id="rId29" Type="http://schemas.openxmlformats.org/officeDocument/2006/relationships/image" Target="../media/image161.png"/><Relationship Id="rId11" Type="http://schemas.openxmlformats.org/officeDocument/2006/relationships/image" Target="../media/image174.png"/><Relationship Id="rId24" Type="http://schemas.openxmlformats.org/officeDocument/2006/relationships/customXml" Target="../ink/ink198.xml"/><Relationship Id="rId32" Type="http://schemas.openxmlformats.org/officeDocument/2006/relationships/customXml" Target="../ink/ink202.xml"/><Relationship Id="rId37" Type="http://schemas.openxmlformats.org/officeDocument/2006/relationships/image" Target="../media/image186.png"/><Relationship Id="rId40" Type="http://schemas.openxmlformats.org/officeDocument/2006/relationships/customXml" Target="../ink/ink206.xml"/><Relationship Id="rId45" Type="http://schemas.openxmlformats.org/officeDocument/2006/relationships/customXml" Target="../ink/ink209.xml"/><Relationship Id="rId53" Type="http://schemas.openxmlformats.org/officeDocument/2006/relationships/customXml" Target="../ink/ink216.xml"/><Relationship Id="rId5" Type="http://schemas.openxmlformats.org/officeDocument/2006/relationships/image" Target="../media/image171.png"/><Relationship Id="rId10" Type="http://schemas.openxmlformats.org/officeDocument/2006/relationships/customXml" Target="../ink/ink191.xml"/><Relationship Id="rId19" Type="http://schemas.openxmlformats.org/officeDocument/2006/relationships/image" Target="../media/image178.png"/><Relationship Id="rId31" Type="http://schemas.openxmlformats.org/officeDocument/2006/relationships/image" Target="../media/image183.png"/><Relationship Id="rId44" Type="http://schemas.openxmlformats.org/officeDocument/2006/relationships/customXml" Target="../ink/ink208.xml"/><Relationship Id="rId52" Type="http://schemas.openxmlformats.org/officeDocument/2006/relationships/customXml" Target="../ink/ink215.xml"/><Relationship Id="rId4" Type="http://schemas.openxmlformats.org/officeDocument/2006/relationships/customXml" Target="../ink/ink188.xml"/><Relationship Id="rId9" Type="http://schemas.openxmlformats.org/officeDocument/2006/relationships/image" Target="../media/image173.png"/><Relationship Id="rId14" Type="http://schemas.openxmlformats.org/officeDocument/2006/relationships/customXml" Target="../ink/ink193.xml"/><Relationship Id="rId22" Type="http://schemas.openxmlformats.org/officeDocument/2006/relationships/customXml" Target="../ink/ink197.xml"/><Relationship Id="rId27" Type="http://schemas.openxmlformats.org/officeDocument/2006/relationships/image" Target="../media/image182.png"/><Relationship Id="rId30" Type="http://schemas.openxmlformats.org/officeDocument/2006/relationships/customXml" Target="../ink/ink201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8" Type="http://schemas.openxmlformats.org/officeDocument/2006/relationships/customXml" Target="../ink/ink190.xml"/><Relationship Id="rId51" Type="http://schemas.openxmlformats.org/officeDocument/2006/relationships/customXml" Target="../ink/ink214.xml"/><Relationship Id="rId3" Type="http://schemas.openxmlformats.org/officeDocument/2006/relationships/image" Target="../media/image170.png"/><Relationship Id="rId12" Type="http://schemas.openxmlformats.org/officeDocument/2006/relationships/customXml" Target="../ink/ink192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05.xml"/><Relationship Id="rId46" Type="http://schemas.openxmlformats.org/officeDocument/2006/relationships/customXml" Target="../ink/ink210.xml"/><Relationship Id="rId20" Type="http://schemas.openxmlformats.org/officeDocument/2006/relationships/customXml" Target="../ink/ink196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9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00.xml"/><Relationship Id="rId36" Type="http://schemas.openxmlformats.org/officeDocument/2006/relationships/customXml" Target="../ink/ink204.xml"/><Relationship Id="rId49" Type="http://schemas.openxmlformats.org/officeDocument/2006/relationships/customXml" Target="../ink/ink21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9.xml"/><Relationship Id="rId21" Type="http://schemas.openxmlformats.org/officeDocument/2006/relationships/image" Target="../media/image179.png"/><Relationship Id="rId42" Type="http://schemas.openxmlformats.org/officeDocument/2006/relationships/customXml" Target="../ink/ink237.xml"/><Relationship Id="rId47" Type="http://schemas.openxmlformats.org/officeDocument/2006/relationships/customXml" Target="../ink/ink241.xml"/><Relationship Id="rId63" Type="http://schemas.openxmlformats.org/officeDocument/2006/relationships/customXml" Target="../ink/ink251.xml"/><Relationship Id="rId68" Type="http://schemas.openxmlformats.org/officeDocument/2006/relationships/image" Target="../media/image197.png"/><Relationship Id="rId84" Type="http://schemas.openxmlformats.org/officeDocument/2006/relationships/image" Target="../media/image205.png"/><Relationship Id="rId16" Type="http://schemas.openxmlformats.org/officeDocument/2006/relationships/customXml" Target="../ink/ink224.xml"/><Relationship Id="rId11" Type="http://schemas.openxmlformats.org/officeDocument/2006/relationships/image" Target="../media/image174.png"/><Relationship Id="rId32" Type="http://schemas.openxmlformats.org/officeDocument/2006/relationships/customXml" Target="../ink/ink232.xml"/><Relationship Id="rId37" Type="http://schemas.openxmlformats.org/officeDocument/2006/relationships/image" Target="../media/image186.png"/><Relationship Id="rId53" Type="http://schemas.openxmlformats.org/officeDocument/2006/relationships/customXml" Target="../ink/ink246.xml"/><Relationship Id="rId58" Type="http://schemas.openxmlformats.org/officeDocument/2006/relationships/image" Target="../media/image192.png"/><Relationship Id="rId74" Type="http://schemas.openxmlformats.org/officeDocument/2006/relationships/image" Target="../media/image200.png"/><Relationship Id="rId79" Type="http://schemas.openxmlformats.org/officeDocument/2006/relationships/customXml" Target="../ink/ink259.xml"/><Relationship Id="rId5" Type="http://schemas.openxmlformats.org/officeDocument/2006/relationships/image" Target="../media/image171.png"/><Relationship Id="rId61" Type="http://schemas.openxmlformats.org/officeDocument/2006/relationships/customXml" Target="../ink/ink250.xml"/><Relationship Id="rId82" Type="http://schemas.openxmlformats.org/officeDocument/2006/relationships/image" Target="../media/image204.png"/><Relationship Id="rId19" Type="http://schemas.openxmlformats.org/officeDocument/2006/relationships/image" Target="../media/image178.png"/><Relationship Id="rId14" Type="http://schemas.openxmlformats.org/officeDocument/2006/relationships/customXml" Target="../ink/ink223.xml"/><Relationship Id="rId22" Type="http://schemas.openxmlformats.org/officeDocument/2006/relationships/customXml" Target="../ink/ink227.xml"/><Relationship Id="rId27" Type="http://schemas.openxmlformats.org/officeDocument/2006/relationships/image" Target="../media/image182.png"/><Relationship Id="rId30" Type="http://schemas.openxmlformats.org/officeDocument/2006/relationships/customXml" Target="../ink/ink231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56" Type="http://schemas.openxmlformats.org/officeDocument/2006/relationships/image" Target="../media/image191.png"/><Relationship Id="rId64" Type="http://schemas.openxmlformats.org/officeDocument/2006/relationships/image" Target="../media/image195.png"/><Relationship Id="rId69" Type="http://schemas.openxmlformats.org/officeDocument/2006/relationships/customXml" Target="../ink/ink254.xml"/><Relationship Id="rId77" Type="http://schemas.openxmlformats.org/officeDocument/2006/relationships/customXml" Target="../ink/ink258.xml"/><Relationship Id="rId8" Type="http://schemas.openxmlformats.org/officeDocument/2006/relationships/customXml" Target="../ink/ink220.xml"/><Relationship Id="rId51" Type="http://schemas.openxmlformats.org/officeDocument/2006/relationships/customXml" Target="../ink/ink244.xml"/><Relationship Id="rId72" Type="http://schemas.openxmlformats.org/officeDocument/2006/relationships/image" Target="../media/image199.png"/><Relationship Id="rId80" Type="http://schemas.openxmlformats.org/officeDocument/2006/relationships/image" Target="../media/image203.png"/><Relationship Id="rId3" Type="http://schemas.openxmlformats.org/officeDocument/2006/relationships/image" Target="../media/image170.png"/><Relationship Id="rId12" Type="http://schemas.openxmlformats.org/officeDocument/2006/relationships/customXml" Target="../ink/ink222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35.xml"/><Relationship Id="rId46" Type="http://schemas.openxmlformats.org/officeDocument/2006/relationships/customXml" Target="../ink/ink240.xml"/><Relationship Id="rId59" Type="http://schemas.openxmlformats.org/officeDocument/2006/relationships/customXml" Target="../ink/ink249.xml"/><Relationship Id="rId67" Type="http://schemas.openxmlformats.org/officeDocument/2006/relationships/customXml" Target="../ink/ink253.xml"/><Relationship Id="rId20" Type="http://schemas.openxmlformats.org/officeDocument/2006/relationships/customXml" Target="../ink/ink226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62" Type="http://schemas.openxmlformats.org/officeDocument/2006/relationships/image" Target="../media/image194.png"/><Relationship Id="rId70" Type="http://schemas.openxmlformats.org/officeDocument/2006/relationships/image" Target="../media/image198.png"/><Relationship Id="rId75" Type="http://schemas.openxmlformats.org/officeDocument/2006/relationships/customXml" Target="../ink/ink257.xml"/><Relationship Id="rId83" Type="http://schemas.openxmlformats.org/officeDocument/2006/relationships/customXml" Target="../ink/ink2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9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30.xml"/><Relationship Id="rId36" Type="http://schemas.openxmlformats.org/officeDocument/2006/relationships/customXml" Target="../ink/ink234.xml"/><Relationship Id="rId49" Type="http://schemas.openxmlformats.org/officeDocument/2006/relationships/customXml" Target="../ink/ink242.xml"/><Relationship Id="rId57" Type="http://schemas.openxmlformats.org/officeDocument/2006/relationships/customXml" Target="../ink/ink248.xml"/><Relationship Id="rId10" Type="http://schemas.openxmlformats.org/officeDocument/2006/relationships/customXml" Target="../ink/ink221.xml"/><Relationship Id="rId31" Type="http://schemas.openxmlformats.org/officeDocument/2006/relationships/image" Target="../media/image183.png"/><Relationship Id="rId44" Type="http://schemas.openxmlformats.org/officeDocument/2006/relationships/customXml" Target="../ink/ink238.xml"/><Relationship Id="rId52" Type="http://schemas.openxmlformats.org/officeDocument/2006/relationships/customXml" Target="../ink/ink245.xml"/><Relationship Id="rId60" Type="http://schemas.openxmlformats.org/officeDocument/2006/relationships/image" Target="../media/image193.png"/><Relationship Id="rId65" Type="http://schemas.openxmlformats.org/officeDocument/2006/relationships/customXml" Target="../ink/ink252.xml"/><Relationship Id="rId73" Type="http://schemas.openxmlformats.org/officeDocument/2006/relationships/customXml" Target="../ink/ink256.xml"/><Relationship Id="rId78" Type="http://schemas.openxmlformats.org/officeDocument/2006/relationships/image" Target="../media/image202.png"/><Relationship Id="rId81" Type="http://schemas.openxmlformats.org/officeDocument/2006/relationships/customXml" Target="../ink/ink260.xml"/><Relationship Id="rId4" Type="http://schemas.openxmlformats.org/officeDocument/2006/relationships/customXml" Target="../ink/ink218.xml"/><Relationship Id="rId9" Type="http://schemas.openxmlformats.org/officeDocument/2006/relationships/image" Target="../media/image173.png"/><Relationship Id="rId13" Type="http://schemas.openxmlformats.org/officeDocument/2006/relationships/image" Target="../media/image175.png"/><Relationship Id="rId18" Type="http://schemas.openxmlformats.org/officeDocument/2006/relationships/customXml" Target="../ink/ink225.xml"/><Relationship Id="rId39" Type="http://schemas.openxmlformats.org/officeDocument/2006/relationships/image" Target="../media/image187.png"/><Relationship Id="rId34" Type="http://schemas.openxmlformats.org/officeDocument/2006/relationships/customXml" Target="../ink/ink233.xml"/><Relationship Id="rId50" Type="http://schemas.openxmlformats.org/officeDocument/2006/relationships/customXml" Target="../ink/ink243.xml"/><Relationship Id="rId55" Type="http://schemas.openxmlformats.org/officeDocument/2006/relationships/customXml" Target="../ink/ink247.xml"/><Relationship Id="rId76" Type="http://schemas.openxmlformats.org/officeDocument/2006/relationships/image" Target="../media/image201.png"/><Relationship Id="rId7" Type="http://schemas.openxmlformats.org/officeDocument/2006/relationships/image" Target="../media/image172.png"/><Relationship Id="rId71" Type="http://schemas.openxmlformats.org/officeDocument/2006/relationships/customXml" Target="../ink/ink255.xml"/><Relationship Id="rId2" Type="http://schemas.openxmlformats.org/officeDocument/2006/relationships/customXml" Target="../ink/ink217.xml"/><Relationship Id="rId29" Type="http://schemas.openxmlformats.org/officeDocument/2006/relationships/image" Target="../media/image161.png"/><Relationship Id="rId24" Type="http://schemas.openxmlformats.org/officeDocument/2006/relationships/customXml" Target="../ink/ink228.xml"/><Relationship Id="rId40" Type="http://schemas.openxmlformats.org/officeDocument/2006/relationships/customXml" Target="../ink/ink236.xml"/><Relationship Id="rId45" Type="http://schemas.openxmlformats.org/officeDocument/2006/relationships/customXml" Target="../ink/ink239.xml"/><Relationship Id="rId66" Type="http://schemas.openxmlformats.org/officeDocument/2006/relationships/image" Target="../media/image19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ubrowgn/c61372647160ae4a52f65ef91da99dd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270.xml"/><Relationship Id="rId26" Type="http://schemas.openxmlformats.org/officeDocument/2006/relationships/customXml" Target="../ink/ink275.xml"/><Relationship Id="rId3" Type="http://schemas.openxmlformats.org/officeDocument/2006/relationships/image" Target="../media/image271.png"/><Relationship Id="rId21" Type="http://schemas.openxmlformats.org/officeDocument/2006/relationships/image" Target="../media/image280.png"/><Relationship Id="rId34" Type="http://schemas.openxmlformats.org/officeDocument/2006/relationships/image" Target="../media/image284.png"/><Relationship Id="rId7" Type="http://schemas.openxmlformats.org/officeDocument/2006/relationships/image" Target="../media/image273.png"/><Relationship Id="rId12" Type="http://schemas.openxmlformats.org/officeDocument/2006/relationships/customXml" Target="../ink/ink267.xml"/><Relationship Id="rId17" Type="http://schemas.openxmlformats.org/officeDocument/2006/relationships/image" Target="../media/image278.png"/><Relationship Id="rId25" Type="http://schemas.openxmlformats.org/officeDocument/2006/relationships/image" Target="../media/image281.png"/><Relationship Id="rId33" Type="http://schemas.openxmlformats.org/officeDocument/2006/relationships/customXml" Target="../ink/ink280.xml"/><Relationship Id="rId2" Type="http://schemas.openxmlformats.org/officeDocument/2006/relationships/customXml" Target="../ink/ink262.xml"/><Relationship Id="rId16" Type="http://schemas.openxmlformats.org/officeDocument/2006/relationships/customXml" Target="../ink/ink269.xml"/><Relationship Id="rId20" Type="http://schemas.openxmlformats.org/officeDocument/2006/relationships/customXml" Target="../ink/ink271.xml"/><Relationship Id="rId29" Type="http://schemas.openxmlformats.org/officeDocument/2006/relationships/image" Target="../media/image283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64.xml"/><Relationship Id="rId11" Type="http://schemas.openxmlformats.org/officeDocument/2006/relationships/image" Target="../media/image275.png"/><Relationship Id="rId24" Type="http://schemas.openxmlformats.org/officeDocument/2006/relationships/customXml" Target="../ink/ink274.xml"/><Relationship Id="rId32" Type="http://schemas.openxmlformats.org/officeDocument/2006/relationships/customXml" Target="../ink/ink279.xml"/><Relationship Id="rId5" Type="http://schemas.openxmlformats.org/officeDocument/2006/relationships/image" Target="../media/image272.png"/><Relationship Id="rId15" Type="http://schemas.openxmlformats.org/officeDocument/2006/relationships/image" Target="../media/image277.png"/><Relationship Id="rId23" Type="http://schemas.openxmlformats.org/officeDocument/2006/relationships/customXml" Target="../ink/ink273.xml"/><Relationship Id="rId28" Type="http://schemas.openxmlformats.org/officeDocument/2006/relationships/customXml" Target="../ink/ink276.xml"/><Relationship Id="rId10" Type="http://schemas.openxmlformats.org/officeDocument/2006/relationships/customXml" Target="../ink/ink266.xml"/><Relationship Id="rId19" Type="http://schemas.openxmlformats.org/officeDocument/2006/relationships/image" Target="../media/image279.png"/><Relationship Id="rId31" Type="http://schemas.openxmlformats.org/officeDocument/2006/relationships/customXml" Target="../ink/ink278.xml"/><Relationship Id="rId4" Type="http://schemas.openxmlformats.org/officeDocument/2006/relationships/customXml" Target="../ink/ink263.xml"/><Relationship Id="rId9" Type="http://schemas.openxmlformats.org/officeDocument/2006/relationships/image" Target="../media/image274.png"/><Relationship Id="rId14" Type="http://schemas.openxmlformats.org/officeDocument/2006/relationships/customXml" Target="../ink/ink268.xml"/><Relationship Id="rId22" Type="http://schemas.openxmlformats.org/officeDocument/2006/relationships/customXml" Target="../ink/ink272.xml"/><Relationship Id="rId27" Type="http://schemas.openxmlformats.org/officeDocument/2006/relationships/image" Target="../media/image282.png"/><Relationship Id="rId30" Type="http://schemas.openxmlformats.org/officeDocument/2006/relationships/customXml" Target="../ink/ink277.xml"/><Relationship Id="rId8" Type="http://schemas.openxmlformats.org/officeDocument/2006/relationships/customXml" Target="../ink/ink265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4.xml"/><Relationship Id="rId21" Type="http://schemas.openxmlformats.org/officeDocument/2006/relationships/image" Target="../media/image291.png"/><Relationship Id="rId34" Type="http://schemas.openxmlformats.org/officeDocument/2006/relationships/image" Target="../media/image296.png"/><Relationship Id="rId42" Type="http://schemas.openxmlformats.org/officeDocument/2006/relationships/image" Target="../media/image274.png"/><Relationship Id="rId47" Type="http://schemas.openxmlformats.org/officeDocument/2006/relationships/customXml" Target="../ink/ink306.xml"/><Relationship Id="rId50" Type="http://schemas.openxmlformats.org/officeDocument/2006/relationships/image" Target="../media/image278.png"/><Relationship Id="rId55" Type="http://schemas.openxmlformats.org/officeDocument/2006/relationships/customXml" Target="../ink/ink312.xml"/><Relationship Id="rId63" Type="http://schemas.openxmlformats.org/officeDocument/2006/relationships/customXml" Target="../ink/ink317.xml"/><Relationship Id="rId7" Type="http://schemas.openxmlformats.org/officeDocument/2006/relationships/image" Target="../media/image287.png"/><Relationship Id="rId2" Type="http://schemas.openxmlformats.org/officeDocument/2006/relationships/customXml" Target="../ink/ink281.xml"/><Relationship Id="rId16" Type="http://schemas.openxmlformats.org/officeDocument/2006/relationships/customXml" Target="../ink/ink288.xml"/><Relationship Id="rId29" Type="http://schemas.openxmlformats.org/officeDocument/2006/relationships/customXml" Target="../ink/ink297.xml"/><Relationship Id="rId11" Type="http://schemas.openxmlformats.org/officeDocument/2006/relationships/image" Target="../media/image289.png"/><Relationship Id="rId24" Type="http://schemas.openxmlformats.org/officeDocument/2006/relationships/customXml" Target="../ink/ink293.xml"/><Relationship Id="rId32" Type="http://schemas.openxmlformats.org/officeDocument/2006/relationships/image" Target="../media/image295.png"/><Relationship Id="rId37" Type="http://schemas.openxmlformats.org/officeDocument/2006/relationships/customXml" Target="../ink/ink301.xml"/><Relationship Id="rId40" Type="http://schemas.openxmlformats.org/officeDocument/2006/relationships/image" Target="../media/image273.png"/><Relationship Id="rId45" Type="http://schemas.openxmlformats.org/officeDocument/2006/relationships/customXml" Target="../ink/ink305.xml"/><Relationship Id="rId53" Type="http://schemas.openxmlformats.org/officeDocument/2006/relationships/customXml" Target="../ink/ink310.xml"/><Relationship Id="rId58" Type="http://schemas.openxmlformats.org/officeDocument/2006/relationships/image" Target="../media/image282.png"/><Relationship Id="rId5" Type="http://schemas.openxmlformats.org/officeDocument/2006/relationships/image" Target="../media/image286.png"/><Relationship Id="rId61" Type="http://schemas.openxmlformats.org/officeDocument/2006/relationships/customXml" Target="../ink/ink315.xml"/><Relationship Id="rId19" Type="http://schemas.openxmlformats.org/officeDocument/2006/relationships/customXml" Target="../ink/ink290.xml"/><Relationship Id="rId14" Type="http://schemas.openxmlformats.org/officeDocument/2006/relationships/customXml" Target="../ink/ink287.xml"/><Relationship Id="rId22" Type="http://schemas.openxmlformats.org/officeDocument/2006/relationships/customXml" Target="../ink/ink292.xml"/><Relationship Id="rId27" Type="http://schemas.openxmlformats.org/officeDocument/2006/relationships/customXml" Target="../ink/ink295.xml"/><Relationship Id="rId30" Type="http://schemas.openxmlformats.org/officeDocument/2006/relationships/image" Target="../media/image294.png"/><Relationship Id="rId35" Type="http://schemas.openxmlformats.org/officeDocument/2006/relationships/customXml" Target="../ink/ink300.xml"/><Relationship Id="rId43" Type="http://schemas.openxmlformats.org/officeDocument/2006/relationships/customXml" Target="../ink/ink304.xml"/><Relationship Id="rId48" Type="http://schemas.openxmlformats.org/officeDocument/2006/relationships/image" Target="../media/image277.png"/><Relationship Id="rId56" Type="http://schemas.openxmlformats.org/officeDocument/2006/relationships/image" Target="../media/image281.png"/><Relationship Id="rId64" Type="http://schemas.openxmlformats.org/officeDocument/2006/relationships/customXml" Target="../ink/ink318.xml"/><Relationship Id="rId8" Type="http://schemas.openxmlformats.org/officeDocument/2006/relationships/customXml" Target="../ink/ink284.xml"/><Relationship Id="rId51" Type="http://schemas.openxmlformats.org/officeDocument/2006/relationships/customXml" Target="../ink/ink308.xml"/><Relationship Id="rId3" Type="http://schemas.openxmlformats.org/officeDocument/2006/relationships/image" Target="../media/image285.png"/><Relationship Id="rId12" Type="http://schemas.openxmlformats.org/officeDocument/2006/relationships/customXml" Target="../ink/ink286.xml"/><Relationship Id="rId17" Type="http://schemas.openxmlformats.org/officeDocument/2006/relationships/image" Target="../media/image280.png"/><Relationship Id="rId25" Type="http://schemas.openxmlformats.org/officeDocument/2006/relationships/image" Target="../media/image293.png"/><Relationship Id="rId33" Type="http://schemas.openxmlformats.org/officeDocument/2006/relationships/customXml" Target="../ink/ink299.xml"/><Relationship Id="rId38" Type="http://schemas.openxmlformats.org/officeDocument/2006/relationships/image" Target="../media/image272.png"/><Relationship Id="rId46" Type="http://schemas.openxmlformats.org/officeDocument/2006/relationships/image" Target="../media/image276.png"/><Relationship Id="rId59" Type="http://schemas.openxmlformats.org/officeDocument/2006/relationships/customXml" Target="../ink/ink314.xml"/><Relationship Id="rId20" Type="http://schemas.openxmlformats.org/officeDocument/2006/relationships/customXml" Target="../ink/ink291.xml"/><Relationship Id="rId41" Type="http://schemas.openxmlformats.org/officeDocument/2006/relationships/customXml" Target="../ink/ink303.xml"/><Relationship Id="rId54" Type="http://schemas.openxmlformats.org/officeDocument/2006/relationships/customXml" Target="../ink/ink311.xml"/><Relationship Id="rId62" Type="http://schemas.openxmlformats.org/officeDocument/2006/relationships/customXml" Target="../ink/ink31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83.xml"/><Relationship Id="rId15" Type="http://schemas.openxmlformats.org/officeDocument/2006/relationships/image" Target="../media/image279.png"/><Relationship Id="rId23" Type="http://schemas.openxmlformats.org/officeDocument/2006/relationships/image" Target="../media/image292.png"/><Relationship Id="rId28" Type="http://schemas.openxmlformats.org/officeDocument/2006/relationships/customXml" Target="../ink/ink296.xml"/><Relationship Id="rId36" Type="http://schemas.openxmlformats.org/officeDocument/2006/relationships/image" Target="../media/image271.png"/><Relationship Id="rId49" Type="http://schemas.openxmlformats.org/officeDocument/2006/relationships/customXml" Target="../ink/ink307.xml"/><Relationship Id="rId57" Type="http://schemas.openxmlformats.org/officeDocument/2006/relationships/customXml" Target="../ink/ink313.xml"/><Relationship Id="rId10" Type="http://schemas.openxmlformats.org/officeDocument/2006/relationships/customXml" Target="../ink/ink285.xml"/><Relationship Id="rId31" Type="http://schemas.openxmlformats.org/officeDocument/2006/relationships/customXml" Target="../ink/ink298.xml"/><Relationship Id="rId44" Type="http://schemas.openxmlformats.org/officeDocument/2006/relationships/image" Target="../media/image275.png"/><Relationship Id="rId52" Type="http://schemas.openxmlformats.org/officeDocument/2006/relationships/customXml" Target="../ink/ink309.xml"/><Relationship Id="rId60" Type="http://schemas.openxmlformats.org/officeDocument/2006/relationships/image" Target="../media/image283.png"/><Relationship Id="rId65" Type="http://schemas.openxmlformats.org/officeDocument/2006/relationships/image" Target="../media/image284.png"/><Relationship Id="rId4" Type="http://schemas.openxmlformats.org/officeDocument/2006/relationships/customXml" Target="../ink/ink282.xml"/><Relationship Id="rId9" Type="http://schemas.openxmlformats.org/officeDocument/2006/relationships/image" Target="../media/image288.png"/><Relationship Id="rId13" Type="http://schemas.openxmlformats.org/officeDocument/2006/relationships/image" Target="../media/image290.png"/><Relationship Id="rId18" Type="http://schemas.openxmlformats.org/officeDocument/2006/relationships/customXml" Target="../ink/ink289.xml"/><Relationship Id="rId39" Type="http://schemas.openxmlformats.org/officeDocument/2006/relationships/customXml" Target="../ink/ink30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8.png"/><Relationship Id="rId18" Type="http://schemas.openxmlformats.org/officeDocument/2006/relationships/customXml" Target="../ink/ink327.xml"/><Relationship Id="rId26" Type="http://schemas.openxmlformats.org/officeDocument/2006/relationships/customXml" Target="../ink/ink332.xml"/><Relationship Id="rId39" Type="http://schemas.openxmlformats.org/officeDocument/2006/relationships/image" Target="../media/image273.png"/><Relationship Id="rId21" Type="http://schemas.openxmlformats.org/officeDocument/2006/relationships/image" Target="../media/image281.png"/><Relationship Id="rId34" Type="http://schemas.openxmlformats.org/officeDocument/2006/relationships/image" Target="../media/image298.png"/><Relationship Id="rId42" Type="http://schemas.openxmlformats.org/officeDocument/2006/relationships/customXml" Target="../ink/ink343.xml"/><Relationship Id="rId47" Type="http://schemas.openxmlformats.org/officeDocument/2006/relationships/customXml" Target="../ink/ink348.xml"/><Relationship Id="rId50" Type="http://schemas.openxmlformats.org/officeDocument/2006/relationships/customXml" Target="../ink/ink351.xml"/><Relationship Id="rId55" Type="http://schemas.openxmlformats.org/officeDocument/2006/relationships/customXml" Target="../ink/ink356.xml"/><Relationship Id="rId63" Type="http://schemas.openxmlformats.org/officeDocument/2006/relationships/image" Target="../media/image302.png"/><Relationship Id="rId7" Type="http://schemas.openxmlformats.org/officeDocument/2006/relationships/image" Target="../media/image275.png"/><Relationship Id="rId2" Type="http://schemas.openxmlformats.org/officeDocument/2006/relationships/customXml" Target="../ink/ink319.xml"/><Relationship Id="rId16" Type="http://schemas.openxmlformats.org/officeDocument/2006/relationships/customXml" Target="../ink/ink326.xml"/><Relationship Id="rId29" Type="http://schemas.openxmlformats.org/officeDocument/2006/relationships/customXml" Target="../ink/ink335.xml"/><Relationship Id="rId11" Type="http://schemas.openxmlformats.org/officeDocument/2006/relationships/image" Target="../media/image277.png"/><Relationship Id="rId24" Type="http://schemas.openxmlformats.org/officeDocument/2006/relationships/customXml" Target="../ink/ink331.xml"/><Relationship Id="rId32" Type="http://schemas.openxmlformats.org/officeDocument/2006/relationships/image" Target="../media/image297.png"/><Relationship Id="rId37" Type="http://schemas.openxmlformats.org/officeDocument/2006/relationships/image" Target="../media/image272.png"/><Relationship Id="rId40" Type="http://schemas.openxmlformats.org/officeDocument/2006/relationships/customXml" Target="../ink/ink341.xml"/><Relationship Id="rId45" Type="http://schemas.openxmlformats.org/officeDocument/2006/relationships/customXml" Target="../ink/ink346.xml"/><Relationship Id="rId53" Type="http://schemas.openxmlformats.org/officeDocument/2006/relationships/customXml" Target="../ink/ink354.xml"/><Relationship Id="rId58" Type="http://schemas.openxmlformats.org/officeDocument/2006/relationships/customXml" Target="../ink/ink358.xml"/><Relationship Id="rId5" Type="http://schemas.openxmlformats.org/officeDocument/2006/relationships/image" Target="../media/image274.png"/><Relationship Id="rId61" Type="http://schemas.openxmlformats.org/officeDocument/2006/relationships/image" Target="../media/image301.png"/><Relationship Id="rId19" Type="http://schemas.openxmlformats.org/officeDocument/2006/relationships/customXml" Target="../ink/ink328.xml"/><Relationship Id="rId14" Type="http://schemas.openxmlformats.org/officeDocument/2006/relationships/customXml" Target="../ink/ink325.xml"/><Relationship Id="rId22" Type="http://schemas.openxmlformats.org/officeDocument/2006/relationships/customXml" Target="../ink/ink330.xml"/><Relationship Id="rId27" Type="http://schemas.openxmlformats.org/officeDocument/2006/relationships/customXml" Target="../ink/ink333.xml"/><Relationship Id="rId30" Type="http://schemas.openxmlformats.org/officeDocument/2006/relationships/image" Target="../media/image284.png"/><Relationship Id="rId35" Type="http://schemas.openxmlformats.org/officeDocument/2006/relationships/customXml" Target="../ink/ink338.xml"/><Relationship Id="rId43" Type="http://schemas.openxmlformats.org/officeDocument/2006/relationships/customXml" Target="../ink/ink344.xml"/><Relationship Id="rId48" Type="http://schemas.openxmlformats.org/officeDocument/2006/relationships/customXml" Target="../ink/ink349.xml"/><Relationship Id="rId56" Type="http://schemas.openxmlformats.org/officeDocument/2006/relationships/customXml" Target="../ink/ink357.xml"/><Relationship Id="rId8" Type="http://schemas.openxmlformats.org/officeDocument/2006/relationships/customXml" Target="../ink/ink322.xml"/><Relationship Id="rId51" Type="http://schemas.openxmlformats.org/officeDocument/2006/relationships/customXml" Target="../ink/ink352.xml"/><Relationship Id="rId3" Type="http://schemas.openxmlformats.org/officeDocument/2006/relationships/image" Target="../media/image271.png"/><Relationship Id="rId12" Type="http://schemas.openxmlformats.org/officeDocument/2006/relationships/customXml" Target="../ink/ink324.xml"/><Relationship Id="rId17" Type="http://schemas.openxmlformats.org/officeDocument/2006/relationships/image" Target="../media/image280.png"/><Relationship Id="rId25" Type="http://schemas.openxmlformats.org/officeDocument/2006/relationships/image" Target="../media/image283.png"/><Relationship Id="rId33" Type="http://schemas.openxmlformats.org/officeDocument/2006/relationships/customXml" Target="../ink/ink337.xml"/><Relationship Id="rId38" Type="http://schemas.openxmlformats.org/officeDocument/2006/relationships/customXml" Target="../ink/ink340.xml"/><Relationship Id="rId46" Type="http://schemas.openxmlformats.org/officeDocument/2006/relationships/customXml" Target="../ink/ink347.xml"/><Relationship Id="rId59" Type="http://schemas.openxmlformats.org/officeDocument/2006/relationships/image" Target="../media/image300.png"/><Relationship Id="rId20" Type="http://schemas.openxmlformats.org/officeDocument/2006/relationships/customXml" Target="../ink/ink329.xml"/><Relationship Id="rId41" Type="http://schemas.openxmlformats.org/officeDocument/2006/relationships/customXml" Target="../ink/ink342.xml"/><Relationship Id="rId54" Type="http://schemas.openxmlformats.org/officeDocument/2006/relationships/customXml" Target="../ink/ink355.xml"/><Relationship Id="rId62" Type="http://schemas.openxmlformats.org/officeDocument/2006/relationships/customXml" Target="../ink/ink360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21.xml"/><Relationship Id="rId15" Type="http://schemas.openxmlformats.org/officeDocument/2006/relationships/image" Target="../media/image279.png"/><Relationship Id="rId23" Type="http://schemas.openxmlformats.org/officeDocument/2006/relationships/image" Target="../media/image282.png"/><Relationship Id="rId28" Type="http://schemas.openxmlformats.org/officeDocument/2006/relationships/customXml" Target="../ink/ink334.xml"/><Relationship Id="rId36" Type="http://schemas.openxmlformats.org/officeDocument/2006/relationships/customXml" Target="../ink/ink339.xml"/><Relationship Id="rId49" Type="http://schemas.openxmlformats.org/officeDocument/2006/relationships/customXml" Target="../ink/ink350.xml"/><Relationship Id="rId57" Type="http://schemas.openxmlformats.org/officeDocument/2006/relationships/image" Target="../media/image299.png"/><Relationship Id="rId10" Type="http://schemas.openxmlformats.org/officeDocument/2006/relationships/customXml" Target="../ink/ink323.xml"/><Relationship Id="rId31" Type="http://schemas.openxmlformats.org/officeDocument/2006/relationships/customXml" Target="../ink/ink336.xml"/><Relationship Id="rId44" Type="http://schemas.openxmlformats.org/officeDocument/2006/relationships/customXml" Target="../ink/ink345.xml"/><Relationship Id="rId52" Type="http://schemas.openxmlformats.org/officeDocument/2006/relationships/customXml" Target="../ink/ink353.xml"/><Relationship Id="rId60" Type="http://schemas.openxmlformats.org/officeDocument/2006/relationships/customXml" Target="../ink/ink359.xml"/><Relationship Id="rId4" Type="http://schemas.openxmlformats.org/officeDocument/2006/relationships/customXml" Target="../ink/ink320.xml"/><Relationship Id="rId9" Type="http://schemas.openxmlformats.org/officeDocument/2006/relationships/image" Target="../media/image27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1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100.png"/><Relationship Id="rId21" Type="http://schemas.openxmlformats.org/officeDocument/2006/relationships/image" Target="../media/image1011.png"/><Relationship Id="rId7" Type="http://schemas.openxmlformats.org/officeDocument/2006/relationships/image" Target="../media/image385.png"/><Relationship Id="rId12" Type="http://schemas.openxmlformats.org/officeDocument/2006/relationships/customXml" Target="../ink/ink6.xml"/><Relationship Id="rId17" Type="http://schemas.openxmlformats.org/officeDocument/2006/relationships/image" Target="../media/image811.png"/><Relationship Id="rId25" Type="http://schemas.openxmlformats.org/officeDocument/2006/relationships/image" Target="../media/image1211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11.png"/><Relationship Id="rId24" Type="http://schemas.openxmlformats.org/officeDocument/2006/relationships/customXml" Target="../ink/ink12.xml"/><Relationship Id="rId5" Type="http://schemas.openxmlformats.org/officeDocument/2006/relationships/image" Target="../media/image2100.png"/><Relationship Id="rId15" Type="http://schemas.openxmlformats.org/officeDocument/2006/relationships/image" Target="../media/image711.png"/><Relationship Id="rId23" Type="http://schemas.openxmlformats.org/officeDocument/2006/relationships/image" Target="../media/image11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11.png"/><Relationship Id="rId31" Type="http://schemas.openxmlformats.org/officeDocument/2006/relationships/image" Target="../media/image1511.png"/><Relationship Id="rId4" Type="http://schemas.openxmlformats.org/officeDocument/2006/relationships/customXml" Target="../ink/ink2.xml"/><Relationship Id="rId9" Type="http://schemas.openxmlformats.org/officeDocument/2006/relationships/image" Target="../media/image4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11.png"/><Relationship Id="rId30" Type="http://schemas.openxmlformats.org/officeDocument/2006/relationships/customXml" Target="../ink/ink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0.png"/><Relationship Id="rId7" Type="http://schemas.openxmlformats.org/officeDocument/2006/relationships/image" Target="../media/image3370.png"/><Relationship Id="rId2" Type="http://schemas.openxmlformats.org/officeDocument/2006/relationships/customXml" Target="../ink/ink36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63.xml"/><Relationship Id="rId5" Type="http://schemas.openxmlformats.org/officeDocument/2006/relationships/image" Target="../media/image3360.png"/><Relationship Id="rId4" Type="http://schemas.openxmlformats.org/officeDocument/2006/relationships/customXml" Target="../ink/ink36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80.png"/><Relationship Id="rId7" Type="http://schemas.openxmlformats.org/officeDocument/2006/relationships/image" Target="../media/image340.png"/><Relationship Id="rId2" Type="http://schemas.openxmlformats.org/officeDocument/2006/relationships/customXml" Target="../ink/ink3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6.xml"/><Relationship Id="rId5" Type="http://schemas.openxmlformats.org/officeDocument/2006/relationships/image" Target="../media/image3390.png"/><Relationship Id="rId4" Type="http://schemas.openxmlformats.org/officeDocument/2006/relationships/customXml" Target="../ink/ink36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7" Type="http://schemas.openxmlformats.org/officeDocument/2006/relationships/image" Target="../media/image379.png"/><Relationship Id="rId2" Type="http://schemas.openxmlformats.org/officeDocument/2006/relationships/customXml" Target="../ink/ink36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69.xml"/><Relationship Id="rId5" Type="http://schemas.openxmlformats.org/officeDocument/2006/relationships/image" Target="../media/image378.png"/><Relationship Id="rId4" Type="http://schemas.openxmlformats.org/officeDocument/2006/relationships/customXml" Target="../ink/ink36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63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58.png"/><Relationship Id="rId21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customXml" Target="../ink/ink21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62.png"/><Relationship Id="rId24" Type="http://schemas.openxmlformats.org/officeDocument/2006/relationships/customXml" Target="../ink/ink27.xml"/><Relationship Id="rId5" Type="http://schemas.openxmlformats.org/officeDocument/2006/relationships/image" Target="../media/image59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17.xml"/><Relationship Id="rId9" Type="http://schemas.openxmlformats.org/officeDocument/2006/relationships/image" Target="../media/image61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70.png"/><Relationship Id="rId30" Type="http://schemas.openxmlformats.org/officeDocument/2006/relationships/customXml" Target="../ink/ink3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ustviz/rustviz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9" Type="http://schemas.openxmlformats.org/officeDocument/2006/relationships/customXml" Target="../ink/ink51.xml"/><Relationship Id="rId21" Type="http://schemas.openxmlformats.org/officeDocument/2006/relationships/image" Target="../media/image81.png"/><Relationship Id="rId34" Type="http://schemas.openxmlformats.org/officeDocument/2006/relationships/customXml" Target="../ink/ink48.xml"/><Relationship Id="rId7" Type="http://schemas.openxmlformats.org/officeDocument/2006/relationships/image" Target="../media/image75.png"/><Relationship Id="rId12" Type="http://schemas.openxmlformats.org/officeDocument/2006/relationships/customXml" Target="../ink/ink36.xml"/><Relationship Id="rId17" Type="http://schemas.openxmlformats.org/officeDocument/2006/relationships/image" Target="../media/image80.png"/><Relationship Id="rId25" Type="http://schemas.openxmlformats.org/officeDocument/2006/relationships/image" Target="../media/image83.png"/><Relationship Id="rId33" Type="http://schemas.openxmlformats.org/officeDocument/2006/relationships/customXml" Target="../ink/ink47.xml"/><Relationship Id="rId38" Type="http://schemas.openxmlformats.org/officeDocument/2006/relationships/image" Target="../media/image88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77.png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37" Type="http://schemas.openxmlformats.org/officeDocument/2006/relationships/customXml" Target="../ink/ink50.xml"/><Relationship Id="rId40" Type="http://schemas.openxmlformats.org/officeDocument/2006/relationships/image" Target="../media/image89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23" Type="http://schemas.openxmlformats.org/officeDocument/2006/relationships/image" Target="../media/image82.png"/><Relationship Id="rId28" Type="http://schemas.openxmlformats.org/officeDocument/2006/relationships/customXml" Target="../ink/ink44.xml"/><Relationship Id="rId36" Type="http://schemas.openxmlformats.org/officeDocument/2006/relationships/image" Target="../media/image87.png"/><Relationship Id="rId10" Type="http://schemas.openxmlformats.org/officeDocument/2006/relationships/customXml" Target="../ink/ink35.xml"/><Relationship Id="rId19" Type="http://schemas.openxmlformats.org/officeDocument/2006/relationships/image" Target="../media/image66.png"/><Relationship Id="rId31" Type="http://schemas.openxmlformats.org/officeDocument/2006/relationships/image" Target="../media/image86.png"/><Relationship Id="rId4" Type="http://schemas.openxmlformats.org/officeDocument/2006/relationships/customXml" Target="../ink/ink32.xml"/><Relationship Id="rId9" Type="http://schemas.openxmlformats.org/officeDocument/2006/relationships/image" Target="../media/image76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84.png"/><Relationship Id="rId30" Type="http://schemas.openxmlformats.org/officeDocument/2006/relationships/customXml" Target="../ink/ink45.xml"/><Relationship Id="rId35" Type="http://schemas.openxmlformats.org/officeDocument/2006/relationships/customXml" Target="../ink/ink49.xml"/><Relationship Id="rId8" Type="http://schemas.openxmlformats.org/officeDocument/2006/relationships/customXml" Target="../ink/ink34.xml"/><Relationship Id="rId3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Ownership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on move out of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5B28AE-89EB-6847-BA4C-7DFC5994E80A}"/>
              </a:ext>
            </a:extLst>
          </p:cNvPr>
          <p:cNvGrpSpPr/>
          <p:nvPr/>
        </p:nvGrpSpPr>
        <p:grpSpPr>
          <a:xfrm>
            <a:off x="4328538" y="1991857"/>
            <a:ext cx="546480" cy="250200"/>
            <a:chOff x="4328538" y="1991857"/>
            <a:chExt cx="54648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14:cNvPr>
                <p14:cNvContentPartPr/>
                <p14:nvPr/>
              </p14:nvContentPartPr>
              <p14:xfrm>
                <a:off x="4467498" y="2119657"/>
                <a:ext cx="407520" cy="9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8498" y="2111017"/>
                  <a:ext cx="425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14:cNvPr>
                <p14:cNvContentPartPr/>
                <p14:nvPr/>
              </p14:nvContentPartPr>
              <p14:xfrm>
                <a:off x="4328538" y="1991857"/>
                <a:ext cx="300240" cy="250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9898" y="1982857"/>
                  <a:ext cx="317880" cy="26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14:cNvPr>
              <p14:cNvContentPartPr/>
              <p14:nvPr/>
            </p14:nvContentPartPr>
            <p14:xfrm>
              <a:off x="9398058" y="2005177"/>
              <a:ext cx="573840" cy="290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89418" y="1996177"/>
                <a:ext cx="5914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14:cNvPr>
              <p14:cNvContentPartPr/>
              <p14:nvPr/>
            </p14:nvContentPartPr>
            <p14:xfrm>
              <a:off x="8093058" y="4835857"/>
              <a:ext cx="20160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84418" y="4827217"/>
                <a:ext cx="2192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6D94E0AC-A30D-7D59-5F21-235C62396A04}"/>
              </a:ext>
            </a:extLst>
          </p:cNvPr>
          <p:cNvGrpSpPr/>
          <p:nvPr/>
        </p:nvGrpSpPr>
        <p:grpSpPr>
          <a:xfrm>
            <a:off x="7901898" y="4598257"/>
            <a:ext cx="543240" cy="111600"/>
            <a:chOff x="7901898" y="4598257"/>
            <a:chExt cx="54324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14:cNvPr>
                <p14:cNvContentPartPr/>
                <p14:nvPr/>
              </p14:nvContentPartPr>
              <p14:xfrm>
                <a:off x="7901898" y="4598257"/>
                <a:ext cx="149760" cy="11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92898" y="4589617"/>
                  <a:ext cx="167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14:cNvPr>
                <p14:cNvContentPartPr/>
                <p14:nvPr/>
              </p14:nvContentPartPr>
              <p14:xfrm>
                <a:off x="8320578" y="4618417"/>
                <a:ext cx="124560" cy="90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11578" y="4609417"/>
                  <a:ext cx="14220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14:cNvPr>
              <p14:cNvContentPartPr/>
              <p14:nvPr/>
            </p14:nvContentPartPr>
            <p14:xfrm>
              <a:off x="2743098" y="4817497"/>
              <a:ext cx="14472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458" y="4808497"/>
                <a:ext cx="1623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4F23F55-B12C-3E6C-540B-DB0B379BB369}"/>
              </a:ext>
            </a:extLst>
          </p:cNvPr>
          <p:cNvGrpSpPr/>
          <p:nvPr/>
        </p:nvGrpSpPr>
        <p:grpSpPr>
          <a:xfrm>
            <a:off x="2497218" y="4535977"/>
            <a:ext cx="552960" cy="111240"/>
            <a:chOff x="2497218" y="4535977"/>
            <a:chExt cx="55296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14:cNvPr>
                <p14:cNvContentPartPr/>
                <p14:nvPr/>
              </p14:nvContentPartPr>
              <p14:xfrm>
                <a:off x="2497218" y="4535977"/>
                <a:ext cx="150480" cy="11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88578" y="4527337"/>
                  <a:ext cx="168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14:cNvPr>
                <p14:cNvContentPartPr/>
                <p14:nvPr/>
              </p14:nvContentPartPr>
              <p14:xfrm>
                <a:off x="2934258" y="4552177"/>
                <a:ext cx="115920" cy="81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25258" y="4543537"/>
                  <a:ext cx="133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017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on move out of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4477938" y="2909857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68938" y="2901217"/>
                <a:ext cx="4485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8856618" y="2938657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47618" y="2929657"/>
                <a:ext cx="70092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8" y="4456777"/>
                  <a:ext cx="26978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858" y="407193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81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30018" y="5449297"/>
                  <a:ext cx="16956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617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81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45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69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577"/>
                  <a:ext cx="144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93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218" y="5577457"/>
                  <a:ext cx="21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516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on move out of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1050918" y="3402921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1918" y="3393902"/>
                <a:ext cx="448560" cy="186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6413778" y="3409591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04783" y="3400591"/>
                <a:ext cx="700911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9" y="4456410"/>
                  <a:ext cx="2697838" cy="470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498" y="407157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45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29637" y="5448937"/>
                  <a:ext cx="169602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581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45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09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33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194"/>
                  <a:ext cx="144720" cy="15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57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968" y="5577457"/>
                  <a:ext cx="2013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14:cNvPr>
              <p14:cNvContentPartPr/>
              <p14:nvPr/>
            </p14:nvContentPartPr>
            <p14:xfrm>
              <a:off x="1100778" y="5445337"/>
              <a:ext cx="2183760" cy="28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91778" y="5436337"/>
                <a:ext cx="22014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14:cNvPr>
              <p14:cNvContentPartPr/>
              <p14:nvPr/>
            </p14:nvContentPartPr>
            <p14:xfrm>
              <a:off x="1719258" y="5176777"/>
              <a:ext cx="1473480" cy="64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10618" y="5167777"/>
                <a:ext cx="14911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14:cNvPr>
              <p14:cNvContentPartPr/>
              <p14:nvPr/>
            </p14:nvContentPartPr>
            <p14:xfrm>
              <a:off x="936978" y="5399977"/>
              <a:ext cx="3097440" cy="25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28338" y="5390977"/>
                <a:ext cx="31150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14:cNvPr>
              <p14:cNvContentPartPr/>
              <p14:nvPr/>
            </p14:nvContentPartPr>
            <p14:xfrm>
              <a:off x="6851058" y="5254177"/>
              <a:ext cx="2768400" cy="58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42058" y="5245177"/>
                <a:ext cx="27860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14:cNvPr>
              <p14:cNvContentPartPr/>
              <p14:nvPr/>
            </p14:nvContentPartPr>
            <p14:xfrm>
              <a:off x="6687258" y="5541457"/>
              <a:ext cx="2697480" cy="386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78258" y="5532817"/>
                <a:ext cx="2715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14:cNvPr>
              <p14:cNvContentPartPr/>
              <p14:nvPr/>
            </p14:nvContentPartPr>
            <p14:xfrm>
              <a:off x="6823698" y="5513377"/>
              <a:ext cx="2624040" cy="311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15058" y="5504377"/>
                <a:ext cx="264168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85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1B66-1EF0-3727-7EA3-9D7FDA61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with variable after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99CD-D113-3BFC-8264-81411C08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46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502" y="1964281"/>
                  <a:ext cx="463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76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542" y="2074081"/>
                  <a:ext cx="154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4142" y="2066881"/>
                  <a:ext cx="236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502" y="192072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614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942" y="2840161"/>
                <a:ext cx="531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4142" y="3007921"/>
                <a:ext cx="2995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62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822" y="2880841"/>
                <a:ext cx="2397600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002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02" y="1990561"/>
                  <a:ext cx="278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80262" y="2401681"/>
                  <a:ext cx="307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942" y="305004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41"/>
                  <a:ext cx="15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38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622" y="3098641"/>
                  <a:ext cx="97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2142" y="314004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9222" y="32379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222" y="33506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5262" y="3350641"/>
                  <a:ext cx="198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542" y="33798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62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7342" y="33308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1"/>
                  <a:ext cx="1088280" cy="107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35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582" y="304968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58"/>
                  <a:ext cx="156960" cy="207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02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262" y="3098265"/>
                  <a:ext cx="97200" cy="214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1782" y="313968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8862" y="3237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99862" y="33502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4884" y="3350281"/>
                  <a:ext cx="198755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182" y="33794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26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6982" y="33304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4"/>
                  <a:ext cx="1088280" cy="107459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A31B-905B-DE70-6E95-90F5EC32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F26B-4E64-D738-FF07-08222C01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2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error[E0505]: </a:t>
            </a:r>
            <a:r>
              <a:rPr lang="en-US" dirty="0"/>
              <a:t>cannot move out of `var1` because it is borrowed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A42569-B2CD-2C72-759D-EB78160B5237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7F51ED34-D0A4-E859-C457-36E23CC1CD22}"/>
              </a:ext>
            </a:extLst>
          </p:cNvPr>
          <p:cNvGrpSpPr/>
          <p:nvPr/>
        </p:nvGrpSpPr>
        <p:grpSpPr>
          <a:xfrm>
            <a:off x="8478662" y="1979041"/>
            <a:ext cx="764640" cy="436680"/>
            <a:chOff x="8478662" y="1979041"/>
            <a:chExt cx="76464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14:cNvPr>
              <p14:cNvContentPartPr/>
              <p14:nvPr/>
            </p14:nvContentPartPr>
            <p14:xfrm>
              <a:off x="8306582" y="3058681"/>
              <a:ext cx="159840" cy="180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97582" y="3049681"/>
                <a:ext cx="177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14:cNvPr>
              <p14:cNvContentPartPr/>
              <p14:nvPr/>
            </p14:nvContentPartPr>
            <p14:xfrm>
              <a:off x="8542022" y="3084241"/>
              <a:ext cx="139320" cy="18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33022" y="3075258"/>
                <a:ext cx="156960" cy="20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14:cNvPr>
              <p14:cNvContentPartPr/>
              <p14:nvPr/>
            </p14:nvContentPartPr>
            <p14:xfrm>
              <a:off x="8821022" y="3067681"/>
              <a:ext cx="101520" cy="206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12022" y="3058681"/>
                <a:ext cx="1191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14:cNvPr>
              <p14:cNvContentPartPr/>
              <p14:nvPr/>
            </p14:nvContentPartPr>
            <p14:xfrm>
              <a:off x="9030182" y="3102961"/>
              <a:ext cx="99720" cy="159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21182" y="3093961"/>
                <a:ext cx="1173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14:cNvPr>
              <p14:cNvContentPartPr/>
              <p14:nvPr/>
            </p14:nvContentPartPr>
            <p14:xfrm>
              <a:off x="9256262" y="3107281"/>
              <a:ext cx="79560" cy="197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47262" y="3098265"/>
                <a:ext cx="97200" cy="21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14:cNvPr>
              <p14:cNvContentPartPr/>
              <p14:nvPr/>
            </p14:nvContentPartPr>
            <p14:xfrm>
              <a:off x="9420782" y="3148681"/>
              <a:ext cx="124560" cy="237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11782" y="3139681"/>
                <a:ext cx="142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14:cNvPr>
              <p14:cNvContentPartPr/>
              <p14:nvPr/>
            </p14:nvContentPartPr>
            <p14:xfrm>
              <a:off x="9637862" y="324660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28862" y="32376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14:cNvPr>
              <p14:cNvContentPartPr/>
              <p14:nvPr/>
            </p14:nvContentPartPr>
            <p14:xfrm>
              <a:off x="9808862" y="335928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99862" y="33502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14:cNvPr>
              <p14:cNvContentPartPr/>
              <p14:nvPr/>
            </p14:nvContentPartPr>
            <p14:xfrm>
              <a:off x="9813902" y="3359281"/>
              <a:ext cx="181080" cy="19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04884" y="3350281"/>
                <a:ext cx="198755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14:cNvPr>
              <p14:cNvContentPartPr/>
              <p14:nvPr/>
            </p14:nvContentPartPr>
            <p14:xfrm>
              <a:off x="10200182" y="3388441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91182" y="33794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14:cNvPr>
              <p14:cNvContentPartPr/>
              <p14:nvPr/>
            </p14:nvContentPartPr>
            <p14:xfrm>
              <a:off x="10102262" y="3369001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9326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14:cNvPr>
              <p14:cNvContentPartPr/>
              <p14:nvPr/>
            </p14:nvContentPartPr>
            <p14:xfrm>
              <a:off x="9935942" y="3369001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694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14:cNvPr>
              <p14:cNvContentPartPr/>
              <p14:nvPr/>
            </p14:nvContentPartPr>
            <p14:xfrm>
              <a:off x="9715982" y="3339481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06982" y="33304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14:cNvPr>
              <p14:cNvContentPartPr/>
              <p14:nvPr/>
            </p14:nvContentPartPr>
            <p14:xfrm>
              <a:off x="10097222" y="2224201"/>
              <a:ext cx="1070640" cy="1056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088222" y="2215204"/>
                <a:ext cx="1088280" cy="1074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14:cNvPr>
              <p14:cNvContentPartPr/>
              <p14:nvPr/>
            </p14:nvContentPartPr>
            <p14:xfrm>
              <a:off x="11101572" y="4216680"/>
              <a:ext cx="89280" cy="435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092572" y="4207680"/>
                <a:ext cx="106920" cy="45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24A9E27-CB35-A088-71A5-2BCD1B131684}"/>
              </a:ext>
            </a:extLst>
          </p:cNvPr>
          <p:cNvGrpSpPr/>
          <p:nvPr/>
        </p:nvGrpSpPr>
        <p:grpSpPr>
          <a:xfrm>
            <a:off x="6547212" y="4003560"/>
            <a:ext cx="4554720" cy="697320"/>
            <a:chOff x="6547212" y="4003560"/>
            <a:chExt cx="4554720" cy="69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14:cNvPr>
                <p14:cNvContentPartPr/>
                <p14:nvPr/>
              </p14:nvContentPartPr>
              <p14:xfrm>
                <a:off x="6547212" y="4003560"/>
                <a:ext cx="4554720" cy="44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38212" y="3994560"/>
                  <a:ext cx="4572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14:cNvPr>
                <p14:cNvContentPartPr/>
                <p14:nvPr/>
              </p14:nvContentPartPr>
              <p14:xfrm>
                <a:off x="6586812" y="4123440"/>
                <a:ext cx="351000" cy="27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78172" y="4114440"/>
                  <a:ext cx="368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14:cNvPr>
                <p14:cNvContentPartPr/>
                <p14:nvPr/>
              </p14:nvContentPartPr>
              <p14:xfrm>
                <a:off x="7088652" y="4176720"/>
                <a:ext cx="77040" cy="139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79652" y="4168080"/>
                  <a:ext cx="94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14:cNvPr>
                <p14:cNvContentPartPr/>
                <p14:nvPr/>
              </p14:nvContentPartPr>
              <p14:xfrm>
                <a:off x="7007292" y="4212360"/>
                <a:ext cx="254880" cy="19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98652" y="4203720"/>
                  <a:ext cx="272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14:cNvPr>
                <p14:cNvContentPartPr/>
                <p14:nvPr/>
              </p14:nvContentPartPr>
              <p14:xfrm>
                <a:off x="7288092" y="4447440"/>
                <a:ext cx="171720" cy="9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79452" y="4438440"/>
                  <a:ext cx="18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14:cNvPr>
                <p14:cNvContentPartPr/>
                <p14:nvPr/>
              </p14:nvContentPartPr>
              <p14:xfrm>
                <a:off x="7519212" y="4172760"/>
                <a:ext cx="235800" cy="326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10572" y="4164120"/>
                  <a:ext cx="253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14:cNvPr>
                <p14:cNvContentPartPr/>
                <p14:nvPr/>
              </p14:nvContentPartPr>
              <p14:xfrm>
                <a:off x="7864092" y="4234680"/>
                <a:ext cx="211680" cy="27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55092" y="4225680"/>
                  <a:ext cx="229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14:cNvPr>
                <p14:cNvContentPartPr/>
                <p14:nvPr/>
              </p14:nvContentPartPr>
              <p14:xfrm>
                <a:off x="8113932" y="4274640"/>
                <a:ext cx="263880" cy="225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05292" y="4265640"/>
                  <a:ext cx="281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14:cNvPr>
                <p14:cNvContentPartPr/>
                <p14:nvPr/>
              </p14:nvContentPartPr>
              <p14:xfrm>
                <a:off x="8336772" y="4268160"/>
                <a:ext cx="361440" cy="268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28132" y="4259160"/>
                  <a:ext cx="379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14:cNvPr>
                <p14:cNvContentPartPr/>
                <p14:nvPr/>
              </p14:nvContentPartPr>
              <p14:xfrm>
                <a:off x="8956692" y="4194360"/>
                <a:ext cx="99000" cy="361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47692" y="4185720"/>
                  <a:ext cx="1166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14:cNvPr>
                <p14:cNvContentPartPr/>
                <p14:nvPr/>
              </p14:nvContentPartPr>
              <p14:xfrm>
                <a:off x="9079294" y="4096736"/>
                <a:ext cx="1972188" cy="604144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70294" y="4088100"/>
                  <a:ext cx="1989829" cy="6217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F6128F-E6BF-41C0-E243-C85DFEA60F4F}"/>
              </a:ext>
            </a:extLst>
          </p:cNvPr>
          <p:cNvGrpSpPr/>
          <p:nvPr/>
        </p:nvGrpSpPr>
        <p:grpSpPr>
          <a:xfrm>
            <a:off x="5677092" y="1571400"/>
            <a:ext cx="5401440" cy="1084680"/>
            <a:chOff x="5677092" y="1571400"/>
            <a:chExt cx="5401440" cy="10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14:cNvPr>
                <p14:cNvContentPartPr/>
                <p14:nvPr/>
              </p14:nvContentPartPr>
              <p14:xfrm>
                <a:off x="6622452" y="1747440"/>
                <a:ext cx="3298320" cy="765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13812" y="1738800"/>
                  <a:ext cx="331596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14:cNvPr>
                <p14:cNvContentPartPr/>
                <p14:nvPr/>
              </p14:nvContentPartPr>
              <p14:xfrm>
                <a:off x="6684732" y="1571400"/>
                <a:ext cx="2891520" cy="108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75732" y="1562400"/>
                  <a:ext cx="290916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14:cNvPr>
                <p14:cNvContentPartPr/>
                <p14:nvPr/>
              </p14:nvContentPartPr>
              <p14:xfrm>
                <a:off x="5677092" y="2036880"/>
                <a:ext cx="5401440" cy="9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68452" y="2028240"/>
                  <a:ext cx="541908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836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99 -3.7037E-7 L 0.19349 0.08472 C 0.21315 0.10255 0.22448 0.1294 0.22448 0.15718 C 0.22448 0.18889 0.21315 0.21412 0.19349 0.23194 L 0.10599 0.3169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31ED-F9FF-283A-F545-449DF004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References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5301B-2D6B-F776-1D85-7095EF98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error[E0515]: </a:t>
            </a:r>
            <a:r>
              <a:rPr lang="en-US" dirty="0"/>
              <a:t>cannot return reference to local variable `s`</a:t>
            </a:r>
          </a:p>
          <a:p>
            <a:pPr marL="0" indent="0">
              <a:buNone/>
            </a:pPr>
            <a:r>
              <a:rPr lang="en-US" dirty="0"/>
              <a:t>&amp;s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^^ returns a reference to data owned by the current function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57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4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error[E0596]: </a:t>
            </a:r>
            <a:r>
              <a:rPr lang="en-US" dirty="0"/>
              <a:t>cannot borrow `*str` as mutable, as it is behind a `&amp;` reference</a:t>
            </a:r>
          </a:p>
          <a:p>
            <a:pPr marL="0" indent="0">
              <a:buNone/>
            </a:pP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append_world</a:t>
            </a:r>
            <a:r>
              <a:rPr lang="en-US" dirty="0"/>
              <a:t>(str: &amp;String){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------- help: consider changing this to be a mutable reference: `&amp;mut String`</a:t>
            </a:r>
          </a:p>
          <a:p>
            <a:pPr marL="0" indent="0">
              <a:buNone/>
            </a:pPr>
            <a:r>
              <a:rPr lang="en-US" dirty="0" err="1"/>
              <a:t>str.push_str</a:t>
            </a:r>
            <a:r>
              <a:rPr lang="en-US" dirty="0"/>
              <a:t>(" World!")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`str` is a `&amp;` reference, so the data it refers to cannot be borrowed as 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F29-657F-D21C-A4D8-F9AA9896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Move/Copy/Borrow Semantics in Programming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FF6A3A-9B33-AC19-C501-883CDF7E5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02819"/>
              </p:ext>
            </p:extLst>
          </p:nvPr>
        </p:nvGraphicFramePr>
        <p:xfrm>
          <a:off x="838199" y="2378234"/>
          <a:ext cx="10515603" cy="324612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3602220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435801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84734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077019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190861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337346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71814883"/>
                    </a:ext>
                  </a:extLst>
                </a:gridCol>
              </a:tblGrid>
              <a:tr h="86868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Language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(Primitives)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(Complex Types)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Immutable Parameters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3065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'const')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6451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C#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5894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Java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'final')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9749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Rust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Move/Copy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 (opt-out via 'mut')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28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E42A18-99EB-DC1C-590C-A66190EB3E22}"/>
              </a:ext>
            </a:extLst>
          </p:cNvPr>
          <p:cNvSpPr txBox="1"/>
          <p:nvPr/>
        </p:nvSpPr>
        <p:spPr>
          <a:xfrm>
            <a:off x="838199" y="5988734"/>
            <a:ext cx="10278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https://gist.github.com/dubrowgn/c61372647160ae4a52f65ef91da99ddc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02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(&amp;var);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error[E0308]: </a:t>
            </a:r>
            <a:r>
              <a:rPr lang="en-US" dirty="0"/>
              <a:t>mismatched types</a:t>
            </a:r>
          </a:p>
          <a:p>
            <a:pPr marL="0" indent="0">
              <a:buNone/>
            </a:pPr>
            <a:r>
              <a:rPr lang="en-US" dirty="0" err="1"/>
              <a:t>append_world</a:t>
            </a:r>
            <a:r>
              <a:rPr lang="en-US" dirty="0"/>
              <a:t>(&amp;var);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FF0000"/>
                </a:solidFill>
              </a:rPr>
              <a:t>------------ ^^^^ types differ in mutability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9845-09C0-22D3-517E-BEAEBA37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82F5-36CE-0D7D-D0E3-F71B2CF3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50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F3E2-10F3-ED4D-7F51-CF1DC56B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(Unique) vs Shared References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FF96A-43C4-218A-6E2C-1BE124D05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&amp;mut – Mutable (Unique)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646B0-5462-C8A7-E7E1-F66185FB1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Single</a:t>
            </a:r>
          </a:p>
          <a:p>
            <a:r>
              <a:rPr lang="en-US" dirty="0"/>
              <a:t>No other Shared References</a:t>
            </a:r>
          </a:p>
          <a:p>
            <a:r>
              <a:rPr lang="en-US" dirty="0"/>
              <a:t>Allow using in &amp;mut parameters</a:t>
            </a:r>
          </a:p>
          <a:p>
            <a:r>
              <a:rPr lang="en-US" dirty="0"/>
              <a:t>Allow using in &amp; parameters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BBAB4-2085-6D7B-5353-304208D57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&amp; - Shared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71151A-F6B0-1FB2-1DD0-02A71FC371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Multiple</a:t>
            </a:r>
          </a:p>
          <a:p>
            <a:r>
              <a:rPr lang="en-US" dirty="0"/>
              <a:t>No another Unique Reference</a:t>
            </a:r>
          </a:p>
          <a:p>
            <a:r>
              <a:rPr lang="en-US" dirty="0"/>
              <a:t>Allow using in &amp; parameters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378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4B3D-D00A-8E0A-D39E-FB87D56E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*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9BEF9-9588-9DB5-AB64-2FEB280C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*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589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C3C1-F966-24C9-420E-40DFD9C2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Stealing Prevention for Drop Check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902B-133C-16F4-3325-EED032CD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error[E0507]: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cannot move out of `*reference` which is behind a shared reference</a:t>
            </a:r>
          </a:p>
        </p:txBody>
      </p:sp>
    </p:spTree>
    <p:extLst>
      <p:ext uri="{BB962C8B-B14F-4D97-AF65-F5344CB8AC3E}">
        <p14:creationId xmlns:p14="http://schemas.microsoft.com/office/powerpoint/2010/main" val="14874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69B7-55C9-D00A-F3A8-7A452E6A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EA43-023F-94BF-AF96-E3B396CD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"Lol"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is it ok?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462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91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8" y="2993377"/>
                <a:ext cx="2921760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938" y="4467217"/>
                  <a:ext cx="82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69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938" y="4529497"/>
                  <a:ext cx="226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37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77"/>
                  <a:ext cx="99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978" y="458997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725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458" y="47451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738" y="431313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77"/>
                  <a:ext cx="308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43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91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498" y="344049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2013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3E80C66-ADAF-1062-8CA4-DC6B23073CA1}"/>
              </a:ext>
            </a:extLst>
          </p:cNvPr>
          <p:cNvGrpSpPr/>
          <p:nvPr/>
        </p:nvGrpSpPr>
        <p:grpSpPr>
          <a:xfrm>
            <a:off x="1169075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79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1977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14:cNvPr>
              <p14:cNvContentPartPr/>
              <p14:nvPr/>
            </p14:nvContentPartPr>
            <p14:xfrm>
              <a:off x="2270675" y="3170497"/>
              <a:ext cx="201600" cy="322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61659" y="3161497"/>
                <a:ext cx="21927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14:cNvPr>
              <p14:cNvContentPartPr/>
              <p14:nvPr/>
            </p14:nvContentPartPr>
            <p14:xfrm>
              <a:off x="2739395" y="3205777"/>
              <a:ext cx="275760" cy="30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30395" y="3196777"/>
                <a:ext cx="293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14:cNvPr>
              <p14:cNvContentPartPr/>
              <p14:nvPr/>
            </p14:nvContentPartPr>
            <p14:xfrm>
              <a:off x="1169075" y="4476217"/>
              <a:ext cx="64800" cy="23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075" y="4467231"/>
                <a:ext cx="8244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14:cNvPr>
              <p14:cNvContentPartPr/>
              <p14:nvPr/>
            </p14:nvContentPartPr>
            <p14:xfrm>
              <a:off x="1210835" y="4475137"/>
              <a:ext cx="169200" cy="22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1835" y="4466137"/>
                <a:ext cx="18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14:cNvPr>
              <p14:cNvContentPartPr/>
              <p14:nvPr/>
            </p14:nvContentPartPr>
            <p14:xfrm>
              <a:off x="1412075" y="4538497"/>
              <a:ext cx="209160" cy="17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3059" y="4529497"/>
                <a:ext cx="22683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14:cNvPr>
              <p14:cNvContentPartPr/>
              <p14:nvPr/>
            </p14:nvContentPartPr>
            <p14:xfrm>
              <a:off x="1647515" y="4483777"/>
              <a:ext cx="135000" cy="129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515" y="4474777"/>
                <a:ext cx="152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14:cNvPr>
              <p14:cNvContentPartPr/>
              <p14:nvPr/>
            </p14:nvContentPartPr>
            <p14:xfrm>
              <a:off x="1611155" y="4571977"/>
              <a:ext cx="81360" cy="166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02155" y="4562996"/>
                <a:ext cx="9900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14:cNvPr>
              <p14:cNvContentPartPr/>
              <p14:nvPr/>
            </p14:nvContentPartPr>
            <p14:xfrm>
              <a:off x="1597115" y="4598617"/>
              <a:ext cx="153000" cy="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8115" y="4589617"/>
                <a:ext cx="170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14:cNvPr>
              <p14:cNvContentPartPr/>
              <p14:nvPr/>
            </p14:nvContentPartPr>
            <p14:xfrm>
              <a:off x="1897715" y="4740097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88715" y="473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14:cNvPr>
              <p14:cNvContentPartPr/>
              <p14:nvPr/>
            </p14:nvContentPartPr>
            <p14:xfrm>
              <a:off x="1902395" y="473577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93395" y="4726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14:cNvPr>
              <p14:cNvContentPartPr/>
              <p14:nvPr/>
            </p14:nvContentPartPr>
            <p14:xfrm>
              <a:off x="2161595" y="475377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2595" y="47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14:cNvPr>
              <p14:cNvContentPartPr/>
              <p14:nvPr/>
            </p14:nvContentPartPr>
            <p14:xfrm>
              <a:off x="2196875" y="4321777"/>
              <a:ext cx="2304000" cy="537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87875" y="4312777"/>
                <a:ext cx="2321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14:cNvPr>
              <p14:cNvContentPartPr/>
              <p14:nvPr/>
            </p14:nvContentPartPr>
            <p14:xfrm>
              <a:off x="2612675" y="4549297"/>
              <a:ext cx="394920" cy="19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03675" y="4540297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14:cNvPr>
              <p14:cNvContentPartPr/>
              <p14:nvPr/>
            </p14:nvContentPartPr>
            <p14:xfrm>
              <a:off x="3607355" y="4562977"/>
              <a:ext cx="291240" cy="214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98355" y="4553992"/>
                <a:ext cx="308880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14:cNvPr>
              <p14:cNvContentPartPr/>
              <p14:nvPr/>
            </p14:nvContentPartPr>
            <p14:xfrm>
              <a:off x="3148715" y="468537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9715" y="467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14:cNvPr>
              <p14:cNvContentPartPr/>
              <p14:nvPr/>
            </p14:nvContentPartPr>
            <p14:xfrm>
              <a:off x="3289475" y="469437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04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14:cNvPr>
              <p14:cNvContentPartPr/>
              <p14:nvPr/>
            </p14:nvContentPartPr>
            <p14:xfrm>
              <a:off x="3444275" y="469437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52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14:cNvPr>
              <p14:cNvContentPartPr/>
              <p14:nvPr/>
            </p14:nvContentPartPr>
            <p14:xfrm>
              <a:off x="3462635" y="3449137"/>
              <a:ext cx="392040" cy="108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53635" y="3440137"/>
                <a:ext cx="4096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14:cNvPr>
              <p14:cNvContentPartPr/>
              <p14:nvPr/>
            </p14:nvContentPartPr>
            <p14:xfrm>
              <a:off x="1467978" y="5190457"/>
              <a:ext cx="3078720" cy="102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59338" y="5181457"/>
                <a:ext cx="3096360" cy="10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38FCF-75EE-BA43-6D8E-0C16F27CF2B8}"/>
              </a:ext>
            </a:extLst>
          </p:cNvPr>
          <p:cNvGrpSpPr/>
          <p:nvPr/>
        </p:nvGrpSpPr>
        <p:grpSpPr>
          <a:xfrm>
            <a:off x="1064418" y="2902297"/>
            <a:ext cx="3990600" cy="915120"/>
            <a:chOff x="1064418" y="2902297"/>
            <a:chExt cx="399060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14:cNvPr>
                <p14:cNvContentPartPr/>
                <p14:nvPr/>
              </p14:nvContentPartPr>
              <p14:xfrm>
                <a:off x="1285818" y="2944057"/>
                <a:ext cx="3096720" cy="85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76818" y="2935057"/>
                  <a:ext cx="311436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14:cNvPr>
                <p14:cNvContentPartPr/>
                <p14:nvPr/>
              </p14:nvContentPartPr>
              <p14:xfrm>
                <a:off x="1087098" y="2902297"/>
                <a:ext cx="3967920" cy="9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8098" y="2893657"/>
                  <a:ext cx="398556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14:cNvPr>
                <p14:cNvContentPartPr/>
                <p14:nvPr/>
              </p14:nvContentPartPr>
              <p14:xfrm>
                <a:off x="1064418" y="3334297"/>
                <a:ext cx="3699000" cy="5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5418" y="3325657"/>
                  <a:ext cx="3716640" cy="6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74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997 0.09121 C 0.04896 0.11065 0.05403 0.13935 0.05403 0.16945 C 0.05403 0.20347 0.04896 0.23056 0.03997 0.25 L 2.5E-6 0.3414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3998 0.0912 C 0.04896 0.11065 0.05404 0.13935 0.05404 0.16944 C 0.05404 0.20347 0.04896 0.23055 0.03998 0.25 L -1.04167E-6 0.34143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C3F8-8FBD-7BD3-3B32-556457D4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* as </a:t>
            </a:r>
            <a:r>
              <a:rPr lang="en-US" dirty="0">
                <a:solidFill>
                  <a:schemeClr val="accent1"/>
                </a:solidFill>
              </a:rPr>
              <a:t>out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CEA2-7710-146D-AD5D-77A5524C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try_create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(condition: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out: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condition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*out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"Success"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70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53C6-3936-1AD2-D33D-0C7AC802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0A46-D580-4C09-FCE3-31CA4B5B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Copy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14:cNvPr>
              <p14:cNvContentPartPr/>
              <p14:nvPr/>
            </p14:nvContentPartPr>
            <p14:xfrm>
              <a:off x="5995708" y="1928114"/>
              <a:ext cx="1653480" cy="42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7068" y="1919474"/>
                <a:ext cx="1671120" cy="44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F176685-7A52-C797-F292-F699AE35BB90}"/>
              </a:ext>
            </a:extLst>
          </p:cNvPr>
          <p:cNvGrpSpPr/>
          <p:nvPr/>
        </p:nvGrpSpPr>
        <p:grpSpPr>
          <a:xfrm>
            <a:off x="4832548" y="1990034"/>
            <a:ext cx="896760" cy="249120"/>
            <a:chOff x="4832548" y="1990034"/>
            <a:chExt cx="89676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14:cNvPr>
                <p14:cNvContentPartPr/>
                <p14:nvPr/>
              </p14:nvContentPartPr>
              <p14:xfrm>
                <a:off x="4832548" y="2020634"/>
                <a:ext cx="229320" cy="19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3908" y="2011634"/>
                  <a:ext cx="246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14:cNvPr>
                <p14:cNvContentPartPr/>
                <p14:nvPr/>
              </p14:nvContentPartPr>
              <p14:xfrm>
                <a:off x="5033788" y="2043314"/>
                <a:ext cx="247680" cy="195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25148" y="2034314"/>
                  <a:ext cx="265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14:cNvPr>
                <p14:cNvContentPartPr/>
                <p14:nvPr/>
              </p14:nvContentPartPr>
              <p14:xfrm>
                <a:off x="5364988" y="2061314"/>
                <a:ext cx="113400" cy="16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6348" y="2052674"/>
                  <a:ext cx="131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14:cNvPr>
                <p14:cNvContentPartPr/>
                <p14:nvPr/>
              </p14:nvContentPartPr>
              <p14:xfrm>
                <a:off x="5568028" y="1990034"/>
                <a:ext cx="161280" cy="236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59028" y="1981394"/>
                  <a:ext cx="17892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14:cNvPr>
              <p14:cNvContentPartPr/>
              <p14:nvPr/>
            </p14:nvContentPartPr>
            <p14:xfrm>
              <a:off x="6041788" y="2551994"/>
              <a:ext cx="1604880" cy="47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2788" y="2542994"/>
                <a:ext cx="1622520" cy="48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8ABEA24-D9AE-2842-052C-503048678390}"/>
              </a:ext>
            </a:extLst>
          </p:cNvPr>
          <p:cNvGrpSpPr/>
          <p:nvPr/>
        </p:nvGrpSpPr>
        <p:grpSpPr>
          <a:xfrm>
            <a:off x="4867468" y="2688434"/>
            <a:ext cx="1048320" cy="331920"/>
            <a:chOff x="4867468" y="2688434"/>
            <a:chExt cx="104832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14:cNvPr>
                <p14:cNvContentPartPr/>
                <p14:nvPr/>
              </p14:nvContentPartPr>
              <p14:xfrm>
                <a:off x="4867468" y="2688434"/>
                <a:ext cx="245880" cy="23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8828" y="2679794"/>
                  <a:ext cx="263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14:cNvPr>
                <p14:cNvContentPartPr/>
                <p14:nvPr/>
              </p14:nvContentPartPr>
              <p14:xfrm>
                <a:off x="5159788" y="2734514"/>
                <a:ext cx="142200" cy="20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0788" y="2725514"/>
                  <a:ext cx="159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14:cNvPr>
                <p14:cNvContentPartPr/>
                <p14:nvPr/>
              </p14:nvContentPartPr>
              <p14:xfrm>
                <a:off x="5303068" y="2766554"/>
                <a:ext cx="178560" cy="19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4428" y="2757554"/>
                  <a:ext cx="196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14:cNvPr>
                <p14:cNvContentPartPr/>
                <p14:nvPr/>
              </p14:nvContentPartPr>
              <p14:xfrm>
                <a:off x="5544268" y="2780954"/>
                <a:ext cx="150480" cy="239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35628" y="2771954"/>
                  <a:ext cx="168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14:cNvPr>
                <p14:cNvContentPartPr/>
                <p14:nvPr/>
              </p14:nvContentPartPr>
              <p14:xfrm>
                <a:off x="5758828" y="2715074"/>
                <a:ext cx="156960" cy="28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49828" y="2706434"/>
                  <a:ext cx="17460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0D1CC0-FB6E-3BF5-8552-09376D5EAEC8}"/>
              </a:ext>
            </a:extLst>
          </p:cNvPr>
          <p:cNvGrpSpPr/>
          <p:nvPr/>
        </p:nvGrpSpPr>
        <p:grpSpPr>
          <a:xfrm>
            <a:off x="6536788" y="2026394"/>
            <a:ext cx="471960" cy="270000"/>
            <a:chOff x="6536788" y="2026394"/>
            <a:chExt cx="47196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14:cNvPr>
                <p14:cNvContentPartPr/>
                <p14:nvPr/>
              </p14:nvContentPartPr>
              <p14:xfrm>
                <a:off x="6536788" y="2042594"/>
                <a:ext cx="205200" cy="237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27788" y="2033954"/>
                  <a:ext cx="222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14:cNvPr>
                <p14:cNvContentPartPr/>
                <p14:nvPr/>
              </p14:nvContentPartPr>
              <p14:xfrm>
                <a:off x="6844588" y="2026394"/>
                <a:ext cx="164160" cy="270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35948" y="2017394"/>
                  <a:ext cx="18180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B21292-707D-D623-D6A0-BEBD564F01A2}"/>
              </a:ext>
            </a:extLst>
          </p:cNvPr>
          <p:cNvGrpSpPr/>
          <p:nvPr/>
        </p:nvGrpSpPr>
        <p:grpSpPr>
          <a:xfrm>
            <a:off x="6605538" y="2679457"/>
            <a:ext cx="538560" cy="232560"/>
            <a:chOff x="6605538" y="2679457"/>
            <a:chExt cx="5385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14:cNvPr>
                <p14:cNvContentPartPr/>
                <p14:nvPr/>
              </p14:nvContentPartPr>
              <p14:xfrm>
                <a:off x="6605538" y="2679457"/>
                <a:ext cx="159840" cy="20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96538" y="2670457"/>
                  <a:ext cx="177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14:cNvPr>
                <p14:cNvContentPartPr/>
                <p14:nvPr/>
              </p14:nvContentPartPr>
              <p14:xfrm>
                <a:off x="6945378" y="2715457"/>
                <a:ext cx="198720" cy="196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36738" y="2706457"/>
                  <a:ext cx="216360" cy="21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317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A774-8757-28FC-4323-4D83FB9B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0F01-8B24-2473-17A8-3BA8DB24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2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3714-1FE1-FE93-4C2E-31AC55ED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Stealing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FFB8-094A-8784-3A62-35A22C67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bytes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br>
              <a:rPr lang="en-US" dirty="0">
                <a:solidFill>
                  <a:srgbClr val="871094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error[E0507]: cannot move out of `*reference` which is behind a mutable reference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07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0DDB-03A9-FA35-BF58-EBF2F203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5177-DBAD-E0BB-4C15-614DC2C0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error[E0505]: </a:t>
            </a:r>
            <a:r>
              <a:rPr lang="en-US" dirty="0"/>
              <a:t>cannot move out of `var` because it is borrowed</a:t>
            </a:r>
          </a:p>
          <a:p>
            <a:pPr marL="0" indent="0">
              <a:buNone/>
            </a:pPr>
            <a:r>
              <a:rPr lang="en-US" dirty="0"/>
              <a:t>let moved = var;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          ^^^ move out of `var` occurs here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!("{}", reference)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--------- borrow later used here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38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01D3-72E7-4928-1F18-E4B521F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7966-F47A-5470-01A6-7B1E4F84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This is fine Meme | Meaning &amp; History | Dictionary.com">
            <a:extLst>
              <a:ext uri="{FF2B5EF4-FFF2-40B4-BE49-F238E27FC236}">
                <a16:creationId xmlns:a16="http://schemas.microsoft.com/office/drawing/2014/main" id="{2FB800AF-AD9C-4D12-8C68-45A58015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899-936C-84F6-D3C1-AF7F4CAA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571A1-EC4F-E11C-8F1C-9D8DD2618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39DD5-B3CB-5E09-C50E-B3955D4AFC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copy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 ! (Copy, Clone)]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E6D942-BBF7-C58E-0739-1C4B8C569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CCCC8-1045-CFCB-AB85-B200109530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3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6C25-5404-29F3-C4BF-70A3F34B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Functions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70C52-7852-B8A7-16B2-8229CCFB8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2584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value1, value2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new_value1: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new_value1;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new_owner.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8DC09-D159-3F24-643A-237467ED8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040" y="1825624"/>
            <a:ext cx="5780478" cy="49152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.print_me();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/>
              <a:t> 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B1F44-FDD4-6B14-EA5C-747B3926F31E}"/>
              </a:ext>
            </a:extLst>
          </p:cNvPr>
          <p:cNvSpPr txBox="1"/>
          <p:nvPr/>
        </p:nvSpPr>
        <p:spPr>
          <a:xfrm>
            <a:off x="7838644" y="5011867"/>
            <a:ext cx="3708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13868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6C17-7693-3C0F-997C-8E193473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for everything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EA72-8B13-88B3-F2E9-6A299FFA0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579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do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do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it_is_reference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84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3065-1C32-DFEB-C41A-778016BB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Variable/Field State</a:t>
            </a:r>
            <a:endParaRPr lang="ru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2475B9-A911-DFFD-EF21-223E720472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4352479">
                  <a:extLst>
                    <a:ext uri="{9D8B030D-6E8A-4147-A177-3AD203B41FA5}">
                      <a16:colId xmlns:a16="http://schemas.microsoft.com/office/drawing/2014/main" val="4266579298"/>
                    </a:ext>
                  </a:extLst>
                </a:gridCol>
                <a:gridCol w="1225685">
                  <a:extLst>
                    <a:ext uri="{9D8B030D-6E8A-4147-A177-3AD203B41FA5}">
                      <a16:colId xmlns:a16="http://schemas.microsoft.com/office/drawing/2014/main" val="956379553"/>
                    </a:ext>
                  </a:extLst>
                </a:gridCol>
                <a:gridCol w="1365764">
                  <a:extLst>
                    <a:ext uri="{9D8B030D-6E8A-4147-A177-3AD203B41FA5}">
                      <a16:colId xmlns:a16="http://schemas.microsoft.com/office/drawing/2014/main" val="2805452380"/>
                    </a:ext>
                  </a:extLst>
                </a:gridCol>
                <a:gridCol w="1824909">
                  <a:extLst>
                    <a:ext uri="{9D8B030D-6E8A-4147-A177-3AD203B41FA5}">
                      <a16:colId xmlns:a16="http://schemas.microsoft.com/office/drawing/2014/main" val="2963677433"/>
                    </a:ext>
                  </a:extLst>
                </a:gridCol>
                <a:gridCol w="1746763">
                  <a:extLst>
                    <a:ext uri="{9D8B030D-6E8A-4147-A177-3AD203B41FA5}">
                      <a16:colId xmlns:a16="http://schemas.microsoft.com/office/drawing/2014/main" val="4081082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Move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Borrow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Borrow Mut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Reassign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4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mut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MyStruct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{ </a:t>
                      </a:r>
                      <a:r>
                        <a:rPr lang="en-US" dirty="0">
                          <a:solidFill>
                            <a:srgbClr val="871094"/>
                          </a:solidFill>
                          <a:effectLst/>
                          <a:latin typeface="JetBrains Mono"/>
                        </a:rPr>
                        <a:t>int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: </a:t>
                      </a:r>
                      <a:r>
                        <a:rPr lang="en-US" dirty="0">
                          <a:solidFill>
                            <a:srgbClr val="1750EB"/>
                          </a:solidFill>
                          <a:effectLst/>
                          <a:latin typeface="JetBrains Mono"/>
                        </a:rPr>
                        <a:t>42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0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shared_ref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&amp;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0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mut_ref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&amp;mut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drop(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2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199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1FA-EF99-75E3-AE36-40E3800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DD4E-2669-71D0-57CD-ACB3FE0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Lifetimes are </a:t>
            </a:r>
            <a:r>
              <a:rPr lang="en-US" b="1" dirty="0"/>
              <a:t>named regions of code </a:t>
            </a:r>
            <a:r>
              <a:rPr lang="en-US" dirty="0"/>
              <a:t>that a reference must be valid for.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Compile Time only</a:t>
            </a:r>
          </a:p>
          <a:p>
            <a:r>
              <a:rPr lang="en-US" dirty="0"/>
              <a:t>Drop Check relies on Lifetimes</a:t>
            </a:r>
          </a:p>
          <a:p>
            <a:r>
              <a:rPr lang="en-US" dirty="0"/>
              <a:t>Elided if necessary</a:t>
            </a:r>
          </a:p>
        </p:txBody>
      </p:sp>
    </p:spTree>
    <p:extLst>
      <p:ext uri="{BB962C8B-B14F-4D97-AF65-F5344CB8AC3E}">
        <p14:creationId xmlns:p14="http://schemas.microsoft.com/office/powerpoint/2010/main" val="20688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34BC-34E6-2A41-7EA7-963BE1FF50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219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89C-6163-10A2-29C0-7493A6E2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trait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483101-A8CB-5928-6641-1082A161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bit-wise copy</a:t>
            </a:r>
          </a:p>
          <a:p>
            <a:r>
              <a:rPr lang="en-US" dirty="0"/>
              <a:t>Not overloadable</a:t>
            </a:r>
          </a:p>
          <a:p>
            <a:r>
              <a:rPr lang="en-US" dirty="0"/>
              <a:t>Everything which is Copy must also implement Clone</a:t>
            </a:r>
          </a:p>
          <a:p>
            <a:r>
              <a:rPr lang="en-US" dirty="0"/>
              <a:t>Can’t implement Copy for &amp;mut</a:t>
            </a:r>
          </a:p>
          <a:p>
            <a:r>
              <a:rPr lang="en-US" dirty="0"/>
              <a:t>Shouldn’t implement Copy for mutable structures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9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638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14:cNvPr>
              <p14:cNvContentPartPr/>
              <p14:nvPr/>
            </p14:nvContentPartPr>
            <p14:xfrm>
              <a:off x="3247828" y="3707594"/>
              <a:ext cx="550440" cy="47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8828" y="3698954"/>
                <a:ext cx="56808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B2AC8D0-026F-05CC-D1E0-DC55A5EA5472}"/>
              </a:ext>
            </a:extLst>
          </p:cNvPr>
          <p:cNvGrpSpPr/>
          <p:nvPr/>
        </p:nvGrpSpPr>
        <p:grpSpPr>
          <a:xfrm>
            <a:off x="3770908" y="3507434"/>
            <a:ext cx="1404720" cy="730800"/>
            <a:chOff x="3770908" y="3507434"/>
            <a:chExt cx="1404720" cy="7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14:cNvPr>
                <p14:cNvContentPartPr/>
                <p14:nvPr/>
              </p14:nvContentPartPr>
              <p14:xfrm>
                <a:off x="4523668" y="3702554"/>
                <a:ext cx="651960" cy="535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028" y="3693914"/>
                  <a:ext cx="6696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14:cNvPr>
                <p14:cNvContentPartPr/>
                <p14:nvPr/>
              </p14:nvContentPartPr>
              <p14:xfrm>
                <a:off x="3770908" y="3507434"/>
                <a:ext cx="381240" cy="13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1908" y="3498794"/>
                  <a:ext cx="398880" cy="15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88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941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4CD785-E8D6-1F2E-50C6-25D07C024DCC}"/>
              </a:ext>
            </a:extLst>
          </p:cNvPr>
          <p:cNvGrpSpPr/>
          <p:nvPr/>
        </p:nvGrpSpPr>
        <p:grpSpPr>
          <a:xfrm>
            <a:off x="4367058" y="3951697"/>
            <a:ext cx="688680" cy="272160"/>
            <a:chOff x="4367058" y="3951697"/>
            <a:chExt cx="6886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14:cNvPr>
                <p14:cNvContentPartPr/>
                <p14:nvPr/>
              </p14:nvContentPartPr>
              <p14:xfrm>
                <a:off x="4367058" y="4075537"/>
                <a:ext cx="371160" cy="59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58418" y="4066897"/>
                  <a:ext cx="38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14:cNvPr>
                <p14:cNvContentPartPr/>
                <p14:nvPr/>
              </p14:nvContentPartPr>
              <p14:xfrm>
                <a:off x="4894818" y="3951697"/>
                <a:ext cx="160920" cy="272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5818" y="3943057"/>
                  <a:ext cx="17856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14:cNvPr>
              <p14:cNvContentPartPr/>
              <p14:nvPr/>
            </p14:nvContentPartPr>
            <p14:xfrm>
              <a:off x="4926858" y="4364977"/>
              <a:ext cx="2232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7858" y="4356337"/>
                <a:ext cx="3996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3079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966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6C0-C25B-534D-63FF-3BC0F223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E6D5-96A4-6A6C-6ADC-8D1E8CFD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’a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’a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863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501F-F4D8-8BA4-189A-5E2AF4B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 </a:t>
            </a:r>
            <a:r>
              <a:rPr lang="en-US" b="1" dirty="0"/>
              <a:t>and LEAK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38A6-9E8F-7B38-7836-F88C73E5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208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91FE-B4F0-0BD4-FB11-F7DC9EE3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livetime</a:t>
            </a:r>
            <a:r>
              <a:rPr lang="en-US" dirty="0"/>
              <a:t>: Lives forever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8B06-CC7C-C1EE-6F70-BA8E6694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static_instance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error[E0597]: </a:t>
            </a:r>
            <a:r>
              <a:rPr lang="en-US" dirty="0"/>
              <a:t>`</a:t>
            </a:r>
            <a:r>
              <a:rPr lang="en-US" dirty="0" err="1"/>
              <a:t>val</a:t>
            </a:r>
            <a:r>
              <a:rPr lang="en-US" dirty="0"/>
              <a:t>` does not live long enough</a:t>
            </a:r>
          </a:p>
          <a:p>
            <a:pPr marL="0" indent="0">
              <a:buNone/>
            </a:pPr>
            <a:r>
              <a:rPr lang="en-US" dirty="0"/>
              <a:t>let reference: &amp;'static String = &amp;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^^^^ borrowed value does not live long enough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- `</a:t>
            </a:r>
            <a:r>
              <a:rPr lang="en-US" dirty="0" err="1">
                <a:solidFill>
                  <a:schemeClr val="accent6"/>
                </a:solidFill>
              </a:rPr>
              <a:t>val</a:t>
            </a:r>
            <a:r>
              <a:rPr lang="en-US" dirty="0">
                <a:solidFill>
                  <a:schemeClr val="accent6"/>
                </a:solidFill>
              </a:rPr>
              <a:t>` dropped here while still borrowed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5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2BBD-B420-0B05-824D-BC37B31F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mut check works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326CE-2754-34FC-6C07-A65AEA193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6318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F219E5-885A-53AF-E61D-D373D2CE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0650" y="1825625"/>
            <a:ext cx="488134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14:cNvPr>
              <p14:cNvContentPartPr/>
              <p14:nvPr/>
            </p14:nvContentPartPr>
            <p14:xfrm>
              <a:off x="376818" y="2446897"/>
              <a:ext cx="6885000" cy="2894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18" y="2437897"/>
                <a:ext cx="6902640" cy="29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14:cNvPr>
              <p14:cNvContentPartPr/>
              <p14:nvPr/>
            </p14:nvContentPartPr>
            <p14:xfrm>
              <a:off x="3516378" y="324321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7738" y="32345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14:cNvPr>
              <p14:cNvContentPartPr/>
              <p14:nvPr/>
            </p14:nvContentPartPr>
            <p14:xfrm>
              <a:off x="786858" y="3079057"/>
              <a:ext cx="6165360" cy="172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858" y="3070417"/>
                <a:ext cx="6183000" cy="17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4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95FEE-5B2B-888C-C13C-554AFF5A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64EF-5668-B2B0-0841-6D8A4A20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391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(s1: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error[E0106]: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missing lifetime specifier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create(s1: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&amp;String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		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en-US" dirty="0">
                <a:solidFill>
                  <a:srgbClr val="FF0000"/>
                </a:solidFill>
                <a:effectLst/>
                <a:latin typeface="JetBrains Mono"/>
              </a:rPr>
              <a:t>expected named lifetime parameter ^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28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BDD2-F9F9-E172-D879-9C44E935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copy is not a default behavior?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FE12-AFDA-37D9-12AC-9A6FE9186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Smart Pointers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Missing Updates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update_int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str: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str.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97664-ACBA-0590-A9AA-5B4BEF045B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update_int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07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327C-448D-EFC8-7A1C-4C929A03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5428-ACB0-3BAE-F57F-9498B706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create(&amp;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366CB0-2596-957F-352D-DC5FED3B2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571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create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(s1: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s1.str = String::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("Hi");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&amp;s1.str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 mut my_struct1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{ str: String::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default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() 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 mut my_struct2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{ str: String::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default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() 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'?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create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my_struct1,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my_struct2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!("{}", string);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C035CE-9110-6508-8C7C-A2102C4A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29CAADF-1E84-C502-8D70-AA55967A8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8300C5D-361B-EAA2-495D-D4796C77A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18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D390-3B83-601E-94B8-E7E86B85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elision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0ACA-801B-28DF-8010-80C6CD24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04695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create(&amp;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my_struct2);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EFA9F3-76A1-FA23-ECA6-3DE55195B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03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F218-CD2D-87D1-06F0-6565612D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References: Why???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1B09-6BCE-56E1-49B2-12A8114E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create_struct_with_ref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4969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FA04-1570-817D-6AB8-1ADFF276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456D-0B8E-56DA-44D4-54AF2671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create_struct_with_ref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^^^ returns a value referencing data owned by the current function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6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3138-AEDC-EB09-505E-09BAE5BA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7473-6EC1-C88E-439A-59D9534D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&gt;(val1: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val2: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*val1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*val2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val1,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val2,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9026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3138-AEDC-EB09-505E-09BAE5BA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Structs with References vs &amp;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7473-6EC1-C88E-439A-59D9534D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4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latin typeface="JetBrains Mono"/>
              </a:rPr>
              <a:t>vs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&gt;(val1: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val2: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endParaRPr lang="en-US" dirty="0">
              <a:solidFill>
                <a:schemeClr val="bg1">
                  <a:lumMod val="85000"/>
                </a:schemeClr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chemeClr val="bg1">
                  <a:lumMod val="85000"/>
                </a:schemeClr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011810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68575-DA20-C1A3-8C83-02C8D8379515}"/>
              </a:ext>
            </a:extLst>
          </p:cNvPr>
          <p:cNvSpPr txBox="1"/>
          <p:nvPr/>
        </p:nvSpPr>
        <p:spPr>
          <a:xfrm>
            <a:off x="4954138" y="4958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 </a:t>
            </a:r>
            <a:r>
              <a:rPr lang="ru-RU" dirty="0">
                <a:solidFill>
                  <a:srgbClr val="C00000"/>
                </a:solidFill>
              </a:rPr>
              <a:t>borrowed value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6411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36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5098" y="206421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58" y="2074297"/>
                  <a:ext cx="120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105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45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378" y="197133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3178" y="1901857"/>
                <a:ext cx="180972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45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309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618" y="259197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38" y="2638777"/>
                  <a:ext cx="138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309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2005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857"/>
                <a:ext cx="1577520" cy="3470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4FF095F-F4D8-D1F3-0182-CE871AFA0323}"/>
              </a:ext>
            </a:extLst>
          </p:cNvPr>
          <p:cNvSpPr txBox="1"/>
          <p:nvPr/>
        </p:nvSpPr>
        <p:spPr>
          <a:xfrm>
            <a:off x="3994245" y="3281865"/>
            <a:ext cx="3603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080808"/>
                </a:solidFill>
                <a:latin typeface="JetBrains Mono"/>
              </a:rPr>
              <a:t>memcpy</a:t>
            </a:r>
            <a:r>
              <a:rPr lang="en-US" sz="4800" dirty="0">
                <a:solidFill>
                  <a:srgbClr val="080808"/>
                </a:solidFill>
                <a:latin typeface="JetBrains Mono"/>
              </a:rPr>
              <a:t> (!)</a:t>
            </a:r>
          </a:p>
        </p:txBody>
      </p:sp>
    </p:spTree>
    <p:extLst>
      <p:ext uri="{BB962C8B-B14F-4D97-AF65-F5344CB8AC3E}">
        <p14:creationId xmlns:p14="http://schemas.microsoft.com/office/powerpoint/2010/main" val="24768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4726 0.0257 C 0.18047 0.03102 0.19922 0.03912 0.19922 0.04746 C 0.19922 0.05718 0.18047 0.06482 0.14726 0.07014 L 1.45833E-6 0.0960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93E7-7029-3E52-0A19-25D7B37D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Copy, Clone for &amp;mut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EFDD-F86F-858A-149E-3AAF32EA5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#[derive(Copy, Clone)]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MyReference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reference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error[E0204]: the trait `Copy` cannot be implemented for this type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5D4453-1323-6EC7-C71D-917D3D92E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4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CFB2-BF5E-F5C9-F2FD-2FA7BD1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https://github.com/rustviz/rustviz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28" name="Picture 4" descr="alt tag">
            <a:extLst>
              <a:ext uri="{FF2B5EF4-FFF2-40B4-BE49-F238E27FC236}">
                <a16:creationId xmlns:a16="http://schemas.microsoft.com/office/drawing/2014/main" id="{B3BD7D4D-C41F-F892-BB7D-3FDD9CD518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6974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2110-CE4E-E8C7-FB0E-7986DF39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63A1-1409-1B9A-15E9-6A3CBCFE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Rustlings</a:t>
            </a:r>
          </a:p>
          <a:p>
            <a:pPr lvl="1"/>
            <a:r>
              <a:rPr lang="en-US" dirty="0"/>
              <a:t>lifetimes</a:t>
            </a:r>
          </a:p>
          <a:p>
            <a:pPr lvl="1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move_semantics</a:t>
            </a:r>
            <a:endParaRPr lang="en-US" dirty="0"/>
          </a:p>
          <a:p>
            <a:r>
              <a:rPr lang="en-US" dirty="0"/>
              <a:t>Courseware: </a:t>
            </a:r>
          </a:p>
          <a:p>
            <a:pPr lvl="1"/>
            <a:r>
              <a:rPr lang="en-US"/>
              <a:t>Refactoring</a:t>
            </a:r>
            <a:r>
              <a:rPr lang="en-US" dirty="0"/>
              <a:t>: use &amp;, &amp;mut to avoid extra memory overhear</a:t>
            </a:r>
          </a:p>
        </p:txBody>
      </p:sp>
    </p:spTree>
    <p:extLst>
      <p:ext uri="{BB962C8B-B14F-4D97-AF65-F5344CB8AC3E}">
        <p14:creationId xmlns:p14="http://schemas.microsoft.com/office/powerpoint/2010/main" val="200571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JetBrains Mono"/>
              </a:rPr>
              <a:t>error[E0382]: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borrow of moved value: `var1`: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move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4738" y="206385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89" y="2073909"/>
                  <a:ext cx="120178" cy="133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069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09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018" y="197097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2818" y="1901864"/>
                <a:ext cx="1809720" cy="4499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258" y="259161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65" y="2638389"/>
                  <a:ext cx="138908" cy="132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273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1969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497"/>
                <a:ext cx="157752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2DB99F5-611B-1F84-8DF1-9E9870B814DF}"/>
              </a:ext>
            </a:extLst>
          </p:cNvPr>
          <p:cNvGrpSpPr/>
          <p:nvPr/>
        </p:nvGrpSpPr>
        <p:grpSpPr>
          <a:xfrm>
            <a:off x="7774818" y="267711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BF2C62-5B39-0510-0A9E-F7031831D2C3}"/>
              </a:ext>
            </a:extLst>
          </p:cNvPr>
          <p:cNvGrpSpPr/>
          <p:nvPr/>
        </p:nvGrpSpPr>
        <p:grpSpPr>
          <a:xfrm>
            <a:off x="5281458" y="1387057"/>
            <a:ext cx="5136480" cy="1183320"/>
            <a:chOff x="5281458" y="1387057"/>
            <a:chExt cx="513648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14:cNvPr>
                <p14:cNvContentPartPr/>
                <p14:nvPr/>
              </p14:nvContentPartPr>
              <p14:xfrm>
                <a:off x="5281458" y="2073937"/>
                <a:ext cx="4860360" cy="7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72818" y="2064937"/>
                  <a:ext cx="4878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14:cNvPr>
                <p14:cNvContentPartPr/>
                <p14:nvPr/>
              </p14:nvContentPartPr>
              <p14:xfrm>
                <a:off x="5963658" y="1510177"/>
                <a:ext cx="4454280" cy="870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55018" y="1501177"/>
                  <a:ext cx="447192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14:cNvPr>
                <p14:cNvContentPartPr/>
                <p14:nvPr/>
              </p14:nvContentPartPr>
              <p14:xfrm>
                <a:off x="5895618" y="1387057"/>
                <a:ext cx="4024800" cy="1183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86978" y="1378417"/>
                  <a:ext cx="4042440" cy="12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46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C1B5-D394-10E4-56AF-79D63920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method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F232-9FBF-D640-326A-0C9F1BFA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my_fn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error[E0382]: </a:t>
            </a:r>
          </a:p>
          <a:p>
            <a:pPr marL="0" indent="0">
              <a:buNone/>
            </a:pPr>
            <a:r>
              <a:rPr lang="en-US" dirty="0" err="1"/>
              <a:t>my_fn</a:t>
            </a:r>
            <a:r>
              <a:rPr lang="en-US" dirty="0"/>
              <a:t>(var1);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!("{}", var1);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move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3BDC-D006-A1AA-9745-C8E2C911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4EDC-7EE7-1367-F9B1-9627D17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&gt;(_x: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30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3948</Words>
  <Application>Microsoft Office PowerPoint</Application>
  <PresentationFormat>Widescreen</PresentationFormat>
  <Paragraphs>338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-apple-system</vt:lpstr>
      <vt:lpstr>Arial</vt:lpstr>
      <vt:lpstr>Calibri</vt:lpstr>
      <vt:lpstr>Calibri Light</vt:lpstr>
      <vt:lpstr>JetBrains Mono</vt:lpstr>
      <vt:lpstr>Office Theme</vt:lpstr>
      <vt:lpstr>Ownership</vt:lpstr>
      <vt:lpstr>Move/Copy/Borrow Semantics in Programming</vt:lpstr>
      <vt:lpstr>Copy</vt:lpstr>
      <vt:lpstr>Copy trait</vt:lpstr>
      <vt:lpstr>Why copy is not a default behavior?</vt:lpstr>
      <vt:lpstr>Move</vt:lpstr>
      <vt:lpstr>Move</vt:lpstr>
      <vt:lpstr>Move to method</vt:lpstr>
      <vt:lpstr>Drop</vt:lpstr>
      <vt:lpstr>Drop on move out of scope</vt:lpstr>
      <vt:lpstr>Drop on move out of scope</vt:lpstr>
      <vt:lpstr>Drop on move out of scope</vt:lpstr>
      <vt:lpstr>What happens with variable after move</vt:lpstr>
      <vt:lpstr>Borrowing aka Access via Reference</vt:lpstr>
      <vt:lpstr>Borrowing aka Access via Reference</vt:lpstr>
      <vt:lpstr>Borrowing aka Access via Reference</vt:lpstr>
      <vt:lpstr>Dangling References</vt:lpstr>
      <vt:lpstr>Mutable References</vt:lpstr>
      <vt:lpstr>Mutable References</vt:lpstr>
      <vt:lpstr>Mutable References</vt:lpstr>
      <vt:lpstr>Mutable References</vt:lpstr>
      <vt:lpstr>Mutable (Unique) vs Shared References</vt:lpstr>
      <vt:lpstr>Dereference via *</vt:lpstr>
      <vt:lpstr>Stealing Prevention for Drop Check</vt:lpstr>
      <vt:lpstr>Assignment</vt:lpstr>
      <vt:lpstr>Dereference move</vt:lpstr>
      <vt:lpstr>Dereference move</vt:lpstr>
      <vt:lpstr>Dereference move</vt:lpstr>
      <vt:lpstr>Dereference * as out </vt:lpstr>
      <vt:lpstr>Dereference via .</vt:lpstr>
      <vt:lpstr>Stealing</vt:lpstr>
      <vt:lpstr>Copy vs Move</vt:lpstr>
      <vt:lpstr>Copy vs Move</vt:lpstr>
      <vt:lpstr>Copy vs Move</vt:lpstr>
      <vt:lpstr>Associated Functions</vt:lpstr>
      <vt:lpstr>Trait for everything</vt:lpstr>
      <vt:lpstr>Variable/Field State</vt:lpstr>
      <vt:lpstr>Lifetimes</vt:lpstr>
      <vt:lpstr>Lifetimes</vt:lpstr>
      <vt:lpstr>Lifetimes</vt:lpstr>
      <vt:lpstr>Lifetimes</vt:lpstr>
      <vt:lpstr>Lifetimes and Dangling Pointer</vt:lpstr>
      <vt:lpstr>Lifetimes and Dangling Pointer</vt:lpstr>
      <vt:lpstr>Lifetimes and Dangling Pointer</vt:lpstr>
      <vt:lpstr>How to avoid Dangling Pointer</vt:lpstr>
      <vt:lpstr>How to avoid Dangling Pointer and LEAK</vt:lpstr>
      <vt:lpstr>Static livetime: Lives forever</vt:lpstr>
      <vt:lpstr>How mut check works</vt:lpstr>
      <vt:lpstr>Lifetimes that you have to specify</vt:lpstr>
      <vt:lpstr>Compiler POV</vt:lpstr>
      <vt:lpstr>Compiler POV</vt:lpstr>
      <vt:lpstr>Lifetimes that elision</vt:lpstr>
      <vt:lpstr>Structs with References</vt:lpstr>
      <vt:lpstr>Structs with References: Why???</vt:lpstr>
      <vt:lpstr>Structs with References</vt:lpstr>
      <vt:lpstr>Structs with References</vt:lpstr>
      <vt:lpstr>Return Structs with References vs &amp;</vt:lpstr>
      <vt:lpstr>Multiple lifetimes in structs</vt:lpstr>
      <vt:lpstr>Multiple lifetimes in structs</vt:lpstr>
      <vt:lpstr>Copy, Clone for &amp;mut</vt:lpstr>
      <vt:lpstr>https://github.com/rustviz/rustviz 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169</cp:revision>
  <dcterms:created xsi:type="dcterms:W3CDTF">2023-02-05T11:10:09Z</dcterms:created>
  <dcterms:modified xsi:type="dcterms:W3CDTF">2023-10-28T13:53:48Z</dcterms:modified>
</cp:coreProperties>
</file>