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7" r:id="rId3"/>
    <p:sldId id="378" r:id="rId4"/>
    <p:sldId id="379" r:id="rId5"/>
    <p:sldId id="380" r:id="rId6"/>
    <p:sldId id="359" r:id="rId7"/>
    <p:sldId id="331" r:id="rId8"/>
    <p:sldId id="333" r:id="rId9"/>
    <p:sldId id="335" r:id="rId10"/>
    <p:sldId id="339" r:id="rId11"/>
    <p:sldId id="338" r:id="rId12"/>
    <p:sldId id="334" r:id="rId13"/>
    <p:sldId id="340" r:id="rId14"/>
    <p:sldId id="342" r:id="rId15"/>
    <p:sldId id="332" r:id="rId16"/>
    <p:sldId id="337" r:id="rId17"/>
    <p:sldId id="343" r:id="rId18"/>
    <p:sldId id="348" r:id="rId19"/>
    <p:sldId id="383" r:id="rId20"/>
    <p:sldId id="344" r:id="rId21"/>
    <p:sldId id="345" r:id="rId22"/>
    <p:sldId id="341" r:id="rId23"/>
    <p:sldId id="346" r:id="rId24"/>
    <p:sldId id="347" r:id="rId25"/>
    <p:sldId id="349" r:id="rId26"/>
    <p:sldId id="352" r:id="rId27"/>
    <p:sldId id="351" r:id="rId28"/>
    <p:sldId id="354" r:id="rId29"/>
    <p:sldId id="355" r:id="rId30"/>
    <p:sldId id="356" r:id="rId31"/>
    <p:sldId id="353" r:id="rId32"/>
    <p:sldId id="357" r:id="rId33"/>
    <p:sldId id="350" r:id="rId34"/>
    <p:sldId id="358" r:id="rId35"/>
    <p:sldId id="381" r:id="rId36"/>
    <p:sldId id="360" r:id="rId37"/>
    <p:sldId id="361" r:id="rId38"/>
    <p:sldId id="384" r:id="rId39"/>
    <p:sldId id="385" r:id="rId40"/>
    <p:sldId id="258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77"/>
            <p14:sldId id="378"/>
            <p14:sldId id="379"/>
            <p14:sldId id="380"/>
          </p14:sldIdLst>
        </p14:section>
        <p14:section name="Smart Pointers" id="{5CC7082D-7D42-4516-822D-33F670FB882F}">
          <p14:sldIdLst>
            <p14:sldId id="359"/>
            <p14:sldId id="331"/>
            <p14:sldId id="333"/>
            <p14:sldId id="335"/>
            <p14:sldId id="339"/>
            <p14:sldId id="338"/>
            <p14:sldId id="334"/>
            <p14:sldId id="340"/>
            <p14:sldId id="342"/>
            <p14:sldId id="332"/>
            <p14:sldId id="337"/>
            <p14:sldId id="343"/>
            <p14:sldId id="348"/>
            <p14:sldId id="383"/>
            <p14:sldId id="344"/>
            <p14:sldId id="345"/>
            <p14:sldId id="341"/>
            <p14:sldId id="346"/>
            <p14:sldId id="347"/>
            <p14:sldId id="349"/>
            <p14:sldId id="352"/>
            <p14:sldId id="351"/>
            <p14:sldId id="354"/>
            <p14:sldId id="355"/>
            <p14:sldId id="356"/>
            <p14:sldId id="353"/>
            <p14:sldId id="357"/>
            <p14:sldId id="350"/>
            <p14:sldId id="358"/>
            <p14:sldId id="381"/>
            <p14:sldId id="360"/>
            <p14:sldId id="361"/>
          </p14:sldIdLst>
        </p14:section>
        <p14:section name="Conclusion" id="{FAAC3CD8-4D89-4EEB-BC6E-FC3060975D43}">
          <p14:sldIdLst>
            <p14:sldId id="384"/>
            <p14:sldId id="38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37:32.8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20 570 24575,'-17'-2'0,"17"2"0,0 0 0,0 0 0,0 0 0,0 0 0,0-1 0,-1 1 0,1 0 0,0 0 0,0 0 0,0 0 0,0 0 0,0 0 0,0 0 0,0 0 0,-1 0 0,1-1 0,0 1 0,0 0 0,0 0 0,0 0 0,0 0 0,0 0 0,0-1 0,0 1 0,0 0 0,0 0 0,0 0 0,0 0 0,0 0 0,0-1 0,0 1 0,0 0 0,0 0 0,0 0 0,0 0 0,0 0 0,0-1 0,0 1 0,0 0 0,0 0 0,0 0 0,0 0 0,0 0 0,0-1 0,0 1 0,3-2 0,0 0 0,-1 0 0,1 0 0,0 0 0,0 0 0,0 0 0,6-2 0,52-21-122,99-26-1,72-4-958,-174 42 882,760-132-1376,-390 100 789,-117 13 233,-290 30 552,491-42 2500,-465 41-2014,-1-1 0,0-2 1,84-22-1,77-15-485,-152 34 0,-14 2-112,137-21-1141,-146 24-5573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1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239 244 24575,'-4'116'0,"-23"127"0,24-218 0,-5 37 0,-21 81 0,2-16 0,0-3 0,-40 161 0,58-229 0,-1 94 0,5-55 0,-5-11 0,-1 16 0,10 113 0,2-108 0,-2-102 0,1-1 0,1 1 0,-1-1 0,0 1 0,1-1 0,-1 1 0,2 2 0,-2-4 0,0-1 0,1 1 0,-1-1 0,0 1 0,1-1 0,-1 1 0,0-1 0,1 1 0,-1-1 0,1 0 0,-1 1 0,1-1 0,-1 0 0,1 1 0,-1-1 0,1 0 0,-1 1 0,1-1 0,-1 0 0,1 0 0,0 0 0,-1 0 0,1 0 0,-1 1 0,1-1 0,0 0 0,-1 0 0,1 0 0,-1-1 0,1 1 0,0 0 0,-1 0 0,1 0 0,0-1 0,25-7 0,-18 5 0,-1 1 0,1-1 0,0 1 0,0 1 0,0 0 0,16-1 0,30 5 0,135 4 0,258 20 0,-359-19 0,354 13-1055,1-21 695,-239-2 449,1173 1 1237,-1375 2-1326,0-1 0,-1 0 0,1-1 0,0 1 0,0 0 0,0 0 0,0-1 0,-1 1 0,1-1 0,0 0 0,0 1 0,-1-1 0,1 0 0,-1 0 0,1 0 0,-1 0 0,3-2 0,-3 1 0,0 1 0,0-1 0,0 1 0,0-1 0,0 0 0,-1 0 0,1 1 0,-1-1 0,1 0 0,-1 0 0,0 0 0,1 0 0,-1 0 0,0 0 0,0 1 0,-1-1 0,1-3 0,-3-17 0,-11-35 0,-2-19 0,2-81 0,6 51 0,-4-20-342,-19-218-57,22-4 1028,3 154-517,1-92-112,6 190 0,-2 70 0,-7-37 0,0 7 0,5-66 0,1 27 0,2 94 0,0 0 0,0 0 0,0 0 0,0 0 0,0 0 0,-1 0 0,1 0 0,0 1 0,0-1 0,-1 0 0,1 0 0,0 0 0,-1 0 0,1 0 0,-1 1 0,1-1 0,-1 0 0,0 0 0,1 1 0,-1-1 0,0 0 0,1 1 0,-3-2 0,2 2 0,0 0 0,-1-1 0,1 1 0,0 0 0,-1 0 0,1 0 0,0 0 0,-1 0 0,1 0 0,-1 0 0,1 0 0,0 0 0,-1 1 0,-1 0 0,-5 2 0,0 1 0,0 0 0,-14 10 0,22-14 0,-7 4 0,0 0 0,0 0 0,0 0 0,-1-1 0,1 0 0,-12 2 0,7-2 0,-1-2 0,0 1 0,-18-1 0,-306 8 0,1 13 0,296-20 0,-59 6 0,-308 14 0,13-28 0,55 1 0,204-1 0,17 1 0,-285 4 0,192 2 0,207-1-170,0 0-1,0 1 0,0-1 1,0 1-1,0 0 0,0 0 1,-6 3-1,0 1-6655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3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24575,'51'-3'0,"62"-10"0,-49 5 0,391-33 0,-285 28 0,28-1 0,44 0 0,29 0 0,742 13 0,-457 2 0,-305 6 0,-58 1 0,-163-4 0,9 1 0,40 0 0,-67-4 0,0 0 0,23 6 0,-6-2 0,-9-3-49,-16-2-71,0 0 0,0 1 1,0-1-1,0 1 1,0 0-1,0 0 0,0 0 1,-1 0-1,1 0 1,5 4-1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326 280 24575,'-6'4'0,"2"2"0,0 0 0,0 0 0,0 1 0,1-1 0,0 1 0,-4 9 0,4-6 0,-53 161 0,13 7 0,8-36 0,-16 31 0,29-102 0,20-67 0,1 0 0,-1 1 0,1-1 0,0 1 0,1 0 0,-1 5 0,1-9 0,0 0 0,0 1 0,0-1 0,0 0 0,0 0 0,1 0 0,-1 0 0,0 0 0,1 0 0,-1 0 0,1 0 0,-1 0 0,1 0 0,0 0 0,-1 0 0,1 0 0,0 0 0,0 0 0,0 0 0,-1-1 0,1 1 0,0 0 0,0-1 0,0 1 0,0 0 0,2 0 0,6 2 0,-1-1 0,1 0 0,0 0 0,0-1 0,12 1 0,-17-2 0,327 8 0,-139-8 0,100 13 0,-23-1 0,460-23-703,-477 6 872,250-17 328,-324-1-456,-122 13-43,62-19 0,-98 23 2,0-1 0,37-19 0,-48 22 0,-1-1 0,-1-1 0,1 1 0,-1-1 0,0-1 0,0 1 0,-1-1 0,0-1 0,7-9 0,3-10 0,-1-1 0,-1-1 0,-1 0 0,9-35 0,26-126 0,-41 154 0,4-61 0,-11 79 0,0 0 0,-1 1 0,-1 0 0,0-1 0,-8-27 0,4 27 0,0 1 0,-1 0 0,0 0 0,-14-22 0,15 30 0,0 0 0,-1 1 0,0 0 0,-1 0 0,1 0 0,-2 1 0,1 0 0,-18-10 0,-2 1 0,-1 2 0,-1 1 0,0 2 0,0 0 0,-62-11 0,-164-7 0,-104 13 0,131 8 0,-487-11-962,496 24 482,-272 41-1,315-16 446,-235 70 0,394-95-47,1 1 0,0 0 0,0 2 0,1 0 0,-25 16 0,15-4-5624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1656 24575,'0'0'0,"0"-1"0,0 1 0,1 0 0,-1-1 0,0 1 0,0 0 0,0-1 0,0 1 0,0 0 0,1-1 0,-1 1 0,0 0 0,0-1 0,1 1 0,-1 0 0,0 0 0,0-1 0,1 1 0,-1 0 0,0 0 0,1-1 0,7-3 0,0 0 0,0 0 0,0 0 0,0 1 0,10-2 0,0-1 0,365-110 47,56-21-736,-200 49 557,237-78-975,-38 57 612,5 23-942,-192 38 1323,-227 44 114,523-100 0,5 20 0,460 4 0,-539 72 0,260-10 0,-384-1 0,405-17 0,167 36-478,0 64 1,-4 66 2194,-865-121-925,0-2-1,1-3 0,54-2 0,-99-2-791,-4 0 0,0 0 0,1 0 0,-1-1 0,0 1 0,6-3 0,-9 3 0,0-1 0,0 1 0,0 0 0,0-1 0,0 0 0,0 1 0,0-1 0,0 1 0,-1-1 0,1 0 0,0 0 0,-1 1 0,1-1 0,0 0 0,-1 0 0,1 0 0,-1 0 0,1 0 0,-1 0 0,0 0 0,1 0 0,-1 0 0,0 0 0,0 0 0,1 0 0,-1 0 0,0-2 0,0-5 0,-1 0 0,0 0 0,0 0 0,0 0 0,-1 0 0,0 0 0,-1 1 0,1-1 0,-2 1 0,1-1 0,-1 1 0,-5-7 0,-6-8 0,-2 0 0,-25-24 0,-298-290 0,173 192 0,160 138 0,0 1 0,0 1 0,-12-7 0,15 10 0,5 4 0,8 5 0,247 187 0,-35-29 0,-171-124 0,-2 2 0,51 59 0,-98-101 0,15 17 0,0 1 0,22 36 0,-35-50 0,0-1 0,0 1 0,0 0 0,-1 0 0,0 0 0,0 0 0,-1 0 0,0 1 0,0-1 0,0 0 0,-1 1 0,0-1 0,0 1 0,0-1 0,-1 0 0,-2 9 0,0-6 0,-1 0 0,0-1 0,0 1 0,-1-1 0,0 1 0,-1-1 0,1-1 0,-12 12 0,-7 4 0,-30 24 0,-48 28 0,-170 97 0,229-149-115,-48 32 359,82-48-457,0 0-1,0 1 1,0 0-1,1 1 1,0 0-1,-12 18 1,7-6-6613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24575,'1'-11'0,"0"0"0,1 0 0,0 0 0,1 0 0,0 0 0,1 1 0,6-15 0,3-8 0,-10 28 0,0 7 0,3 13 0,-5-11 0,32 116-150,19 131 0,0 129-347,-26-44 497,-18 0 0,5 6 0,29-2 0,-38-314 0,2-1 0,0 1 0,18 40 0,-20-57-1233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24575,'0'-1'0,"0"1"0,0-1 0,0 1 0,1-1 0,-1 1 0,0 0 0,1-1 0,-1 1 0,0 0 0,1-1 0,-1 1 0,0 0 0,1 0 0,-1-1 0,1 1 0,-1 0 0,1 0 0,-1 0 0,1-1 0,17-5 0,0 0 0,34-7 0,-29 9 0,105-21-322,148-8 0,137 14-251,689 29-1376,-1065-8 1802,139 9-292,-123-5 525,63 15-1,-109-20 53,0 1-1,1 1 0,-1-1 1,0 1-1,0 0 1,0 1-1,-1 0 1,1 0-1,-1 0 1,0 1-1,0 0 0,0 0 1,-1 0-1,1 1 1,-1 0-1,-1 0 1,1 0-1,-1 1 1,0-1-1,3 8 1,10 23 113,-2 1 0,20 75 0,2 85-442,-14 91-70,-19 3 15,4 86 93,-1-301 373,4 0 0,21 77 0,-32-152-209,2 7 16,0-1-1,0 1 1,-1 1-1,0 10 0,-1-17-26,0 0-1,-1 0 1,1 0-1,-1 1 0,0-1 1,0 0-1,0 0 0,0 0 1,0 0-1,-1-1 0,0 1 1,1 0-1,-1 0 0,0-1 1,0 1-1,-3 2 0,-3 1 1,1 1 0,-1-1 0,-1 0 0,-12 6 0,-44 18 0,-10-3-410,-144 33-1,-86-6-409,-496 28 576,493-73 229,289-10-6276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24575,'10'1'0,"54"13"0,-21-4 0,338 63-157,7-31-284,-249-39 552,-120-4-387,1 0 1,-1-2 0,0 0-1,37-12 1,-25 2-6052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24575,'1'-1'0,"-1"1"0,1 0 0,-1-1 0,1 1 0,-1 0 0,1-1 0,0 1 0,-1 0 0,1 0 0,-1 0 0,1-1 0,0 1 0,-1 0 0,1 0 0,0 0 0,0 0 0,0 0 0,61-3 0,-44 2 0,506 20-1024,-400-12 866,312 20-1200,270 14 149,-570-36 1179,247-22 1,-342 12 15,54-15 0,-48 6-4341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1667 24575,'0'0'0,"0"-1"0,0 1 0,0-1 0,0 1 0,0-1 0,1 1 0,-1-1 0,0 1 0,0-1 0,0 1 0,1-1 0,-1 1 0,0 0 0,1-1 0,0 0 0,0-1 0,47-66 0,12-8 0,33-29-298,30-25-893,-2 9 250,5 6-1,158-110 1,-190 160 813,114-57 0,-129 83 162,1 4 0,86-26 0,-97 41-216,2 2 1,0 4 0,1 4 0,1 2-1,-1 3 1,1 4 0,0 3 0,-1 3 0,120 23-1,-102-6 182,97 36 0,82 46 0,-16-6 0,6-20 0,-181-62-85,0-4 0,1-3 0,129-2 0,-97-12-164,-1-5-1,110-24 1,214-77-500,-12-29 409,-303 98 328,437-140-234,-419 144 181,3 7 1,154-15 0,-153 36 64,203 11 1,141 39-1,-172-12-2,1-12-1,205-40-17,-7-55 20,-201 14 0,77-15 0,-281 61 118,125-6-1,-187 23-50,0 3 0,0 1 0,0 2 0,-1 2 1,70 19-1,-64-9 177,75 36 0,43 34 206,29 13-210,-134-72-201,1-3 0,1-3 0,1-3 0,0-2 0,1-4 0,1-2 0,0-4 0,80-2 0,132-30 45,-4-24-88,-83 14-5,-125 25 9,125-4 0,-153 15 0,0 2 0,0 2 0,0 1 0,60 17 0,-53-6 10,0 2 0,-1 1 1,-1 3-1,-1 1 0,-2 3 1,55 41-1,-3 10 57,121 125 0,35 58-17,111 111-59,-199-216 9,85 84 0,-10 11 0,-94-80-394,-7 5 0,187 320 1,-90-57 118,-16 10-213,-129-265 839,82 227-276,-133-292 36,37 194 0,-53-163-94,-5 0 1,-8 1 0,-18 268-1,-11-225-16,-9-1 0,-78 277 0,-156 294-185,185-584 163,-7-4 0,-125 186 1,83-177-249,-7-7 1,-226 228 0,-372 259-537,444-436 627,-9-13-1,-428 234 1,573-369 145,-3-7 1,-304 98-1,53-75-324,-6-38-59,-5-26-11,-1-12 36,-272 18-51,8 58 435,498-52-22,2 7 1,2 9-1,-307 147 1,213-66 28,-20 10 0,-6-14 0,-284 70 0,-11-37 0,234-77 384,-2-18 462,-5-32 0,253-39-654,-143-12 0,110-9 204,-191-46 1,-139-64-325,-1122-409 206,1375 436-213,174 72-69,0-2-1,-53-43 1,56 34-8,-54-58 0,-51-82-82,56 44 56,-114-206-1,-37-171-79,18-136 179,61-21-1,126 438-60,-21-331 0,55-241 0,18 596 0,7-241 0,-18 1 0,-53-154 0,30 414 0,-13-84-21,-139-1057 378,162 1182 942,11 102-1146,-2-22 1385,1-114 1,12 127-511,2 0 1,23-80-1,-22 97-1182,1-5 149,87-323 360,33 4-255,-31 143-1365,-68 150-5057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24575,'-2'12'0,"-12"75"13,-3 98-1,9 91-553,8-222 221,44 1187-1544,4-804 1174,0 10-786,-14 2 1119,-20 305-1737,-28 0 2248,4 155-75,5-224-970,-27 569 729,14-379 349,46-36 905,-19-710-558,23 393 4603,-30-210-5315,-2-290-6648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24575,'0'0'0,"2"4"0,2 1 0,0 0 0,1 0 0,-1 0 0,1 0 0,0-1 0,0 0 0,1 0 0,-1-1 0,10 5 0,3 1 0,38 11 0,9-2-76,2-3 0,-1-3 0,2-3 0,90 1-1,276-23-329,-415 12 405,979-37 1,-431 31 0,-366 14 230,-162-3-123,-1 2 0,0 1-1,42 14 1,-68-17-99,-1 1 0,1 0 1,-1 0-1,0 1 0,0 1 0,-1 0 0,1 0 1,-2 1-1,1 0 0,-1 1 0,0 0 0,-1 0 1,0 1-1,-1 0 0,8 14 0,-4-6-8,-2 2 0,0-1 0,-2 1 0,8 29 0,10 88 0,2 160-589,-18 3-124,-8-254 693,30 1755-1568,-20-1024 1145,-9-643 443,19 799 0,-19-884 0,59 1326 0,-8-109-851,-29-595 525,3-199-23,-4-83 86,2 321 2827,-37-296-3,5-277-2544,2-67 15,0 43-1429,5-103-5429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24575,'4'-1'0,"0"1"0,-1-1 0,1 0 0,0 0 0,-1 0 0,1 0 0,4-3 0,2-1 0,366-163 0,-354 155 0,0 0 0,0-2 0,32-29 0,-43 34 0,0 0 0,-1-2 0,-1 1 0,0-1 0,0 0 0,-1-1 0,11-24 0,-16 29 0,-1 1 0,0-1 0,0 0 0,0 0 0,-1 0 0,0 0 0,-1 0 0,0-12 0,-1 8 0,-1 1 0,0-1 0,-1 0 0,0 1 0,-5-14 0,0 7 0,-1 0 0,0 1 0,-2 0 0,0 0 0,0 1 0,-24-24 0,28 33 0,0 0 0,-1 1 0,0-1 0,0 1 0,0 1 0,-1 0 0,0 0 0,0 0 0,0 1 0,-17-4 0,18 6 0,1 1 0,-1-1 0,0 2 0,0-1 0,1 1 0,-1 0 0,0 1 0,1 0 0,-1 0 0,0 1 0,1 0 0,-1 0 0,1 0 0,-11 6 0,10-3 0,0-1 0,0 2 0,0-1 0,1 1 0,0 0 0,0 0 0,0 1 0,1 0 0,0 0 0,0 1 0,1 0 0,0 0 0,1 0 0,-5 11 0,5-10 0,0 1 0,1 0 0,1 1 0,-1-1 0,2 0 0,-1 1 0,2-1 0,-1 1 0,1-1 0,1 1 0,0-1 0,4 17 0,0-8 0,1 0 0,1-1 0,1 0 0,1 0 0,18 28 0,65 76 0,207 206 0,-281-309 0,0 0 0,28 41 0,-41-54 0,-2 0 0,1 1 0,-1 0 0,0 0 0,0 0 0,-1 0 0,1 0 0,-2 0 0,1 1 0,-1-1 0,0 1 0,-1-1 0,0 1 0,-1 13 0,-1-10 0,0-1 0,-1 1 0,-1-1 0,1 0 0,-2 0 0,1 0 0,-1 0 0,-12 15 0,8-12 0,-1-1 0,-1-1 0,0 0 0,0 0 0,-20 13 0,3-6 0,-1-2 0,-1 0 0,0-2 0,-1-1 0,-34 9 0,-171 36 0,236-58-6,-2 1-74,1-1 0,-1 0 0,1 0 0,0 1 0,-1-1 0,1 0 0,-1 1 0,1-1 0,0 1 0,-1 0 1,1 0-1,0-1 0,0 1 0,0 0 0,0 0 0,-2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24575,'3'-2'0,"-1"0"0,1 0 0,0 0 0,0 1 0,0-1 0,0 1 0,1-1 0,-1 1 0,7-1 0,2-2 0,328-134 9,-177 67-204,159-56-863,5 14-1,5 15 1,442-72 0,-543 138 822,2 10-1,438 16 1,-132 49-1718,-1 19 2130,-112-12-243,-69-13 67,294 35 0,-8 46 0,-180 14 0,-7 20 0,-304-100 0,550 214-558,188 111 2275,-722-304 933,81 31 514,-244-102-3164,0 0 0,0-1 0,0 0 0,0 0 0,0 0 0,1-1 0,7 0 0,-12 0 0,0 0 0,0 0 0,1 0 0,-1 0 0,0-1 0,0 1 0,0-1 0,0 1 0,0-1 0,0 1 0,0-1 0,0 1 0,0-1 0,0 0 0,0 0 0,1 0 0,-2-1 0,1 1 0,0 0 0,-1 0 0,1 0 0,-1 0 0,1-1 0,-1 1 0,0 0 0,0 0 0,1-1 0,-1 1 0,0 0 0,0-1 0,0 1 0,0 0 0,-1 0 0,1-1 0,0 0 0,-4-12 0,-1 0 0,0 1 0,-1 0 0,0 0 0,-14-20 0,2 2 0,-131-216 0,121 207 0,-2 2 0,-1 1 0,-71-64 0,96 96 0,-69-55 0,65 53 0,0 1 0,0 0 0,0 0 0,-1 1 0,-22-6 0,20 9 0,13 2 0,0 0 0,-1 0 0,1 0 0,0 0 0,0 0 0,0 0 0,-1 0 0,1 0 0,0 0 0,0 0 0,0 0 0,0 0 0,-1 0 0,1 0 0,0 1 0,0-1 0,0 0 0,0 0 0,0 0 0,-1 0 0,1 0 0,0 0 0,0 1 0,0-1 0,0 0 0,0 0 0,0 0 0,0 0 0,0 1 0,0-1 0,0 0 0,0 0 0,-1 0 0,1 0 0,0 1 0,0-1 0,0 0 0,0 0 0,0 0 0,0 1 0,1-1 0,-1 0 0,0 0 0,0 0 0,0 0 0,0 1 0,0-1 0,0 0 0,0 0 0,0 0 0,0 0 0,0 0 0,0 1 0,1-1 0,-1 0 0,0 0 0,0 0 0,0 0 0,0 0 0,0 0 0,1 1 0,-1-1 0,0 0 0,8 10 0,1-1 0,11 11 0,5 4 0,50 63 0,-4 2 0,78 128 0,-138-200 0,-1 1 0,-1 0 0,13 32 0,-20-43 0,0 1 0,0 0 0,-1 0 0,0 0 0,0 0 0,0 0 0,-1 0 0,-1 0 0,1 0 0,-1 0 0,-1 0 0,-2 8 0,0-4 0,0 0 0,-1-1 0,0 1 0,-1-1 0,0 0 0,-15 18 0,9-15 0,0-1 0,-1 0 0,-1 0 0,-15 10 0,-13 5 0,-2-2 0,-63 27 0,104-51 0,-39 18-1365,7-3-5461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585 259 24575,'0'0'0,"0"3"0,-12 198 0,-14-2 0,13-108-47,-63 447-1419,19 1 270,34 41 1196,24 2 0,-4 902-975,-18-1007 432,-27-3 293,-19-138 1096,-24-10 425,49-198-169,-27 108 149,67-225-1249,-11 46 0,3 1-1,-3 75 1,13-130-2,0-1 0,1 1 0,-1-1 0,0 1 0,1-1 0,0 1 0,-1-1 0,1 1 0,0-1 0,0 0 0,0 1 0,1-1 0,-1 0 0,0 0 0,1 0 0,0 0 0,-1 0 0,1 0 0,2 1 0,4 3 0,0-1 0,-1 0 0,1-1 0,10 5 0,-16-9 0,32 15 0,1-2 0,40 10 0,78 12 0,-118-28 0,423 74-1295,5-18-315,-378-52 1551,997 111 59,-548-77-650,-1-26 1,-455-19 609,346-3 3832,-413 3-3727,1-1 0,-1 0-1,1-1 1,-1 0 0,1-1 0,-1 0 0,12-6 0,-15 5-66,-1 1 0,0-2 1,0 1-1,0-1 0,-1 0 1,0-1-1,0 1 0,0-1 1,0 0-1,8-13 0,-6 6 1,-1 0 0,0 0 0,-1-1 0,0 0 0,7-29 0,9-80 0,11-317-881,-30-4 154,-4 397 742,-28-984-1665,-59-1681-2059,87 2611 3738,1-257 77,18 2-54,78-405 1948,-93 743-1376,7-76 2167,-9 84-2622,-1 0 0,-1 0 0,0 0-1,0 0 1,-1 0 0,-1 0 0,-3-10-1,0 4-168,-1 0 0,-1 0 0,-1 0 0,0 1 0,-1 1 0,0 0 0,-1 0 0,-1 1 0,0 0 0,-1 1 0,0 0 0,-1 1 0,0 1 0,-1 0 0,0 1 0,-24-10 0,-11-2 5,-1 2 0,-91-20-1,-111-7-178,-458-23-348,-6 49 241,-339 25 214,1036-5 58,5 0 0,1 1-1,-15 2 1,25-2 25,0 0 0,0 0 1,0 1-1,0-1 1,0 1-1,0-1 1,0 1-1,1 1 0,-1-1 1,1 0-1,-5 5 1,4-3-160,0 1 0,0 0 1,0 0-1,-4 7 0,-9 24-6464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24575,'5'0'0,"1"1"0,-1 0 0,0 0 0,9 3 0,6 2 0,530 92-476,5-22-77,437 7 553,4-72 0,-819-19 965,-133 6-901,-43 2-113,-1 0 1,0 0-1,0 0 0,1 0 0,-1 0 1,0 0-1,0-1 0,1 1 0,-1 0 1,0 0-1,0 0 0,1 0 0,-1 0 1,0 1-1,0-1 0,1 0 0,-1 0 1,0 0-1,0 0 0,1 0 0,-1 0 1,0 0-1,0 0 0,1 1 0,-1-1 0,0 0 1,0 0-1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24575,'0'0'0,"1"0"0,326 25-48,-254-16-111,939 122-3732,-3 32 2454,-157-10 1530,-801-143-2842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24575,'0'0'0,"3"0"0,195-5 0,396 36-441,1 40-362,-40-4 411,-375-50 211,120 14-217,-244-24-100,66 19 0,-93-18-4482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24575,'0'0'0,"5"-6"0,22-22 0,72-69 0,-99 97 0,0-1 0,0 1 0,0 0 0,0 0 0,0 0 0,0 0 0,0 0 0,1 0 0,-1-1 0,0 1 0,0 0 0,0 0 0,0 0 0,0 0 0,1 0 0,-1 0 0,0 0 0,0 0 0,0 0 0,0 0 0,1 0 0,-1 0 0,0 0 0,0 0 0,0 0 0,0 0 0,1 0 0,-1 0 0,0 0 0,0 0 0,0 0 0,0 0 0,1 0 0,-1 0 0,0 0 0,0 0 0,0 0 0,0 0 0,1 1 0,0 7 0,-6 18 0,4-21 0,-6 25-120,-11 61 373,15-72-752,1 0-1,1 35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24575,'57'2'7,"1"2"0,60 13-1,111 34-259,179 56-928,67 17-346,-15-20 916,2-23-194,-309-63 913,-117-15 337,0-2-1,42-5 0,-65 3-341,0-1-1,-1 0 0,15-6 0,-11 2-5786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24575,'-13'28'0,"-13"39"0,13-31 0,4-13 0,-28 81 0,32-85 0,0-1 0,1 1 0,-2 33 0,6-50 0,0-1 0,0 1 0,0 0 0,0 0 0,1 0 0,-1 0 0,0-1 0,1 1 0,-1 0 0,1 0 0,0-1 0,-1 1 0,1 0 0,0-1 0,0 1 0,0-1 0,0 1 0,0-1 0,2 2 0,-1-1 0,1-1 0,-1 1 0,0-1 0,1 0 0,0 1 0,-1-1 0,1 0 0,0-1 0,-1 1 0,1 0 0,5 0 0,3-1 0,0 0 0,0 0 0,0-1 0,0 0 0,-1-1 0,1 0 0,0-1 0,16-6 0,-1-2 0,-1-1 0,29-18 0,93-73 0,-46 29 0,-100 73 0,1 0 0,0-1 0,0 1 0,1-1 0,-1 1 0,1 0 0,-1 0 0,3-1 0,-4 2 0,-1 0 0,1 0 0,-1 0 0,0 0 0,1 0 0,-1 0 0,1 0 0,-1 0 0,1 0 0,-1 0 0,0 0 0,1 1 0,-1-1 0,1 0 0,-1 0 0,0 0 0,1 1 0,-1-1 0,1 1 0,0-1 0,-1 1 0,1 0 0,-1 0 0,1 0 0,-1-1 0,1 1 0,-1 0 0,0 0 0,1 0 0,-1 0 0,0 0 0,0 1 0,2 10 0,-2 1 0,1-1 0,-3 24 0,-10 39 0,8-56 0,-6 45-455,2 1 0,2 121 0,6-175-6371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24575,'0'0'0,"2"-3"0,7-2 0,0 0 0,0 0 0,0 1 0,1 0 0,0 0 0,0 1 0,12-3 0,10 0 0,0 1 0,1 2 0,-1 0 0,1 3 0,35 3 0,-66-3 0,1 0 0,-1 0 0,1 1 0,-1-1 0,1 1 0,-1 0 0,0-1 0,1 1 0,-1 0 0,0 0 0,0 1 0,1-1 0,-1 0 0,0 1 0,0-1 0,0 1 0,2 3 0,-2-2 0,-1-1 0,1 1 0,-1-1 0,0 1 0,0 0 0,0-1 0,-1 1 0,1 0 0,-1 0 0,1-1 0,-1 1 0,0 0 0,0 0 0,0 0 0,-1 5 0,-2 7 0,-1 1 0,0-1 0,-1 0 0,0-1 0,-15 28 0,-46 66 0,61-101 0,-110 159 0,15-25 0,93-131 0,0 0 0,0 1 0,-10 21 0,16-30 0,0 1 0,0 0 0,0-1 0,0 1 0,1-1 0,-1 1 0,1 0 0,0 0 0,0-1 0,0 1 0,0 0 0,0 0 0,0-1 0,1 1 0,-1 0 0,1 0 0,0-1 0,2 5 0,0-1 0,1-1 0,0 0 0,0 0 0,0-1 0,1 1 0,-1-1 0,1 0 0,0 0 0,1 0 0,6 3 0,3 1 0,0-1 0,27 9 0,1-4-1365,-6-3-5461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24575,'0'0'0,"0"0"0,5-6 0,6-3 0,1 0 0,24-12 0,-7 4 0,109-75 0,-136 90 0,1 0 0,-1 1 0,1 0 0,-1-1 0,1 1 0,-1 0 0,1 0 0,0 0 0,-1 1 0,1-1 0,0 1 0,0-1 0,3 1 0,-5 1 0,-1-1 0,0 1 0,1-1 0,-1 1 0,0-1 0,0 1 0,1 0 0,-1-1 0,0 1 0,0 0 0,0-1 0,0 1 0,0 0 0,0-1 0,0 1 0,0 0 0,0-1 0,0 1 0,0-1 0,0 2 0,-1 1 0,0 33 0,-3 0 0,-1-1 0,-1 0 0,-2 0 0,-2-1 0,-1 0 0,-2 0 0,-21 40 0,28-62-455,0 1 0,-6 21 0,9-22-6371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117 536 24575,'23'-10'0,"1"1"0,36-9 0,13-5 0,-31 7 0,-1-2 0,76-46 0,-92 48 0,-1-2 0,0-1 0,-2-1 0,0 0 0,27-34 0,-42 46 0,-1-1 0,0 0 0,0 0 0,-1-1 0,0 1 0,4-13 0,-8 19 0,0 0 0,0-1 0,0 1 0,-1 0 0,1-1 0,-1 1 0,0 0 0,0-1 0,0 1 0,0-1 0,0 1 0,-1 0 0,0-1 0,0 1 0,0 0 0,0 0 0,0-1 0,-1 1 0,1 0 0,-1 0 0,0 0 0,0 1 0,-3-5 0,-2 1 0,1 0 0,-2 0 0,1 0 0,-1 1 0,1 0 0,-2 1 0,1 0 0,0 0 0,-1 1 0,1 0 0,-1 0 0,-13-2 0,-11 0 0,0 2 0,-35 0 0,61 3 0,-5-1 0,-25 0 0,-61 5 0,93-3 0,0 0 0,0 0 0,0 0 0,0 0 0,0 1 0,-6 3 0,10-4 0,-1 0 0,1 0 0,-1 0 0,1 0 0,-1 0 0,1 0 0,0 1 0,-1-1 0,1 1 0,0-1 0,0 1 0,0-1 0,0 1 0,0-1 0,1 1 0,-1 0 0,0 0 0,1-1 0,-1 1 0,0 3 0,1 0 0,0 1 0,0-1 0,0 1 0,1-1 0,0 1 0,0-1 0,0 1 0,1-1 0,2 7 0,5 8 0,11 19 0,-18-35 0,78 118 0,-1-2 0,-74-111 0,-1 0 0,1 0 0,-2 1 0,1-1 0,-2 1 0,1 0 0,-1 0 0,-1 0 0,1 14 0,-2-16 0,0-1 0,-1 0 0,0 0 0,-1 0 0,1 0 0,-1 0 0,-1 0 0,1 0 0,-1 0 0,0-1 0,-1 0 0,0 1 0,0-1 0,-5 6 0,-5 3 0,0 0 0,0-1 0,-2-1 0,-19 13 0,-73 40 0,0-15 133,16-8-1631,78-35-5328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24575,'0'0'0,"8"-2"0,17-8 0,39-23 0,-18 8 0,61-27 0,190-64 0,-221 94 0,1 2 0,0 4 0,124-9 0,-118 22 0,0 3 0,0 4 0,0 3 0,101 24 0,-122-16 0,0 3 0,-1 3 0,95 46 0,-57-15 0,115 81 0,3 37 0,-15 15 0,-180-164 0,262 261 0,-281-279 0,-2-2 0,0 1 0,1-1 0,-1 1 0,1-1 0,-1 0 0,1 0 0,-1 0 0,1 1 0,0-1 0,0-1 0,2 2 0,-5-13 0,-5-16 0,-47-210 0,16 113 0,-94-211 0,93 266 0,24 45 0,-18-39 0,28 48 0,3 10 0,3 8 0,42 79 0,-10-20 0,67 154 0,-88-180 0,-1-1 0,-1 1 0,-3 1 0,6 51 0,-12-74 0,-2-1 0,0 1 0,-1-1 0,0 1 0,-1-1 0,-1 1 0,0-1 0,0 0 0,-2 0 0,1 0 0,-2-1 0,1 0 0,-2 0 0,0 0 0,0-1 0,-1 0 0,0 0 0,-1-1 0,-14 13 0,-2 0 0,-2-1 0,0-1 0,-1-1 0,-1-2 0,-47 22 0,67-36-455,0 0 0,-13 3 0,12-5-6371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24575,'-6'13'0,"3"-6"0,1-1 0,1 1 0,-1 0 0,1 0 0,1-1 0,-1 11 0,0-8 0,-1 78 0,4 48 0,5 47-406,16 517-3510,-30 5 2860,-27-112-381,-4 106 730,32-354 1334,12-115 3057,-6-192-2500,0-22-708,0 0 1,1 1-1,4 17 1,-4-30-470,0-1 0,0 1 1,0-1-1,0 0 0,0 1 1,1-1-1,-1 0 0,1 0 0,-1 0 1,1 0-1,0 0 0,0 0 0,0 0 1,0-1-1,0 1 0,1-1 0,4 3 1,3 1-12,0-1 1,22 6-1,-32-10 5,249 52-1,4-20 0,-246-31 0,56 6 0,244 23 0,-219-25 0,129-9 0,-177-1 0,-1-1 0,0-2 0,0-1 0,-1-2 0,0-2 0,-1-2 0,60-32 0,-59 25 0,-2-2 0,-1-1 0,0-1 0,-3-2 0,0-2 0,53-64 0,-71 76 0,-1-1 0,-1 0 0,-1-1 0,0 0 0,-2 0 0,0-1 0,-2-1 0,0 1 0,4-29 0,20-187 17,-19-3-230,-15-369-1927,-23 1-939,8 240 2300,2-44 220,-6-140-316,15 394 884,-11-175 4811,17 327-4431,1 0-1,-1 0 1,0 0 0,-4-11 0,4 15-339,0 0 1,0 0-1,0 0 0,0 0 1,0 0-1,-1 0 0,1 0 1,-1 1-1,1-1 0,-1 1 0,0-1 1,0 1-1,1-1 0,-1 1 1,0 0-1,-3-1 0,-14-5-50,-1 0 0,-1 2 0,1 0 0,-29-2 0,27 4 0,-274-35-354,-562 3 0,817 36-270,-52 9 1,68-5-5613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24575,'0'0'0,"0"-6"0,1 5 0,-1 0 0,1 0 0,0 0 0,-1 0 0,1 0 0,0 0 0,0 0 0,-1 0 0,1 0 0,0 0 0,0 1 0,0-1 0,0 0 0,0 1 0,0-1 0,2 0 0,22-7 0,-20 7 0,162-33 13,8 10-138,-145 21 50,489-44-838,-349 42 313,181 18 0,-287-7-5291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24575,'11'0'0,"162"10"0,-66-1 0,467 5-404,18 1-18,-537-12-806,-15 1-4909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24575,'9'0'0,"-5"1"0,292 11 0,353-54-938,-523 28 247,145-36-1,-199 32-5178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24575,'0'-1'0,"0"0"0,0 0 0,1 0 0,-1 1 0,0-1 0,1 0 0,-1 0 0,1 1 0,-1-1 0,1 0 0,-1 1 0,1-1 0,-1 0 0,1 1 0,1-2 0,12-8 0,-11 8 0,6-3 0,-6 2 0,0 1 0,0-1 0,0 1 0,0 0 0,1 0 0,-1 1 0,1-1 0,0 1 0,-1 0 0,8-2 0,-11 3 0,1 1 0,0-1 0,-1 0 0,1 1 0,0-1 0,-1 1 0,1-1 0,-1 0 0,1 1 0,0-1 0,-1 1 0,1 0 0,-1-1 0,0 1 0,1-1 0,-1 1 0,1 0 0,-1-1 0,0 1 0,0 0 0,1-1 0,-1 1 0,0 0 0,0-1 0,0 1 0,0 0 0,0 0 0,0-1 0,0 2 0,0 23 0,-3-1 64,-8 31 0,-3 18-1557,12-55-5333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24575,'0'0'0,"0"0"0,0 0 0,4-1 0,5 0 0,0-2 0,0 1 0,0-1 0,-1-1 0,1 0 0,-1 0 0,0 0 0,15-11 0,-3-1 0,35-35 0,128-166 0,-179 212 0,-1 0 0,1 1 0,0 0 0,4-4 0,-8 7 0,0 1 0,0 0 0,0 0 0,1 0 0,-1 0 0,0 0 0,0 0 0,0 0 0,0-1 0,0 1 0,0 0 0,0 0 0,0 0 0,0 0 0,1 0 0,-1 0 0,0 0 0,0 0 0,0 0 0,0 0 0,0 0 0,0 0 0,1 0 0,-1 0 0,0 0 0,0 0 0,0 0 0,0 0 0,0 0 0,0 0 0,1 0 0,-1 0 0,0 0 0,0 0 0,0 0 0,0 0 0,0 0 0,0 0 0,1 0 0,-1 0 0,0 0 0,0 0 0,0 0 0,0 0 0,0 0 0,0 1 0,0-1 0,0 0 0,1 0 0,-1 0 0,0 0 0,0 0 0,0 0 0,0 1 0,0 10 0,-8 66 0,7-68 0,-56 317 0,-18-1 0,71-309 0,-3 13-88,1-8-338,2-1 1,-3 27-1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24575,'0'-6'0,"0"0"0,1-1 0,0 1 0,1 0 0,0 0 0,3-9 0,19-35 0,-17 36 0,12-19 0,1 1 0,1 1 0,2 0 0,1 2 0,1 1 0,2 1 0,43-35 0,-61 56 0,-1-1 0,1 1 0,14-8 0,-23 14 0,1 0 0,0-1 0,-1 1 0,1 0 0,0-1 0,0 1 0,-1 0 0,1 0 0,0 0 0,0 0 0,0 0 0,-1 0 0,1 0 0,0 0 0,0 0 0,1 0 0,-2 0 0,1 1 0,-1-1 0,1 1 0,-1-1 0,1 1 0,-1-1 0,1 1 0,-1-1 0,0 1 0,1 0 0,-1-1 0,0 1 0,1-1 0,-1 1 0,0 0 0,0-1 0,0 1 0,0 0 0,1-1 0,-1 1 0,0 0 0,0 10 0,0 0 0,0-1 0,-1 1 0,-1 0 0,-4 17 0,6-26 0,-89 337 0,12-50 0,68-249-682,-6 65-1,13-80-6143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24575,'0'0'0,"2"-2"0,62-42 0,12-8 0,164-156 0,-233 202 0,-3 1 0,0 1 0,1 0 0,0 0 0,-1 1 0,1-1 0,1 1 0,5-3 0,-11 6 0,0 0 0,1 0 0,-1 0 0,1 0 0,-1 0 0,0-1 0,1 1 0,-1 0 0,1 0 0,-1 0 0,0 0 0,1 0 0,-1 0 0,1 0 0,-1 0 0,0 1 0,1-1 0,-1 0 0,1 0 0,-1 0 0,0 0 0,1 0 0,-1 1 0,0-1 0,1 0 0,-1 1 0,1-1 0,0 1 0,-1 0 0,1 1 0,0-1 0,-1 0 0,1 0 0,-1 0 0,0 0 0,1 2 0,2 14 0,0 1 0,-2 0 0,0-1 0,-1 1 0,-3 24 0,2-18 0,-9 132-61,-4 258-1243,15-370-5522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24575,'1'14'0,"1"-1"0,0 1 0,1-1 0,0 1 0,7 15 0,-1-1 0,29 86 0,13 48 0,31 177 0,-44-182 0,-24-103 0,-10-37 0,1 32 0,-4-39 0,-1-8 0,0-1 0,0 0 0,0 1 0,1-1 0,-1 1 0,0-1 0,1 1 0,-1-1 0,1 0 0,0 1 0,-1-1 0,1 0 0,0 0 0,0 0 0,-1 1 0,1-1 0,0 0 0,0 0 0,1 0 0,1 1 0,-1-1 0,1 0 0,-1 0 0,1 0 0,0 0 0,0 0 0,0-1 0,-1 1 0,1-1 0,5 0 0,145-2 0,-78 0 0,78 7 0,-3 12 0,178 12 0,47-29 0,-170-1 0,-197 1 0,-3 0 0,1 0 0,-1 0 0,0 0 0,10-3 0,-14 3 0,1-1 0,-1 1 0,0-1 0,1 1 0,-1-1 0,0 0 0,0 1 0,1-1 0,-1 0 0,0 0 0,0 0 0,0 0 0,0 0 0,0 0 0,0 0 0,-1-1 0,1 1 0,0 0 0,0 0 0,-1-1 0,1 1 0,0-3 0,1-9 0,0 0 0,-1 0 0,0 0 0,-1 0 0,-2-17 0,0-5 0,-4-185 0,-19 1 0,-28-32 0,39 183 0,-7-44 0,20 107 0,0 0 0,0-1 0,-1 1 0,1 0 0,-5-8 0,6 12 0,-1-1 0,0 1 0,0 0 0,0-1 0,0 1 0,0 0 0,0 0 0,0 0 0,0 0 0,-1 0 0,1 0 0,0 0 0,-1 0 0,1 1 0,0-1 0,-1 0 0,1 1 0,-1-1 0,1 1 0,-1 0 0,1-1 0,-1 1 0,1 0 0,-3 0 0,-6 1 0,0 0 0,0 1 0,0 1 0,0-1 0,-11 6 0,-4 1 0,5-3 0,-105 31 0,95-30 0,-2-1 0,-34 2 0,-162 1 0,78-5 0,-20 15 0,-11 0 0,169-18 0,0 0 0,-1 1 0,-13 5 0,11-3 0,-23 3 0,-137 7-1365,159-13-5461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24575,'0'79'7,"-7"320"-1285,-17-94 1021,9-131 260,-11 216-3,6-66 0,4-128-70,-15 328-208,31 293-923,2-346 934,-1-106 536,-3 443-1453,-13-236 865,8-326 363,-16 331-787,0-3-287,-8 111 96,17-409 902,-12 443 33,13-320-17,5-78 357,7-2 3982,1-285-9893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24575,'1'-2'0,"-1"0"0,0 1 0,1-1 0,-1 1 0,1-1 0,0 1 0,0-1 0,-1 1 0,1 0 0,0-1 0,0 1 0,0 0 0,0 0 0,0-1 0,1 1 0,1-1 0,23-17 0,-24 18 0,17-10 0,1 1 0,1 1 0,-1 1 0,41-11 0,90-9 0,310-14-894,349 36-2021,-550 7 2416,703-9 33,-736-13 3304,-217 20-2769,1-1 428,-4 1-300,0 0 1,0 0-1,-1 1 0,9 0 1,-13 0-182,0 1 0,-1-1 0,1 0-1,-1 1 1,1-1 0,-1 1 0,1-1 0,-1 1 0,1 0 0,-1-1 0,1 1 0,-1 0 0,0 0 0,1 0 0,-1 0 0,0 0 0,0 1 0,0-1 0,0 0 0,0 0 0,0 1 0,0-1 0,0 2 0,2 6-16,0 0 0,-1 0 0,0 1 0,0-1 0,-1 1 0,-1 17 0,1-11 0,0 335-539,-2-225-560,0 49 771,-1 31-218,-4 134-2102,-26 469 1990,-12-180-1379,29-422 2022,-25 567-1282,25 18 1010,16 8 345,0-268-14,-1 1254 918,0 503 2255,0-1227-2054,0-1028-5344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24575,'1'29'0,"10"52"0,-1-4 0,-9-66-57,13 258-1251,-14-254-5518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24575,'68'-6'0,"-10"0"0,-51 6 0,1 0 0,-1 0 0,0 1 0,1-1 0,11 5 0,-15-4 0,-1 0 0,1 1 0,-1-1 0,0 1 0,0 0 0,0 0 0,0 0 0,0 0 0,0 1 0,-1-1 0,1 1 0,-1 0 0,3 3 0,-2-2 0,-1-1 0,1 1 0,-1 0 0,0 0 0,0 0 0,-1 0 0,1 0 0,-1 0 0,0 0 0,0 0 0,-1 0 0,1 1 0,-1 3 0,0-5 0,0 0 0,-1-1 0,1 1 0,-1-1 0,0 1 0,1-1 0,-1 1 0,0-1 0,-1 1 0,1-1 0,0 0 0,-1 0 0,1 0 0,-1 0 0,0 0 0,0 0 0,0 0 0,0 0 0,0-1 0,0 1 0,0-1 0,-3 2 0,-9 5 0,-1-1 0,0-1 0,-17 5 0,-49 9 0,52-13 0,23-5 0,7 0 0,13 0 0,-1 1 0,8 5 0,-5-2 0,0 0 0,27 16 0,-39-19 0,1 0 0,-1 0 0,0 0 0,0 1 0,0-1 0,-1 1 0,1 0 0,-1 0 0,0 1 0,0-1 0,0 1 0,-1-1 0,3 8 0,-2-4 0,0 1 0,0 0 0,-1 0 0,2 19 0,-4-25 0,1 1 0,-2-1 0,1 0 0,0 1 0,-1-1 0,1 1 0,-1-1 0,0 0 0,0 0 0,0 1 0,-1-1 0,1 0 0,-1 0 0,0 0 0,0-1 0,-4 6 0,-1-1 0,0-1 0,-1 0 0,1 0 0,-1-1 0,-1 0 0,1 0 0,-13 5 0,2-3 0,0 0 0,-30 5 0,33-9-341,0-1 0,0-1-1,-16 0 1,16-2-6485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2581 24575,'4'-2'0,"0"1"0,1-1 0,-2 0 0,1 0 0,0 0 0,0 0 0,-1-1 0,1 0 0,3-3 0,-1 1 0,883-651-4119,-350 325 1834,-424 273 2285,3 6 0,137-42 0,252-34 0,-287 91-408,438-15 0,221 89-408,-124-1 465,-210-71-1404,138-85 809,-4-57 1,-367 76 945,367-168-212,-11-40-4,-507 231 206,-133 65-24,149-69 1723,-161 75-1044,0 1 1,1 1 0,29-7-1,-37 11-119,0 0-1,0 1 0,0 0 0,0 0 1,0 1-1,0 0 0,0 1 0,16 5 1,34 15-102,67 37 1,-76-34-263,76 37 421,484 229-3837,15-28-1018,335 57 3710,22-104 425,-764-184-538,-36-9 598,-37-5 502,76 9 1658,-74-12 4246,-123-12-5879,0 1 1,0 1-1,-1 1 1,24 10-1,90 43-830,-93-38 560,87 39-622,442 226-2317,151 145-1787,-28 37 2092,-508-333 1214,-33-13 986,-34-16 475,-94-80 91,-1 2 0,31 42 1,-41-46-11,-1 1 0,-1 0 0,17 44 1,25 104-297,-13 7-43,4 12 507,86 209 1418,30-8-659,112 262-2540,-238-566 1210,217 544-2264,37 161 2365,-64-65-185,-182-543-23,-8 2 0,14 221-1,-42-246 94,-7 1-1,-35 300 1,-3-247 188,-8-2-1,-10-2 1,-153 384-1,167-504 68,-5-1-1,-4-2 0,-3-3 0,-5-1 0,-3-4 0,-75 80 0,50-73-328,-3-4 0,-5-4 1,-195 132-1,109-105-178,-324 144 1,-220 18-230,695-262 565,-439 150 722,381-123 88,-102 58 1,-68 57-1009,150-85 341,-358 189 382,370-212 124,-1-4-1,-2-5 0,-166 35 1,79-35-609,-45-2 27,-52-7-481,-58-8-1369,-47-6 814,-57-5-1201,-855-5-1037,317-2 2247,630 5 993,56 7 153,50 6 465,44 6-160,38 4 763,-150 47 2367,54-10 3192,-121-4-5358,-2-19-1766,260-28-369,-81 8-950,-528 60-2058,495-53 3003,-363 37-509,-284-10-464,40-49 1689,580-20-63,-156-35-277,330 32 548,1-4 0,-134-51 1,169 50 74,1-1 1,1-3 0,-51-36 0,65 37-197,2-1 1,2-2-1,0-2 1,-45-55-1,43 41 9,2-3 0,1 0 0,-39-87 1,41 67 143,3-2 0,-24-100 0,27 57-160,5-2 0,5 0 0,0-193 0,32-85-80,-9 239 0,-7 124 0,16-491 0,-20 411 0,-5 1 0,-4 0 0,-28-110 0,-2 57-7,-82-207-1,-105-140 195,6 103 1217,-21-42-80,-38-218-1560,57-20 1,214 649 237,-147-522-240,131 439-134,-14-153 1,33 177 241,4 0 0,11-108 0,52-210 130,-10 87 0,-19-61 146,-29 356-49,13-140 1322,2-53 1631,-14-45-1160,-22 3-1240,-6 27-271,22 213-379,-2 0 0,0 0 0,-13-35 0,-34-75 0,39 105 0,-14-32 0,-29-79 0,54 136 0,-1-1 0,2 1 0,-1 0 0,1-1 0,0-9 0,1 14 0,0-1 0,1 0 0,-1 0 0,1 0 0,0 1 0,0-1 0,0 0 0,0 1 0,1-1 0,0 1 0,-1-1 0,4-3 0,3-2 0,0 1 0,0 0 0,1 0 0,0 0 0,0 1 0,1 0 0,15-8 0,178-86 0,-74 41 0,-120 56 69,-1-1-1,0 0 0,0 0 0,12-10 1,-18 13-151,0 0 1,0 0 0,0 0 0,-1 0-1,1-1 1,-1 1 0,1 0-1,-1-1 1,0 1 0,0-1 0,0 1-1,0-1 1,-1 1 0,1-1 0,0 0-1,-1 1 1,0-1 0,0 0 0,0 0-1,0-2 1,-3-9-6745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24575,'404'24'-68,"-236"-10"-717,535 23-871,253-35 1371,-520-4 119,-309 2-459,314 7 477,153 24-692,125 7-282,-666-35 1122,581 47 0,-633-50 0,494 57-160,-2 21-1,586 163-142,-1035-230 306,355 99-394,-214-49 1139,194 94-1,-249-97 1325,-116-52-1508,-11-5-570,1 1 207,1 0 0,-1 0 0,1-1 0,8 2 1,-12-3-180,-1 1 0,1-1 1,-1 0-1,1 0 0,-1 0 1,1 0-1,0 0 1,-1-1-1,1 1 0,-1 0 1,1 0-1,-1 0 0,1 0 1,-1-1-1,1 1 0,-1 0 1,1 0-1,-1-1 1,1 1-1,-1 0 0,1-1 1,-1 1-1,1-1 0,-1 1 1,0 0-1,1-1 1,-1 1-1,0-1 0,1 1 1,-1-1-1,0 1 0,0-1 1,1 1-1,-1-1 0,0 0 1,0 1-1,0-1 1,0 1-1,0-1 0,0 1 1,0-1-1,0 0 0,0 1 1,0-1-1,0 1 1,0-1-1,0 1 0,-1-2 1,-1-5 37,0 0 1,0-1-1,-1 1 1,0 0-1,-1 1 1,1-1 0,-10-12-1,6 8-64,-34-49-56,-61-69 0,-61-44-449,-38-13 509,193 179 0,1 2 0,0-1 0,0 0 0,-6-9 0,13 15 0,0 0 0,0 0 0,0 0 0,0 0 0,0 0 0,0 0 0,0 0 0,0 0 0,1 0 0,-1 0 0,0 0 0,0 0 0,0 0 0,0 0 0,0 0 0,0 0 0,0 0 0,0 0 0,0 0 0,0 0 0,0 0 0,1 0 0,-1 0 0,0-1 0,0 1 0,0 0 0,0 0 0,0 0 0,0 0 0,0 0 0,0 0 0,0 0 0,0 0 0,0 0 0,0 0 0,0 0 0,0-1 0,0 1 0,0 0 0,0 0 0,0 0 0,0 0 0,0 0 0,0 0 0,0 0 0,0 0 0,0 0 0,0 0 0,0-1 0,0 1 0,0 0 0,0 0 0,9 3 96,0 1 1,0-1-1,11 8 0,-4-3 43,289 178-43,-268-161-87,193 139-9,-201-139 0,0 1 0,-1 1 0,-2 1 0,-1 2 0,27 41 0,-45-60 0,-1 0 0,-1 1 0,0-1 0,0 1 0,-1 0 0,-1 0 0,2 13 0,-3-16 0,-1-1 0,0 1 0,-1 0 0,0 0 0,-1-1 0,1 1 0,-2 0 0,1 0 0,-1-1 0,-6 16 0,5-17 0,-1 0 0,-1 0 0,1 0 0,-1 0 0,-1-1 0,1 1 0,-1-1 0,0-1 0,0 1 0,-1-1 0,-7 5 0,-6 2 0,-2 0 0,-31 14 0,14-11-5,-1-2 0,-51 12 0,-85 6-577,173-30 559,-432 42-105,378-40 132,-360 12-1245,376-15-4965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37:33.6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24575,'7'6'0,"0"0"0,1-1 0,0 0 0,-1 0 0,2-1 0,8 4 0,-3-1 0,249 103-1321,14-21-617,411 81-2235,270 10 3237,-203-43 773,-687-124 638,84 19 3278,-130-25-7641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24575,'0'0'0,"1"0"0,2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24575,'2'75'0,"13"82"0,24 77 0,90 318-1175,-39-185 1198,-45-120-220,-13 2-155,-11-81 163,28 149-1156,0 4 1590,-21 2-230,-27 132 128,-3-250-140,-10 243-503,1-102 158,8 634 342,4-578 0,5 78-2130,0-42-49,-6 108 3266,0-537-1509,-1-4 959,1 1 1,1-1-1,-1 0 1,1 1-1,1 5 1,-2-10-388,1 0 0,-1 0 0,0 1 0,1-1 0,0 0 0,-1 0 1,1 0-1,0 0 0,0 0 0,-1 0 0,1 0 0,0 0 0,0 0 0,0 0 0,0-1 0,0 1 0,0 0 0,0-1 0,1 1 0,-1 0 0,0-1 1,0 0-1,0 1 0,1-1 0,-1 0 0,2 1 0,15 0-138,0 0 1,32-3-1,-10 0-11,-23 2 49,462-20-2019,882-37-3088,-1088 49 4945,369-9-579,-2 20 515,-202 15 7348,-226 5-6324,55 2-913,312-22 65,-323-4 0,110-16 0,-146-1 0,136 2 0,20-3 0,-159-11 0,28-4 0,-122 15 0,-21 2 0,-94 16 0,1 0 0,-1-1 0,0 0 0,0-1 0,10-3 0,-13 3 0,-1 1 0,1-1 0,-1 0 0,0 0 0,0-1 0,0 1 0,0-1 0,0 0 0,5-7 0,2-6 0,-1 0 0,0 0 0,-2-1 0,14-37 0,15-87 0,63-431-3080,-40-6-1035,-14-558 1613,-96 515 2482,-51 7 13,64 407-44,-47-247 1083,41 247-1136,-50-258 2707,35 92-2603,17-3 0,16 146 0,-29-177 200,47 358 33,-7-50 1728,-30-198-1471,35 238 476,2 8-168,-2 1 0,-21-66 0,-53-88-798,82 203 0,-2-5 0,0 0 0,0 1 0,-6-7 0,8 11 0,-1 0 0,0 0 0,0 0 0,0 0 0,0 0 0,0 1 0,0-1 0,0 1 0,-1-1 0,1 1 0,0 0 0,-5-2 0,-5 0 0,-1 1 0,1 0 0,-1 1 0,-14 0 0,20 1 0,-476 7-1953,-3 34-1047,153-6 577,-436 39-469,9-23 1413,0-12 326,701-36 1231,-290 12-236,-577 38 793,643-21 1381,98 2 2614,88-12-665,-116 25-2078,-4-19-2040,-267-22 153,296-8 0,-411 2-1365,575 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24575,'-1'34'0,"-10"60"0,-15 32 0,19-93 0,-100 529-405,50 9 0,46-344 367,-3 93-77,17-2 47,2-250 68,26 117 0,39 59 0,-57-209 167,1 0 0,1-2 0,28 45 0,-41-75-152,-1 0 0,1 0 1,0-1-1,1 1 0,-1 0 0,0-1 0,1 0 0,-1 1 0,1-1 0,0 0 1,0-1-1,0 1 0,0 0 0,0-1 0,0 1 0,0-1 0,0 0 0,1 0 1,-1 0-1,0-1 0,1 1 0,-1-1 0,5 0 0,55-1-15,92-12 0,-80 5 0,291-35-1667,35-3-188,876-34-1296,-414 56 1328,-246-8 2585,-489 24-687,287-3 6074,-398 11-5960,1-1 0,-1 0 0,0-1-1,1-1 1,-1-1 0,-1 0 0,32-13-1,-41 14-188,-1-1 0,1 0 0,9-9 0,10-6 0,-16 13 0,-1-1 0,-1 0 0,1 0 0,-1-1 0,0 0 0,-1 0 0,0-1 0,0 0 0,-1 0 0,0 0 0,-1-1 0,4-10 0,6-16 0,-3 0 0,10-43 0,-20 69 0,8-28 0,38-170 0,81-509-1945,-86 467 1618,19-124-286,-56 334 606,20-156-61,-13 0 451,-2 41 2097,0 19-2383,-10 130-97,-1 2 0,0 1 0,0-1 0,0 0 0,-1-4 0,1 6 0,-1 1 0,1 0 0,0 0 0,-1 0 0,1 0 0,-1 0 0,0 0 0,1 0 0,-1 0 0,1 0 0,-1 0 0,0 0 0,0 0 0,0 1 0,0-1 0,1 0 0,-1 0 0,-2 0 0,-6-2 0,1 0 0,-1 1 0,1 0 0,-1 0 0,0 1 0,0 0 0,-9 1 0,10-1 0,-320-1-927,-3 19-1369,225-11 1336,-1163 75-2808,302-43 1459,483-20 8123,454-17-5100,-460 16 3018,408-21-3732,-100-18 0,82 8 0,-188-33 127,96 13-1619,162 29-5334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50 24575,'0'28'0,"0"36"0,-10 91 0,-49 101 0,23-117 0,-19 147 0,46-212 0,2 144 0,7-216 0,0 0 0,1-1 0,-1 1 0,0 0 0,1 0 0,-1 0 0,1 0 0,0 0 0,-1-1 0,1 1 0,0 0 0,0 0 0,0-1 0,0 1 0,1-1 0,-1 1 0,0-1 0,1 0 0,-1 1 0,1-1 0,-1 0 0,1 0 0,-1 0 0,1 0 0,0 0 0,0 0 0,-1-1 0,1 1 0,2 0 0,6 1 0,0 0 0,-1-1 0,1 0 0,16-1 0,-24 0 0,225-5 16,-37 0-189,586 3-573,-537 2 555,33-20 316,-170 15 835,-55 3-951,-36 2-9,-1-1 0,1 0 0,-1-1 0,0 0 0,1-1 0,-1 0 0,0-1 0,-1 0 0,1 0 0,-1-1 0,0 0 0,0-1 0,0 0 0,-1-1 0,0 1 0,0-1 0,-1-1 0,8-9 0,-5 3 0,-2-1 0,0 0 0,0 0 0,-1-1 0,-1 0 0,-1 0 0,0-1 0,4-29 0,-2-11 0,-1-72 0,-6 126 0,-1-545 0,-9 358 0,10 185 0,-1 0 0,1 0 0,-1 0 0,0 0 0,-1 0 0,1 1 0,-1-1 0,-3-4 0,4 6 0,-1 1 0,1 0 0,-1 0 0,0 0 0,0 0 0,0 0 0,0 0 0,-1 1 0,1-1 0,0 1 0,-1 0 0,1-1 0,-1 1 0,1 0 0,-1 0 0,-3 0 0,-12-4 0,0 2 0,-30-2 0,-42 2 0,67 3 0,-631 41-1470,-272 44 1470,415-41-69,472-39-1039,16 0-4436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52 392 24575,'0'39'0,"-11"264"0,2-215 0,-19 222 0,25 205 0,4-349 0,7 262 0,28-3 0,-30-377 0,23 83 0,-27-127 0,-1-1 0,1 1 0,0 0 0,0 0 0,0-1 0,0 1 0,1-1 0,-1 1 0,1-1 0,0 0 0,0 0 0,0-1 0,0 1 0,1 0 0,-1-1 0,1 0 0,0 0 0,-1 0 0,1 0 0,0-1 0,8 3 0,5-1 0,0 0 0,0-1 0,1 0 0,18-2 0,-23 0 0,354 1-1105,-253-1 699,418-1-1262,67 0-698,1018 2 1235,-1167-11 1967,-119-24 4694,-211 19-5220,-91 12-310,213-22 0,-225 24 0,-2 1 0,0-2 0,0 1 0,0-2 0,16-4 0,-27 5 0,1 0 0,-1 0 0,1 0 0,-1 0 0,0-1 0,0 0 0,0 0 0,0 0 0,0 0 0,0 0 0,-1-1 0,0 0 0,0 0 0,0 0 0,0 0 0,3-7 0,3-10 0,-1 0 0,-1-1 0,0 0 0,3-32 0,-6 35 0,40-308-1084,-42 303 884,27-501-1749,-23-4 833,3-113 37,-5 527 1078,4-112-127,-6 76 3652,-1 134-3021,-1 11-185,0 1 0,0-1-1,-1-7 1,1 12-310,0 1 1,0-1-1,0 0 1,-1 1-1,1-1 0,0 0 1,-1 1-1,1-1 0,-1 0 1,1 1-1,-1-1 0,1 1 1,-1-1-1,1 1 1,-1-1-1,1 1 0,-1-1 1,0 1-1,1 0 0,-1-1 1,0 1-1,1 0 1,-1-1-1,0 1 0,1 0 1,-1 0-1,0 0 0,0 0 1,1 0-1,-1 0 0,0 0 1,0 0-1,-1 0 1,-4 0-21,1 1 0,-1 0 1,-9 3-1,9-2 33,-135 40-16,-88 21-189,88-35-263,-226 15 0,-90-29-531,-12-15-495,259-1 1232,-1475 0 2299,1612 2-1984,44 1 447,1 1 0,-33 6 0,-55 18-481,64-13-10,-216 56-30,152-38 0,14-1 0,43-13 0,-92 17 0,139-32-114,-6 0-303,1 1 0,-35 10 0,33-5-6409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24575,'0'1279'0,"1"-1241"0,6 51 0,-7-87 0,0 1 0,1-1 0,0 1 0,-1-1 0,1 0 0,0 1 0,0-1 0,0 0 0,0 0 0,0 0 0,3 3 0,-2-3 0,-1-1 0,1 0 0,-1 0 0,1 1 0,-1-1 0,1 0 0,0-1 0,0 1 0,-1 0 0,1 0 0,0-1 0,0 1 0,0-1 0,0 0 0,2 1 0,30 0 0,45-2 0,-25-1 0,619-7-1226,-493 6 1192,520-25-376,-299-19 321,-363 40 642,-23 4-151,1 0 0,20-1 0,-31 4-402,0-1 0,0 1 0,1-1 0,-1 0 0,0-1 0,0 1 0,0-1 0,0 0 0,0 0 0,0 0 0,-1-1 0,1 0 0,-1 0 0,0 0 0,5-5 0,3-3 0,-1 0 0,0-1 0,-1-1 0,0 0 0,-1 0 0,10-20 0,-5 6 0,-2-1 0,13-42 0,-12 25 0,-3 0 0,7-73 0,-4-94 0,-13 196 0,10-158 0,1-79 0,-11 197 0,-3 0 0,-15-82 0,13 110 0,-6-25 0,11 51 0,-1 1 0,0-1 0,1 0 0,-1 0 0,0 1 0,0-1 0,0 1 0,0-1 0,-1 1 0,1-1 0,0 1 0,0 0 0,-1-1 0,1 1 0,-1 0 0,1 0 0,-1 0 0,0 0 0,1 1 0,-1-1 0,0 0 0,0 1 0,1-1 0,-1 1 0,0-1 0,-2 1 0,-4-1 0,0 1 0,0 0 0,0 1 0,-16 2 0,-128 33 0,33-6 0,-36-2-209,-204 12-1,-162-29-208,-167-13 846,558 2-1384,113 0-5870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24575,'0'343'0,"0"-337"0,0 3 0,0 0 0,1 0 0,0 0 0,2 10 0,-2-17 0,-1 0 0,1 0 0,0 0 0,-1 0 0,1 0 0,0 0 0,0-1 0,0 1 0,1 0 0,-1 0 0,0-1 0,1 1 0,-1-1 0,1 1 0,-1-1 0,1 0 0,0 0 0,-1 0 0,1 0 0,0 0 0,0 0 0,0 0 0,3 1 0,28 4 0,44 4 0,-26-4 0,271 17 0,2-22 0,-245-2 0,-63 2 0,24-2 0,-36 1 0,-1-1 0,1 1 0,-1-1 0,0 0 0,0 0 0,1 0 0,-1 0 0,5-3 0,-6 3 0,0-1 0,0 0 0,-1 1 0,1-1 0,-1 0 0,1 0 0,-1 0 0,0 0 0,1 0 0,-1 0 0,0-1 0,0 1 0,0-3 0,2-3 0,-2 0 0,3-12 0,-2-18 0,-1 0 0,-1 1 0,-11-69 0,10 102 0,1 0 0,-1-1 0,0 1 0,-1 0 0,1 0 0,-3-6 0,3 8 0,0 1 0,0-1 0,0 1 0,0 0 0,0-1 0,-1 1 0,1 0 0,0 0 0,-1 0 0,1 0 0,0 0 0,-1 0 0,0 0 0,1 1 0,-1-1 0,1 1 0,-1-1 0,0 1 0,-2-1 0,-11-1 0,-1 1 0,0 1 0,-22 1 0,4 1 0,-481 0-7,313-2-1351,185 0-5468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24575,'13'-12'0,"103"-90"0,-116 102 0,0 0 0,1-1 0,-1 1 0,0 0 0,0 0 0,0 0 0,0 0 0,0-1 0,0 1 0,1 0 0,-1 0 0,0 0 0,0 0 0,0 0 0,0 0 0,1 0 0,-1-1 0,0 1 0,0 0 0,0 0 0,0 0 0,1 0 0,-1 0 0,0 0 0,0 0 0,0 0 0,1 0 0,-1 0 0,0 0 0,0 0 0,0 0 0,1 0 0,-1 0 0,0 0 0,0 0 0,0 1 0,1-1 0,-1 0 0,0 0 0,0 0 0,0 0 0,0 0 0,1 1 0,-1 10 0,-6 19 0,5-28 0,-25 80 0,15-50 0,-12 54 0,23-84-78,-1-1 22,1 0 0,0 0 0,-1 0 0,1 0 0,0 0 0,0 0 0,0 0 0,0 0 0,0 0 0,0 0 0,0 0 0,0 0 0,0 0 0,1 0 1,-1 0-1,0 0 0,1 0 0,-1 0 0,0 0 0,1 0 0,0 0 0,0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4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114 523 24575,'21'-1'0,"1"-1"0,23-6 0,12-1 0,256-48 0,-144 4 0,-156 48 0,0 0 0,0-1 0,0-1 0,-1 0 0,0 0 0,14-12 0,-21 15 0,-1 0 0,0 0 0,0 0 0,0-1 0,0 1 0,-1-1 0,0 0 0,0 0 0,0 0 0,-1-1 0,1 1 0,-1-1 0,0 1 0,-1-1 0,0 0 0,0 1 0,1-12 0,-2 13 0,0-1 0,-1 1 0,1 0 0,-1-1 0,0 1 0,0 0 0,-1 0 0,1 0 0,-1 0 0,-3-6 0,1 3 0,0 1 0,-1 0 0,0 0 0,0 0 0,-8-7 0,-3 0 0,-1 1 0,0 1 0,-30-16 0,22 14 0,0 2 0,-1 0 0,0 2 0,-1 0 0,0 2 0,0 1 0,-45-4 0,67 10 0,-20 0 0,24 0 0,0 0 0,0 1 0,0-1 0,0 0 0,0 1 0,0-1 0,0 0 0,0 1 0,0 0 0,0-1 0,0 1 0,0-1 0,0 1 0,0 0 0,1 0 0,-1 0 0,0-1 0,-1 3 0,0 1 0,1 1 0,-1-1 0,1 1 0,-1-1 0,1 1 0,1 0 0,-1-1 0,1 1 0,0 0 0,0 5 0,1 2 0,0 0 0,1-1 0,3 14 0,0-10 0,1 0 0,1 0 0,0 0 0,1-1 0,0 1 0,1-2 0,1 0 0,0 0 0,16 16 0,11 6 0,68 51 0,136 88 0,-235-170 0,-1 0 0,1 0 0,-1 1 0,0 0 0,0 0 0,7 10 0,-10-13 0,-1 0 0,0 0 0,1 1 0,-1-1 0,0 0 0,-1 1 0,1-1 0,0 1 0,-1-1 0,1 1 0,-1 0 0,0-1 0,0 1 0,0-1 0,0 1 0,-1 0 0,1-1 0,-1 1 0,1-1 0,-1 1 0,-1 2 0,0-1 0,0 1 0,-1 0 0,0-1 0,0 1 0,0-1 0,0 0 0,-1 0 0,0 0 0,0-1 0,0 1 0,0-1 0,-6 3 0,-6 4 0,-37 15 0,36-17 0,-42 15 0,-113 29 0,159-49 0,-47 11 40,-1-2 0,-102 5 0,-123-16-1525,264-2-5341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8.2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0 615 24575,'3'0'0,"0"-1"0,0 1 0,0-1 0,0 1 0,0-1 0,5-2 0,6-2 0,33-5 0,51-6 0,-19 5 0,155-39 0,-223 47 0,-1 0 0,1-1 0,0-1 0,19-10 0,-28 13 0,1 1 0,0-1 0,-1 0 0,1-1 0,-1 1 0,0 0 0,1-1 0,-1 0 0,-1 1 0,1-1 0,0 0 0,-1 0 0,1 0 0,-1 0 0,0 0 0,0 0 0,0 0 0,0 0 0,-1-1 0,1 1 0,-1-5 0,0 1 0,-1 0 0,1 0 0,-2 0 0,1 0 0,-1 1 0,0-1 0,0 0 0,-4-6 0,-30-50 0,27 48 0,-117-168 0,117 171 0,-1 0 0,0 1 0,-19-16 0,24 23 0,1 1 0,-1-1 0,0 1 0,0 0 0,0 1 0,-1 0 0,1-1 0,-1 2 0,1-1 0,-1 1 0,1-1 0,-10 1 0,1 0 0,1 1 0,-1 1 0,1 0 0,0 1 0,-1 1 0,1 0 0,0 0 0,0 2 0,-16 6 0,23-8 0,1 0 0,-1 0 0,1 1 0,0-1 0,0 1 0,0 0 0,0 0 0,1 1 0,-1-1 0,1 1 0,0 0 0,1 1 0,-1-1 0,1 0 0,0 1 0,1 0 0,-1 0 0,1 0 0,0 0 0,0 0 0,-1 11 0,2-6 0,0 0 0,1 0 0,1 16 0,0-23 0,-1 1 0,2 0 0,-1 0 0,0-1 0,1 1 0,0-1 0,0 1 0,0-1 0,0 0 0,5 6 0,4 3 0,1 0 0,0-1 0,14 11 0,43 29 0,-64-48 0,37 25 0,1-2 0,1-2 0,86 35 0,-119-56 0,0 0 0,0 2 0,-1-1 0,1 1 0,9 8 0,-17-12 0,0 1 0,0-1 0,-1 1 0,1 0 0,-1 0 0,0 0 0,0 0 0,0 0 0,0 0 0,-1 0 0,1 1 0,-1-1 0,0 0 0,0 1 0,0 0 0,0-1 0,0 1 0,-1-1 0,0 1 0,0 6 0,-1 4 0,-2-1 0,1 1 0,-2-1 0,0 1 0,0-1 0,-1 0 0,-1-1 0,-7 13 0,-2 1 0,-2-1 0,-32 39 0,28-41 0,0-1 0,-2-1 0,0 0 0,-2-2 0,0-1 0,0-1 0,-36 16 0,35-21-1365,4-5-5461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24575,'1'0'0,"0"-1"0,-1 0 0,1 1 0,0-1 0,0 0 0,0 1 0,0-1 0,0 1 0,0-1 0,1 0 0,1 0 0,58-38 0,-19 11 0,-42 28 0,0-1 0,0 1 0,0 0 0,0 0 0,0 0 0,0 0 0,1 0 0,-1 0 0,0 0 0,0 0 0,0 0 0,0 0 0,0 0 0,0 0 0,0 0 0,0 0 0,1 0 0,-1 0 0,0 0 0,0 0 0,0 0 0,0 0 0,0 0 0,0 0 0,0 0 0,1 0 0,-1 0 0,0 0 0,0 0 0,0 0 0,0 0 0,0 0 0,0 0 0,0 0 0,0 0 0,1 0 0,-1 0 0,0 1 0,0-1 0,0 0 0,0 0 0,0 0 0,0 0 0,0 0 0,0 0 0,1 8 0,-5 11 0,4-18 0,-9 30 0,-19 44 0,-1 5 0,22-48-1365,5-21-5461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24575,'11'-3'0,"23"-12"0,-1-1 0,0-2 0,30-22 0,-37 23 0,-26 17 0,0 0 0,0 0 0,0 0 0,0 0 0,0 0 0,0 0 0,1 0 0,-1 0 0,0 0 0,0 0 0,0-1 0,0 1 0,0 0 0,0 0 0,0 0 0,0 0 0,0 0 0,1 0 0,-1 0 0,0 0 0,0 0 0,0 0 0,0 0 0,0 0 0,0 0 0,0 0 0,0 0 0,1 0 0,-1 0 0,0 0 0,0 0 0,0 0 0,0 0 0,0 0 0,0 0 0,0 0 0,0 0 0,1 0 0,-1 1 0,0-1 0,0 0 0,0 0 0,0 0 0,0 0 0,0 0 0,0 0 0,0 0 0,0 0 0,0 0 0,0 0 0,0 0 0,0 1 0,0-1 0,0 0 0,1 0 0,-1 0 0,0 0 0,0 0 0,0 0 0,-3 11 0,-7 14 0,10-24 0,-28 62 0,-39 128 0,61-166-1365,2-5-5461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50 24575,'0'0'0,"-8"13"0,6-11 0,-52 105 0,54-107 0,0 1 0,0 0 0,-1-1 0,1 1 0,0-1 0,-1 1 0,1 0 0,-1-1 0,1 1 0,-1-1 0,1 1 0,-1-1 0,1 1 0,-2-1 0,2-7 0,7-18 0,-5 17 0,5-13 0,15-32 0,-19 48 0,0 0 0,0 0 0,0 0 0,0 0 0,1 0 0,0 1 0,0-1 0,1 1 0,-1 0 0,1 0 0,5-2 0,-8 4 0,0 1 0,0 0 0,0 0 0,0 1 0,1-1 0,-1 0 0,0 1 0,1-1 0,-1 1 0,0 0 0,1 0 0,-1 0 0,0 0 0,3 1 0,-1-1 0,0 1 0,0 0 0,-1 1 0,1-1 0,-1 1 0,1 0 0,5 4 0,1 1 0,-1 1 0,0 0 0,0 1 0,10 13 0,-8-7 60,14 22 0,-20-29-308,-1-1 1,-1 0-1,0 1 1,0 0-1,3 14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24575,'-1'0'0,"0"1"0,0 0 0,0 0 0,1 0 0,-1-1 0,0 1 0,0 0 0,0 0 0,1 0 0,-1 0 0,1 0 0,-2 2 0,0 1 0,-8 14 0,1 0 0,0 1 0,1 0 0,-9 37 0,-10 83 0,17-71-455,2 1 0,3 99 0,6-147-6371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24575,'0'0'0,"1"0"0,4 1 0,8 1 0,11 2 0,12 3 0,11 2 0,9 1 0,3-1 0,8-1 0,-7-4-8191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66 24575,'-2'2'0,"1"0"0,0 0 0,0-1 0,0 1 0,0 0 0,0 0 0,1 1 0,-1-1 0,0 4 0,-1 1 0,-4 14 0,1-1 0,0 1 0,2 0 0,1 0 0,0 1 0,2-1 0,0 0 0,7 42 0,-6-59 0,0 1 0,0 0 0,1-1 0,-1 1 0,1-1 0,4 6 0,-6-9 0,1 0 0,-1-1 0,0 1 0,1 0 0,0-1 0,-1 1 0,1-1 0,-1 1 0,1-1 0,0 1 0,-1-1 0,1 1 0,0-1 0,-1 0 0,1 1 0,0-1 0,0 0 0,0 1 0,-1-1 0,1 0 0,0 0 0,0 0 0,0 0 0,-1 0 0,1 0 0,0 0 0,0 0 0,0 0 0,-1 0 0,1 0 0,0-1 0,0 1 0,0 0 0,-1-1 0,1 1 0,0 0 0,0-1 0,-1 1 0,1-1 0,0 1 0,-1-1 0,1 1 0,0-2 0,4-3 0,0-1 0,0 1 0,0-1 0,-1 0 0,0 0 0,-1-1 0,1 1 0,-1-1 0,0 0 0,3-12 0,-1 0 0,-1-1 0,4-36 0,-7 29 0,-2-36 0,0 49 0,0 1 0,-1-1 0,-1 1 0,-8-22 0,11 34 10,0-1 0,-1 1 0,1 0 0,-1 0 0,1 0 0,-1 0 0,0 0 0,1 1 0,-1-1 0,0 0 0,-1-1 0,2 2-44,0 0 0,-1 0 1,1 0-1,0 0 0,0 0 0,-1 0 1,1 0-1,0 0 0,-1 0 0,1 0 1,0 0-1,0 0 0,-1 0 0,1 0 1,0 0-1,0 0 0,-1 0 0,1 0 1,0 1-1,0-1 0,-1 0 0,1 0 1,0 0-1,0 0 0,-1 1 0,1-1 1,0 0-1,0 0 0,0 0 0,0 1 1,-1-1-1,1 0 0,0 0 0,0 1 1,0-1-1,0 0 0,0 0 0,0 1 1,0-1-1,0 0 0,0 1 0,0-1 1,0 1-1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0,1 8 0,0 9 0,0 11 0,1 8 0,2 5 0,2 4 0,1-2 0,1-3 0,1-8 0,0-9 0,0-8 0,-2-7-8191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24575,'-4'17'0,"-15"84"0,5 1 0,-1 133 0,15-228 30,0 1 0,1-1 0,2 11 0,-3-15-136,1-1 0,-1 1 0,1-1 0,0 0 0,0 0 0,0 1-1,0-1 1,1 0 0,-1 0 0,1 0 0,-1 0 0,1 0 0,3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40:06.6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2 653 24575,'-1'6'0,"1"2"0,0-8 0,0 0 0,1 0 0,-1 0 0,0 0 0,1 0 0,-1 0 0,0 0 0,1 0 0,-1 0 0,0 0 0,1 0 0,-1 0 0,1 0 0,-1 0 0,0 0 0,1 0 0,-1 0 0,0 0 0,1-1 0,-1 1 0,0 0 0,0 0 0,1 0 0,-1 0 0,0-1 0,1 1 0,-1 0 0,0-1 0,61-43 0,-5 1 0,49-23-184,2 4-1,3 4 0,3 6 0,187-61 1,-120 69 189,12-5 913,-51-4-864,-75 26-764,76-19 1,-112 39-6117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15 412 24575,'-1'-2'0,"0"0"0,0 0 0,1 0 0,-1 0 0,0 0 0,1-1 0,-1 1 0,1 0 0,0-4 0,-1 0 0,-3-19 0,2-1 0,0 1 0,2-1 0,1 1 0,1 0 0,1-1 0,2 1 0,11-41 0,-12 55 20,0 0 0,1 0 0,0 1 0,1-1 0,8-11 0,-11 18-45,-1 1 0,1-1 0,0 1-1,1 0 1,-1 1 0,0-1 0,7-4 0,-8 6-55,0 0-1,1 0 1,-1 1 0,0-1 0,0 0-1,1 1 1,-1-1 0,0 1 0,0 0-1,1 0 1,-1 0 0,0 0 0,1 0-1,-1 0 1,3 1 0,4 2-6746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368 1405 24575,'3'1'0,"-1"-1"0,1 1 0,-1-1 0,1 1 0,-1 0 0,0 0 0,1 0 0,1 2 0,13 4 0,13-1 0,45 6 0,-15-4 0,218 33 0,-103-16 0,344 21 0,-75-1 0,-377-37 0,118 15 0,170 22 0,-165-20 0,100 16 0,18-2 0,-288-37 0,451 25 0,0-26 0,-277-2 0,808 1 0,-983-1 0,1 0 0,-1-1 0,25-7 0,56-20 0,-37 10 0,-21 6 0,106-24 0,-111 29 0,0 0 0,0-3 0,40-17 0,-62 21 0,-1-1 0,0-1 0,0 0 0,-1-1 0,0 0 0,22-23 0,-14 10 0,-2-1 0,30-47 0,-27 33 0,-2-1 0,-2-2 0,-1 1 0,-3-2 0,-1 0 0,9-51 0,-6-9 0,5-154 0,-21 86 0,-2 146 0,-1 0 0,-1 0 0,-1 0 0,-16-45 0,17 60 0,0-1 0,-1 1 0,0-1 0,-1 1 0,0 1 0,-1-1 0,1 1 0,-1 0 0,-13-10 0,9 10 0,1 0 0,-1 1 0,-1 0 0,1 1 0,-1 1 0,0 0 0,-18-5 0,-142-35 0,54 15 0,56 13 0,0 4 0,-91-10 0,-47 14 0,8 1 0,-318-6 0,182-4 0,257 12 0,-24-2 0,-161-9 0,-489 14-532,416 4 379,-69-11 153,159-2 348,137 8-125,-54-8-98,-40 0-136,-188 11 11,193 2 0,152 0 0,1 1 0,-58 13 0,33 1 0,-68 26 0,77-23 0,21-6 0,0 2 0,-49 29 0,4 0 0,54-33 0,-123 67 0,114-59 0,1 2 0,-41 36 0,-57 67 0,67-61 0,37-37 0,1 0 0,-31 46 0,43-54 0,2 1 0,0 1 0,1-1 0,1 2 0,-8 28 0,-33 188 0,50-236 0,-2 13 0,0 1 0,1-1 0,1 0 0,0 1 0,1-1 0,0 0 0,1 1 0,7 22 0,0-7 0,2 1 0,2-2 0,0 1 0,2-2 0,26 37 0,-35-57 0,0 0 0,1 0 0,0-1 0,0 0 0,13 8 0,43 24 0,-60-37 0,75 47 39,-54-32-507,0-1 0,52 24 0,-57-33-6358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731 1303 24575,'0'2'0,"0"-1"0,0 0 0,1 0 0,-1 0 0,0 0 0,1 0 0,-1 0 0,0 0 0,1 0 0,0 0 0,-1 0 0,1 0 0,-1 0 0,1 0 0,0 0 0,0-1 0,1 2 0,18 12 0,-11-9 0,39 26 0,91 53 0,63 5 0,9-16 0,-185-64 0,51 14 0,154 25 0,82-17 0,-196-25 0,152-13 0,-240 5 0,1-2 0,37-9 0,30-11 0,54-16 0,-104 25 0,54-24 0,-57 19 0,56-27 0,-80 37 0,-1-1 0,33-27 0,-47 34 0,-1 1 0,0-1 0,-1 0 0,1-1 0,-1 1 0,1-1 0,-1 1 0,-1-1 0,5-9 0,-4 6 0,-1-1 0,0 1 0,0-1 0,-1 1 0,0-15 0,1-19 0,-3 1 0,-1-1 0,-10-49 0,6 61 0,-1 1 0,-2 0 0,-1 0 0,-1 1 0,-19-34 0,3 13 0,-44-62 0,18 46 0,-4 2 0,-1 3 0,-90-71 0,97 91 0,-82-50 0,93 67 0,-1 2 0,-82-29 0,-280-53 0,336 88 0,-438-74 0,369 77 0,-199 9 0,301 5 0,0 1 0,1 2 0,-1 1 0,1 2 0,0 1 0,1 1 0,0 2 0,1 1 0,0 2 0,1 1 0,0 1 0,2 2 0,0 0 0,1 2 0,1 1 0,1 1 0,-24 30 0,-121 182 0,152-207 0,2-4 0,1 0 0,1 1 0,2 1 0,0 0 0,2 1 0,1 0 0,1 1 0,1 0 0,2 0 0,-3 41 0,6-29 0,3 0 0,1 1 0,1-1 0,11 43 0,-7-55 0,1 0 0,1 0 0,1-1 0,2-1 0,0 0 0,24 36 0,-8-25 0,1 0 0,1-3 0,64 57 0,-91-88 0,275 242 0,-150-144 0,-115-91 0,86 57 0,-86-60-1365,-1-1-5461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24575,'-6'1'0,"0"1"0,0-1 0,0 1 0,0 0 0,0 0 0,0 1 0,0 0 0,-7 5 0,12-8 0,-5 4 0,1-1 0,-1 1 0,1 0 0,0 0 0,0 1 0,0-1 0,1 1 0,-1 0 0,1 1 0,1-1 0,-6 9 0,6-6 0,-1-1 0,1 1 0,1 0 0,0 0 0,0 0 0,0 0 0,1 1 0,0 10 0,1-4 0,1 0 0,1 0 0,0-1 0,1 1 0,0 0 0,1-1 0,1 0 0,0 0 0,13 23 0,-14-29-91,1 0 0,0 0 0,0-1 0,1 0 0,0 0 0,0 0 0,1-1 0,-1 0 0,1 0 0,1-1 0,-1 0 0,1 0 0,0-1 0,11 5 0,5-1-6735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24575,'13'1'0,"-1"0"0,-1 0 0,1-1 0,0-1 0,0 1 0,0-2 0,0 0 0,-1 0 0,1-1 0,-1-1 0,1 0 0,-1-1 0,19-10 0,-24 12 0,0-1 0,0-1 0,0 1 0,0-1 0,-1 0 0,0 0 0,0 0 0,0-1 0,0 0 0,-1 0 0,0 0 0,0 0 0,-1-1 0,0 0 0,0 0 0,0 1 0,-1-1 0,0-1 0,-1 1 0,1 0 0,0-15 0,-2 17 10,-1-1 0,1 0 0,-1 1 0,0-1 0,-1 1 0,1-1 0,-1 1 0,0 0 0,-1-1 0,1 1 0,-4-5 0,4 6-97,-1 1-1,1 0 1,0 0 0,-1 0-1,0 0 1,0 0 0,0 1-1,0-1 1,0 1-1,-1 0 1,1 0 0,-1 0-1,1 0 1,-1 1 0,0-1-1,-5-1 1,-5 2-6739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64 24575,'-1'0'0,"1"0"0,-1-1 0,0 1 0,0 0 0,1-1 0,-1 1 0,0 0 0,1-1 0,-1 1 0,0-1 0,1 1 0,-1-1 0,1 1 0,-1-1 0,0-1 0,-10-12 0,8 9 0,0 1 14,1 1-1,-1 0 0,0-1 0,0 1 1,0 1-1,0-1 0,-1 0 1,-5-3-1,7 6-87,0-1-1,1 0 1,-1 0 0,0 1 0,0-1-1,0 1 1,0-1 0,0 1 0,0 0-1,-1 0 1,1 0 0,0 0 0,0 0-1,0 1 1,0-1 0,0 0 0,0 1-1,0 0 1,-2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24575,'0'0'0,"0"0"0,11 8 0,3 3 0,1 0 0,23 12 0,-32-19 0,0-1 0,1 0 0,-1 0 0,1-1 0,0 0 0,0 0 0,0-1 0,0 0 0,9 0 0,-13-1-170,0 0-1,0 0 0,0-1 1,0 1-1,0-1 0,0 0 1,3-2-1,4-2-6655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2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1537 0 24575,'-11'3'0,"-1"0"0,1 1 0,1 0 0,-14 7 0,6-3 0,-122 58 0,3 6 0,-174 123 0,246-146 0,1 3 0,3 3 0,-68 78 0,122-125 0,-2 1 0,1 0 0,1 0 0,0 0 0,0 1 0,-7 14 0,-25 53 0,8-20 0,26-47 0,-2 2 0,1 0 0,1 0 0,0 0 0,1 1 0,0 0 0,0 0 0,-1 16 0,3-11 0,-7 23 0,5-25 0,-3 31 0,7-36 0,-14 133 0,12-132 0,0 0 0,-2 0 0,1 0 0,-9 18 0,-16 43 0,7-17 0,15-36 0,0 1 0,1-1 0,1 1 0,-2 33 0,-1-1 0,5-44 0,0 1 0,-4 8 0,3-10 0,1-1 0,0 1 0,-2 13 0,4-11 0,0-8 0,0 1 0,0 0 0,0-1 0,-1 1 0,1 0 0,-2 3 0,2-6 0,0 0 0,0 1 0,0-1 0,0 0 0,0 0 0,0 0 0,0 0 0,0 0 0,0 0 0,-1 0 0,1 0 0,0 0 0,0 0 0,0 0 0,0 0 0,0 0 0,0 0 0,0 0 0,0 0 0,0 0 0,0 0 0,-1 0 0,1 0 0,0 0 0,0 0 0,0 0 0,0 0 0,0 0 0,0 0 0,0 0 0,0 0 0,0 0 0,0 0 0,-1 0 0,1 0 0,0 0 0,0 0 0,0 0 0,0 0 0,0 0 0,0 0 0,0 0 0,0 0 0,0-1 0,0 1 0,0 0 0,0 0 0,0 0 0,0 0 0,0 0 0,0 0 0,0 0 0,-1 0 0,1 0 0,0 0 0,0 0 0,0-1 0,0 1 0,0 0 0,0 0 0,0 0 0,0 0 0,-4-10 0,1 3 0,-13-17 0,6 10 0,1-1 0,0 0 0,-12-30 0,10 13 0,-23-46 0,27 62 0,0 0 0,-6-26 0,9 26 0,-1 0 0,-15-31 0,15 36 0,0 1 0,1-1 0,0 0 0,1 0 0,-2-12 0,5 27 0,1 2 0,1 0 0,-1 1 0,1-1 0,4 10 0,1-3 0,12 13 0,-3-3 0,-6-8 0,1-1 0,1 0 0,1-1 0,25 23 0,-33-33 0,0 0 0,-1-1 0,1 1 0,6 2 0,-5-3 0,-1 1 0,1-1 0,5 5 0,-10-6 0,0 0 0,-1-1 0,1 1 0,0 0 0,0-1 0,0 1 0,0 0 0,0-1 0,0 1 0,1-1 0,-1 0 0,0 1 0,0-1 0,0 0 0,0 0 0,0 1 0,1-1 0,-1 0 0,0 0 0,0 0 0,0-1 0,1 1 0,-1 0 0,0 0 0,0-1 0,0 1 0,0 0 0,0-1 0,0 1 0,0-1 0,0 0 0,0 1 0,0-1 0,0 0 0,0 1 0,0-1 0,0 0 0,0 0 0,0-1 0,10-10 0,10-14 0,-12 14 0,16-17 0,5 2 0,1 1 0,36-22 0,72-39 0,-90 57 0,-21 13 0,284-186 0,-292 191-198,0 0-1,1 0 1,28-10 0,-39 18-374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24575,'7'102'0,"-3"-48"0,1-1 0,1 27 0,-6-77 0,0 0 0,0 0 0,1 0 0,-1 0 0,1 0 0,-1 0 0,3 6 0,-2-8 0,-1 0 0,1 1 0,0-1 0,0 0 0,0 0 0,0 0 0,0 0 0,0 0 0,0-1 0,0 1 0,0 0 0,0 0 0,0-1 0,0 1 0,1-1 0,-1 1 0,0-1 0,0 1 0,1-1 0,1 1 0,2-1 0,-1 1 0,1 0 0,-1-1 0,1 0 0,-1 0 0,1-1 0,0 1 0,-1-1 0,0 0 0,1 0 0,-1 0 0,0-1 0,1 0 0,-1 0 0,0 0 0,6-4 0,0-1 0,-1 1 0,2 0 0,-1 1 0,1 0 0,-1 1 0,1 0 0,0 0 0,1 1 0,12-2 0,-19 5 0,0 0 0,0-1 0,0 0 0,0 0 0,0-1 0,-1 1 0,1-1 0,-1 0 0,1 0 0,-1-1 0,0 1 0,0-1 0,0 0 0,0 0 0,0-1 0,0 1 0,-1-1 0,0 1 0,0-1 0,0 0 0,0 0 0,0-1 0,-1 1 0,0 0 0,0-1 0,0 0 0,-1 1 0,1-1 0,-1 0 0,0 0 0,0 0 0,-1-6 0,-2-81 0,2 82 0,0 33 0,1-9 0,-1-1 0,-1 1 0,0 0 0,-1-1 0,-4 18 0,2-15 0,0 1 0,1-1 0,-1 30 0,5 53 0,0-42 0,-1 115-1365,0-156-5461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24575,'20'-34'0,"-14"23"0,1-1 0,11-14 0,58-64 0,-74 88 0,0 0 0,0 0 0,1 0 0,-1 0 0,1 1 0,-1-1 0,1 1 0,-1 0 0,1 0 0,0 0 0,0 0 0,-1 0 0,1 0 0,3 0 0,-4 1 0,0 0 0,0 0 0,-1 0 0,1 0 0,0 0 0,0 0 0,0 0 0,-1 1 0,1-1 0,0 1 0,0-1 0,-1 1 0,1 0 0,0 0 0,-1 0 0,1 0 0,-1 0 0,1 0 0,-1 0 0,1 0 0,-1 0 0,0 1 0,2 1 0,23 39 0,-14-22 0,17 21 0,-25-35 0,1 0 0,-1 0 0,-1 0 0,1 0 0,-1 1 0,0-1 0,0 1 0,-1 0 0,0 0 0,0 0 0,-1 0 0,0 0 0,1 12 0,-2 1 0,1 11 0,-6 57 0,4-82 0,0-1 0,0 0 0,0 0 0,-1 0 0,0 0 0,0 0 0,-1-1 0,-4 9 0,0-5 0,1 0 0,-1-1 0,-13 11 0,-18 16 0,15-12 0,-1-2 0,-53 35 0,76-55 0,-10 6 0,0 1 0,-17 13 0,28-20 0,0 1 0,-1-1 0,1 0 0,0 0 0,-1 1 0,1-1 0,0 0 0,0 1 0,-1-1 0,1 0 0,0 1 0,0-1 0,0 0 0,-1 1 0,1-1 0,0 1 0,0-1 0,0 0 0,0 1 0,0-1 0,0 1 0,0-1 0,0 0 0,0 1 0,0 0 0,0-1 0,0 0 0,1 1 0,-1-1 0,0 1 0,0-1 0,1 0 0,-1 0 0,1 1 0,-1-1 0,0 0 0,1 1 0,-1-1 0,1 0 0,-1 0 0,1 0 0,-1 0 0,1 1 0,23 1 0,-23-2 0,18 0 0,32-5 0,8-1 0,-50 5 0,0 1 0,0-1 0,-1 0 0,1-1 0,-1 0 0,1-1 0,8-3 0,59-22 0,-65 25 0,0 1 0,-1-1 0,1 2 0,0 0 0,14 0 0,-13 2-1365,-3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24575,'1062'0'0,"-1031"1"0,46 9 0,13 0 0,-58-9 0,88 7 0,107 8 0,-117-12 0,-11 0 0,67 5 0,2 5 0,-67-6 0,83 2 0,80 10 0,-147-7 0,177 0 0,-208-14-1365,-75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24575,'0'12'0,"-1"-1"0,-1 1 0,0-1 0,0 1 0,-7 16 0,0 1 0,-146 462 0,149-475 0,-10 28 0,15-40 0,0 0 0,0 0 0,1 0 0,-1 0 0,1 0 0,0 1 0,0-1 0,1 6 0,0-10 0,-1 0 0,0 1 0,1-1 0,-1 0 0,0 0 0,1 1 0,-1-1 0,0 0 0,1 0 0,-1 0 0,0 0 0,1 0 0,-1 1 0,1-1 0,-1 0 0,0 0 0,1 0 0,-1 0 0,1 0 0,-1 0 0,1-1 0,16 1 0,-7-1 0,-11 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40:12.4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24575,'3'0'0,"0"1"0,0-1 0,0 1 0,0 0 0,0 0 0,0 0 0,0 0 0,3 3 0,7 2 0,148 70 0,-3 14 0,273 182-467,-220-135 305,-169-110 196,214 122 561,-30-32-595,-159-72-1365,-49-33-5461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24575,'5'3'0,"279"129"0,-271-124 0,0 0 0,-1 1 0,16 14 0,-26-21 0,1 0 0,-1 0 0,1 0 0,0 0 0,-1 0 0,1-1 0,0 1 0,0-1 0,0 0 0,0 1 0,5 0 0,-8-2-18,1 0 1,-1 0-1,0 0 0,0 0 0,0 0 1,1 0-1,-1 0 0,0 0 0,0 0 1,0 1-1,1-1 0,-1 0 0,0 0 1,0 0-1,0 0 0,0 0 0,1 1 1,-1-1-1,0 0 0,0 0 0,0 0 1,0 1-1,0-1 0,0 0 0,0 0 1,1 1-1,-1 0-868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24575,'0'0'0,"0"10"0,-45 158 0,9-35 0,19-54-682,-10 154-1,26-215-6143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 24575,'2'-4'0,"-1"4"0,-1 0 0,0 0 0,0-1 0,0 1 0,0 0 0,0 0 0,1-1 0,-1 1 0,0 0 0,0 0 0,1-1 0,-1 1 0,0 0 0,0 0 0,1 0 0,-1 0 0,0-1 0,0 1 0,1 0 0,-1 0 0,0 0 0,1 0 0,-1 0 0,1 0 0,6-2 0,0 1 0,0 0 0,0 0 0,0 1 0,0 0 0,1 0 0,-1 0 0,0 1 0,0 0 0,0 1 0,9 2 0,-10-2 0,0 1 0,0-1 0,-1 1 0,1 0 0,-1 0 0,0 1 0,0-1 0,0 1 0,-1 0 0,1 1 0,-1-1 0,0 1 0,6 8 0,-9-11 0,0 1 0,0 0 0,0-1 0,0 1 0,0 0 0,-1 0 0,1 0 0,-1 0 0,1-1 0,-1 1 0,0 0 0,-1 0 0,1 0 0,0 0 0,-1 0 0,1 0 0,-1 0 0,0-1 0,-2 5 0,-1 3 0,-1-1 0,0 1 0,-1-1 0,-6 8 0,5-8 0,-1 0 0,1-1 0,-2 0 0,1 0 0,-1-1 0,0 0 0,-14 8 0,17-12 0,0 1 0,0-2 0,0 1 0,-1 0 0,1-1 0,-1-1 0,0 1 0,1-1 0,-1 0 0,0 0 0,0-1 0,0 0 0,-11-1 0,44 38 0,39 36 0,-19-22 0,-29-31 0,1-2 0,1 0 0,35 25 0,-53-41-76,1-1 1,0 0-1,0 0 0,0 0 0,0 0 0,0 0 0,0 0 0,0 0 1,0-1-1,0 1 0,0-1 0,0 0 0,0 1 0,1-1 1,-1 0-1,0 0 0,2-1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24575,'0'10'0,"3"53"0,-8 93 0,-1-29 0,6-123 0,0 1 0,0-1 0,0 0 0,1 0 0,-1 0 0,1 0 0,0 1 0,1-1 0,-1 0 0,3 4 0,-3-6 0,0-1 0,0 1 0,0-1 0,1 1 0,-1-1 0,1 0 0,-1 1 0,1-1 0,-1 0 0,1 0 0,0 0 0,0 0 0,-1 0 0,1 0 0,0-1 0,0 1 0,0-1 0,0 1 0,0-1 0,0 0 0,0 0 0,0 1 0,3-2 0,-1 1 0,1-1 0,-1 1 0,1-1 0,-1-1 0,0 1 0,0 0 0,0-1 0,0 0 0,0 0 0,0 0 0,0-1 0,0 1 0,3-4 0,4-4 0,0 0 0,15-19 0,-6 2 0,-1-1 0,-1 0 0,-1-2 0,-2 0 0,0 0 0,-3-2 0,17-60 0,-28 85 0,-4 18 0,-9 51 0,3 0 0,-1 64 0,9-99 60,3 38 0,-1-56-225,0 0 0,1-1 0,-1 1 0,2-1 0,0 1 0,0-1 0,0 0 0,7 11 0,2-2-6661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4 0,0 12 0,1 13 0,2 15 0,1 12 0,3 5 0,1 3 0,1-6 0,0-8 0,-1-12 0,0-12 0,-2-10 0,-2-8-8191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24575,'0'0'0,"2"0"0,4 0 0,5 1 0,6 0 0,5 2 0,6 1 0,1 1 0,-1-1 0,-2 0 0,-5 0 0,-3-1 0,-5-2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24575,'0'0'0,"2"0"0,7 1 0,7 0 0,7 0 0,7-2 0,3-3 0,1-2 0,-3-1 0,-6 1 0,-7 1-8191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24575,'0'0'0,"0"0"0,3 0 0,2 1 0,5-1 0,7 0 0,8 0 0,5-2 0,5 0 0,4-1 0,-1 0 0,-6 1-8191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24575,'0'0'0,"2"0"0,49-3 0,0-2 0,59-15 0,-105 19 0,-2 1 0,29-6 0,45-15 0,-68 18 0,0 0 0,0-1 0,0 0 0,-1-1 0,0 0 0,0 0 0,0-1 0,-1 0 0,13-12 0,-19 16 0,1 0 0,-1 0 0,1 0 0,-1 0 0,1-1 0,-1 1 0,0 0 0,0-1 0,0 1 0,-1-1 0,1 1 0,-1-1 0,1-4 0,-1 5 0,0 0 0,0 1 0,0-1 0,0 1 0,-1-1 0,1 1 0,-1-1 0,1 1 0,-1-1 0,0 1 0,1-1 0,-1 1 0,0 0 0,0-1 0,0 1 0,0 0 0,0 0 0,0 0 0,0 0 0,-1 0 0,1 0 0,0 0 0,0 0 0,-3-1 0,-3-1 0,0 0 0,0 1 0,-1-1 0,1 2 0,-1-1 0,-12-1 0,4 2 0,1 1 0,-22 2 0,31-2 0,-1 1 0,1 0 0,0 0 0,0 1 0,0 0 0,0 0 0,0 0 0,-7 5 0,12-6 0,1-1 0,-1 1 0,0-1 0,1 1 0,0-1 0,-1 1 0,1-1 0,-1 1 0,1 0 0,0-1 0,-1 1 0,1 0 0,0-1 0,0 1 0,0 0 0,0 0 0,-1-1 0,1 1 0,0 0 0,0-1 0,0 1 0,0 0 0,1 0 0,-1-1 0,0 1 0,0 0 0,0-1 0,0 1 0,1 0 0,-1-1 0,0 1 0,1 0 0,0 0 0,2 4 0,-1 0 0,1 0 0,5 4 0,-7-7 0,94 103 0,19 25 0,-101-113 0,-1 2 0,0 0 0,-1 0 0,-1 1 0,13 35 0,-21-48 0,0-1 0,-1 0 0,0 0 0,0 1 0,0-1 0,-1 0 0,0 8 0,0-11 0,0 0 0,-1 0 0,0 0 0,1 0 0,-1 0 0,0 0 0,-1 0 0,1-1 0,0 1 0,-1 0 0,0-1 0,1 1 0,-1-1 0,0 1 0,0-1 0,-4 3 0,-2 2 0,0-2 0,-1 1 0,1-1 0,-1-1 0,-11 5 0,-49 14 0,10-5 0,54-15-1365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 24575,'1'185'-943,"-10"906"-367,7-953 1824,0 27 963,-7-31-1192,-2 19-308,9 385 23,4-283 0,-3-173 0,2 84 0,1-148 0,6 26 0,-4-26 0,2 26 0,-3 181 0,-5-126 0,2 619 0,0-716 0,0 0 0,0 0 0,0 0 0,0 0 0,1 1 0,-1-1 0,1 0 0,-1 0 0,1 0 0,0-1 0,0 1 0,-1 0 0,2 0 0,-1 0 0,2 3 0,-1-4 0,0 0 0,-1 1 0,1-1 0,0 0 0,0 0 0,0 0 0,0 0 0,0 0 0,0-1 0,0 1 0,0-1 0,0 1 0,1-1 0,-1 0 0,3 0 0,86 0 0,-12-1 0,539 37-2538,-104-3 988,-198-24 1003,-109-4 255,-202-5 292,200 2 688,-153-4-66,97-17-1,32-23 2082,81-14-2410,33 33-290,3 22-332,-182 2 1,-6 0 328,100 0 0,-2-15 0,-147 9 109,-61 5-94,1 0 1,0 0-1,-1 0 0,1 0 1,-1 0-1,1-1 0,-1 1 1,1 0-1,-1 0 0,1 0 1,-1 0-1,1-1 0,-1 1 1,1 0-1,-1 0 0,0-1 1,1 1-1,-1 0 0,1-1 1,-1 1-1,0-1 0,1 1 1,-1 0-1,0-1 0,0 1 1,1-1-1,-1 1 0,0-1 1,0 1-1,1-1 0,-1 1 0,0-1 1,0 1-1,0-1 0,0 1 1,0-1-1,0 1 0,0-2 1,-1-1-33,1 0 0,-1 0 1,0 0-1,0 0 0,-2-4 1,0-1 63,1 2-47,-85-265 0,-67-582-845,74 365 836,40 194 9,27 170 0,-17-242 807,22 226-758,-5-151-51,13-232 2,1 219 0,5 165 0,-1-52 0,-5 190 0,0-1 0,0 1 0,-1-1 0,1 1 0,0-1 0,0 1 0,-1-1 0,1 1 0,-1-1 0,1 1 0,-1 0 0,0-1 0,1 1 0,-1 0 0,0 0 0,0-1 0,0 1 0,0 0 0,0 0 0,-2-1 0,1 0 0,-1 1 0,0 0 0,1 0 0,-1 0 0,0 1 0,1-1 0,-1 1 0,0-1 0,0 1 0,-4 0 0,-164 2 0,103 0 0,-254 23 0,58-1 0,-235 18-2918,-415 57 1951,634-83 1068,94-15 2962,59-1-2281,-76-2-843,100-8 61,-5-1 0,-116 10 65,115 2-1495,96-1-5396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40:13.7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3635 24575,'-5'2'0,"0"0"0,1 1 0,-1-1 0,1 1 0,0 0 0,0 0 0,0 1 0,-5 4 0,9-7 0,0-1 0,0 0 0,-1 0 0,1 0 0,0 0 0,0 0 0,0 0 0,0 0 0,0 0 0,0 0 0,-1 0 0,1 1 0,0-1 0,0 0 0,0 0 0,0 0 0,0 0 0,0 0 0,0 0 0,0 1 0,0-1 0,0 0 0,0 0 0,0 0 0,0 0 0,0 0 0,0 1 0,0-1 0,0 0 0,0 0 0,0 0 0,0 0 0,0 0 0,0 1 0,0-1 0,0 0 0,0 0 0,0 0 0,0 0 0,0 0 0,0 1 0,0-1 0,0 0 0,0 0 0,0 0 0,1 0 0,-1 0 0,0 0 0,0 0 0,0 1 0,0-1 0,0 0 0,0 0 0,1 0 0,-1 0 0,0 0 0,0 0 0,0 0 0,0 0 0,0 0 0,1 0 0,-1 0 0,5 0 0,-1 0 0,1-1 0,0 0 0,-1 0 0,6-2 0,69-21 0,39-14-384,40-15-1154,27-9 655,118-42-1549,621-221-868,-416 128 3300,-6-15 0,36-56-1652,-456 222 2127,-2-4-1,-2-3 0,80-71 1,166-176-475,177-204 1197,-23 23-71,-202 247-820,-211 188-99,1 3 0,110-53 1,-33 39 4077,-55 24-3530,96-45-755,19-8 0,151-48-1365,-310 117-5461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24575,'100'1'0,"14"0"0,537 20-4417,109 1 5577,-399-13 2097,-270 1-3257,13 0 0,14 2 0,16 0 0,221-10 0,-179-4 0,-104 1 0,96 4 0,-7 19 0,-156-21-58,19 3-377,1 1-1,34 11 0,-43-10-6390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24575,'105'0'0,"11"0"0,819 0-5489,605 0 10492,-882 0-5882,-645 0-5947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24575,'1'-1'0,"0"0"0,0 0 0,1 1 0,-1-1 0,0 0 0,0 0 0,1 1 0,-1-1 0,0 1 0,1-1 0,2 0 0,-1 0 0,91-34 0,92-50 0,-65 18 0,-120 67 0,-1-1 0,1 1 0,0-1 0,-1 1 0,1 0 0,0 0 0,0-1 0,-1 1 0,1 0 0,0 0 0,0 0 0,-1 0 0,1 0 0,0 0 0,0 0 0,1 0 0,-2 0 0,1 0 0,-1 1 0,0-1 0,1 0 0,-1 0 0,1 1 0,-1-1 0,0 0 0,0 1 0,1-1 0,-1 0 0,0 1 0,1-1 0,-1 1 0,0-1 0,0 0 0,0 1 0,1-1 0,-1 1 0,0 0 0,1 3 0,-1 0 0,0 0 0,0 0 0,0 0 0,-1 5 0,1-4 0,-3 22 0,-1-1 0,-1 0 0,-2 0 0,-11 31 0,-48 97 0,-2-37 0,43-76 0,13-19-1365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24575,'0'0'0,"5"-3"0,217-117 0,-203 110 0,-12 7 0,-11 8 0,-18 12 0,2 0 0,0 2 0,1 1 0,0 0 0,2 1 0,-20 33 0,27-38 0,1 1 0,0 0 0,2 1 0,0 0 0,1 0 0,0 1 0,2-1 0,0 1 0,-2 37 0,6-31 0,1 0 0,1-1 0,9 46 0,-7-55 0,0 0 0,1 0 0,0-1 0,2 0 0,-1 0 0,2 0 0,11 17 0,-15-27 0,-1 1 0,1-1 0,0 0 0,1 1 0,-1-2 0,0 1 0,1 0 0,0-1 0,0 0 0,0 0 0,0-1 0,1 1 0,-1-1 0,1 0 0,-1-1 0,1 1 0,-1-1 0,1 0 0,0-1 0,0 1 0,0-1 0,-1 0 0,1-1 0,0 1 0,0-1 0,0 0 0,-1-1 0,1 1 0,-1-1 0,1 0 0,5-3 0,0-1 0,0-1 0,-1 0 0,0 0 0,0-1 0,-1 0 0,0-1 0,-1 0 0,1 0 0,-2-1 0,12-17 0,-13 16 0,0 1 0,0-1 0,-2 0 0,1-1 0,-1 1 0,-1-1 0,0 1 0,-1-1 0,0 0 0,-1 0 0,0-13 0,-2 8 0,-1 0 0,-1 0 0,0 1 0,-2 0 0,0-1 0,0 2 0,-2-1 0,-13-24 0,6 15 0,-2 1 0,-1 0 0,-1 1 0,-24-24 0,34 38 0,-2 0 0,1 1 0,-1 0 0,-19-11 0,26 17 0,0 0 0,0 0 0,0 1 0,-1 0 0,1-1 0,0 1 0,-1 1 0,1-1 0,-1 0 0,1 1 0,-1 0 0,1 0 0,-1 0 0,1 0 0,-1 0 0,1 1 0,-1-1 0,1 1 0,-1 0 0,1 0 0,-6 3 0,4-1-273,0 1 0,0 0 0,0 0 0,-7 7 0,-17 23-6553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24575,'0'0'0,"1"-2"0,76-56 0,-34 26 0,10-10 0,-17 14 0,59-38 0,-92 64 0,15-6 0,-18 8 0,1 0 0,-1 0 0,1-1 0,-1 1 0,1 0 0,-1 0 0,0 0 0,1 0 0,-1 0 0,1 0 0,-1 0 0,1 0 0,-1 1 0,0-1 0,1 0 0,-1 0 0,1 0 0,-1 0 0,1 0 0,-1 1 0,0-1 0,1 0 0,-1 0 0,0 1 0,1-1 0,-1 0 0,0 1 0,1-1 0,-1 0 0,0 1 0,0-1 0,1 0 0,-1 1 0,0-1 0,0 1 0,0-1 0,0 0 0,1 1 0,-1 0 0,0 6 0,1 1 0,-1-1 0,0 0 0,-1 1 0,0-1 0,0 0 0,0 0 0,-4 11 0,0 1 0,-70 261 0,70-264 0,-3 13-1365,3-7-5461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2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24575,'21'-19'0,"1"1"0,29-18 0,-23 16 0,21-15 0,80-55 0,-123 88 0,-4 7 0,-5 11 0,2-14 0,-33 106 0,-57 119 0,75-191-120,-7 16-295,2 1 0,-15 59 0,29-78-6411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24575,'7'25'0,"2"32"0,3 92 0,-12 60 0,-1-109 0,1-23 0,0-76 0,0-1 0,0 1 0,0-1 0,1 1 0,-1-1 0,0 1 0,0-1 0,1 1 0,-1-1 0,0 0 0,1 1 0,-1-1 0,0 1 0,1-1 0,-1 0 0,0 1 0,1-1 0,-1 0 0,1 1 0,0-1 0,13 7 0,-10-6 0,27 13 0,27 12 0,2-3 0,71 19 0,50-9 0,3-14 0,-113-12 0,480 21 0,-295-37 0,-36-1 0,3 4 0,-133 3 0,-20 3 0,31-1 0,-94 0 0,-1 0 0,1 0 0,-1 0 0,0-1 0,0 0 0,0 0 0,0-1 0,0 0 0,0 0 0,0 0 0,6-6 0,-6 4 0,0 0 0,-1 0 0,1-1 0,-1 0 0,-1 0 0,1 0 0,-1-1 0,0 0 0,3-8 0,17-45 0,27-109 0,-42 135 0,-7 25 0,54-237 0,-55 242 0,0-3 0,0 1 0,-1 0 0,0-10 0,0 15 0,0-1 0,0 0 0,0 1 0,-1-1 0,1 1 0,-1-1 0,1 1 0,-1-1 0,1 1 0,-1-1 0,0 1 0,0 0 0,0-1 0,0 1 0,0 0 0,0 0 0,0 0 0,-3-3 0,-20-11 0,-50-23 0,-31-5 0,95 39 0,-80-28 0,-1 3 0,-164-28 0,141 41 0,-223-2 0,34 25 0,-58-1 0,214-5 0,-294 42 0,436-42-119,1-1-6,1 1 1,0-1-1,-1 1 1,1 0-1,0 0 0,0 0 1,0 1-1,0-1 1,-4 3-1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24575,'123'8'0,"-55"-2"0,58 4 0,132 28 0,-186-23 0,331 53 0,-43-48 0,1-19 0,-188-1 0,-170 0-1365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24575,'-4'59'0,"2"-44"0,1 0 0,0-1 0,1 1 0,4 23 0,-4-36 0,0 0 0,1 0 0,-1 0 0,1-1 0,0 1 0,-1 0 0,1-1 0,0 1 0,0 0 0,0-1 0,0 1 0,1-1 0,-1 0 0,0 1 0,0-1 0,1 0 0,-1 0 0,3 2 0,-1-2 0,0 1 0,0-1 0,1 0 0,-1 0 0,0 0 0,0-1 0,1 1 0,-1-1 0,6 0 0,2 0 0,1-2 0,-1 1 0,0-1 0,0-1 0,11-4 0,-10 3 0,0-2 0,0 1 0,0-2 0,-1 1 0,11-9 0,-22 15 0,0-1 0,0 1 0,1 0 0,-1 0 0,0 0 0,0 0 0,0 0 0,0 0 0,0 0 0,1 0 0,-1 0 0,0 0 0,0 0 0,0 0 0,0 0 0,0 0 0,0 0 0,1 0 0,-1 0 0,0 0 0,0 0 0,0 0 0,0 0 0,0 0 0,1 0 0,-1 0 0,0 0 0,0 0 0,0 0 0,0 0 0,0 0 0,1 0 0,-1 0 0,0 0 0,0 1 0,0-1 0,0 0 0,0 0 0,0 0 0,0 0 0,0 0 0,0 0 0,1 0 0,-1 1 0,0-1 0,0 0 0,0 0 0,0 0 0,0 0 0,0 0 0,0 1 0,0-1 0,0 0 0,1 11 0,-1-9 0,0 31 27,-5 37-1,3-47-309,0 1-1,1-1 0,1 0 1,6 39-1,-3-50-6542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24575,'17'0'0,"-8"0"0,1 0 0,0 1 0,0 0 0,-1 1 0,15 4 0,-24-6 0,1 0 0,-1 1 0,1-1 0,0 0 0,-1 1 0,1-1 0,-1 1 0,1-1 0,-1 1 0,1-1 0,-1 1 0,1-1 0,-1 1 0,1-1 0,-1 1 0,0 0 0,1-1 0,-1 1 0,0-1 0,0 1 0,1 0 0,-1-1 0,0 1 0,0 0 0,0 0 0,0-1 0,0 1 0,0 0 0,0 3 0,-1 0 0,1-1 0,-1 1 0,-1 4 0,0-3 0,-70 244 0,71-247 0,1 1 0,-1-1 0,0 1 0,1-1 0,-1 1 0,1 0 0,0 3 0,0-5 0,0 0 0,1-1 0,-1 1 0,0 0 0,0-1 0,1 1 0,-1 0 0,0-1 0,1 1 0,-1 0 0,1-1 0,-1 1 0,0-1 0,1 1 0,0-1 0,-1 1 0,1-1 0,-1 1 0,1-1 0,-1 1 0,1-1 0,0 0 0,-1 0 0,1 1 0,0-1 0,0 0 0,-1 0 0,2 1 0,6 0 0,0 0 0,0 0 0,0-1 0,0 0 0,0 0 0,0 0 0,12-4 0,56-15 0,-72 18 0,29-10-1365,-7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40:14.9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24575,'0'1'0,"1"3"0,6 3 0,107 82 0,-104-82 0,111 77-546,48 24-1708,50 21 883,36 16-893,630 319 1665,-168-129-1935,12-25-531,-507-217 2685,-29-10 278,235 115 1919,-121-27 4357,26 12-1050,-319-177-5124,193 94 0,-79-37 0,-4-3 0,-38-14 0,263 128 0,-62-33 0,-139-66 0,-113-58 0,66 19 0,-29-10 0,70 34 0,-85-35 0,676 326 0,-595-273 0,-10-5 0,-96-58-1365,-8-5-5461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24575,'0'0'0,"0"0"0,0 0 0,1-1 0,0 0 0,0 0 0,1 0 0,-1 0 0,0 0 0,1 0 0,2 0 0,-2 0 0,11-7 0,-10 6 0,1 0 0,-1 0 0,1 0 0,0 0 0,0 0 0,0 1 0,0 0 0,0-1 0,7 0 0,-10 3 0,-1 0 0,0-1 0,0 1 0,0-1 0,1 1 0,-1 0 0,0-1 0,0 1 0,0 0 0,0-1 0,0 1 0,0 0 0,0-1 0,0 1 0,0 0 0,0-1 0,-1 1 0,1 0 0,0 0 0,-1 1 0,-10 39 26,8-33-225,1 0 0,0 0 1,0 0-1,0 1 0,1-1 1,0 13-1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24575,'0'0'0,"0"0"0,8-3 0,4-1 0,0 0 0,1 2 0,-1-1 0,1 2 0,22-1 0,-35 2 0,0 0 0,1 0 0,-1 0 0,1 1 0,-1-1 0,1 0 0,-1 0 0,0 0 0,1 0 0,-1 1 0,1-1 0,-1 0 0,0 0 0,1 1 0,-1-1 0,0 0 0,1 1 0,-1-1 0,0 0 0,1 1 0,-1-1 0,0 1 0,0-1 0,0 0 0,1 1 0,-1-1 0,0 1 0,0-1 0,0 1 0,0-1 0,0 1 0,0-1 0,0 0 0,0 1 0,0-1 0,0 1 0,-3 20 0,2-16 0,-4 21-17,2-15-432,1 0-1,-1 20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24575,'0'0'0,"0"0"0,7-1 0,18-5 0,-1-2 0,43-17 0,-66 25 0,-1-1 0,0 1 0,1 0 0,-1 0 0,0-1 0,1 1 0,-1 0 0,0 0 0,1 0 0,-1-1 0,0 1 0,1 0 0,-1 0 0,1 0 0,-1 0 0,0 0 0,1 0 0,-1 0 0,1 0 0,-1 0 0,0 0 0,1 0 0,-1 0 0,0 0 0,1 0 0,-1 1 0,1-1 0,-1 0 0,0 0 0,1 0 0,-1 0 0,0 1 0,1-1 0,-1 0 0,0 0 0,0 1 0,1-1 0,-1 1 0,1 0 0,-1 1 0,0 0 0,0-1 0,1 1 0,-1 0 0,0-1 0,-1 4 0,1 0 0,-6 34 50,4-32-286,1 0 0,-1 1 1,2-1-1,-1 1 0,2 14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24575,'15'0'0,"1"-2"0,-1 0 0,0-1 0,0 0 0,0-1 0,-1-1 0,1-1 0,-1 0 0,-1 0 0,1-1 0,-1-1 0,0-1 0,0 0 0,-1 0 0,11-12 0,-22 20 0,3-2 0,-1-1 0,0 0 0,0 1 0,6-10 0,-9 12 0,1 0 0,-1 0 0,1 0 0,-1 0 0,0 0 0,1-1 0,-1 1 0,0 0 0,0 0 0,0 0 0,0-1 0,0 1 0,0 0 0,0 0 0,0 0 0,-1-1 0,1 1 0,0 0 0,-1 0 0,1 0 0,-1 0 0,1-1 0,-1 1 0,-1-2 0,-1-1 0,-1-1 0,0 1 0,0 0 0,0 0 0,-1 0 0,-8-6 0,10 8 0,0 0 0,0 1 0,-1-1 0,1 1 0,0 0 0,0 0 0,-1 0 0,1 0 0,-1 0 0,1 1 0,-1-1 0,-6 1 0,-10 3 0,-28 6 0,39-7 0,0 0 0,1 1 0,0 0 0,-1 1 0,-12 8 0,20-12 0,0 1 0,0 0 0,1-1 0,-1 1 0,1 0 0,-1-1 0,1 1 0,-1 0 0,1 0 0,-1 0 0,1-1 0,-1 1 0,1 0 0,0 0 0,0 0 0,-1 0 0,1 0 0,0 0 0,0 0 0,0 0 0,0-1 0,0 1 0,0 0 0,0 0 0,0 0 0,1 0 0,-1 0 0,0 0 0,0 0 0,1 0 0,-1-1 0,1 1 0,-1 0 0,1 1 0,3 4 0,0 0 0,0-1 0,8 9 0,-9-10 0,22 22 0,1-2 0,1 0 0,46 29 0,10 9 0,-81-61 0,-1 1 0,1-1 0,0 1 0,-1-1 0,1 1 0,-1 0 0,0 0 0,1 0 0,-1 0 0,0-1 0,1 4 0,-2-3 0,1-1 0,-1 0 0,0 1 0,0-1 0,0 0 0,0 1 0,0-1 0,0 1 0,-1-1 0,1 0 0,0 1 0,-1-1 0,1 0 0,-1 0 0,1 1 0,-1-1 0,1 0 0,-1 0 0,-1 2 0,-2 2 0,0-1 0,0 1 0,-1-1 0,1 0 0,-1-1 0,0 1 0,0-1 0,0 0 0,-9 4 0,2-2 0,1-1 0,0 0 0,-23 4 0,19-6 0,0-1 0,-28-2 0,11 0 0,30 2-1365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24575,'311'15'-65,"-155"-4"-904,154 11-514,-6 0 1168,594 16 191,-567-27-581,79 0 850,-234-11 78,340 8 227,-37 19 2378,-35-8-2813,-67 2-15,-50-1 0,75-18 0,-248-3 0,-152 1 9,0 0 1,0 0-1,0 1 0,0-1 0,0 0 1,-1 1-1,1-1 0,0 1 0,0-1 0,0 1 1,0 0-1,2 1 0,-3-1-92,0 0 1,0 0-1,0 0 1,0 1-1,0-1 1,0 0-1,0 0 1,-1 0-1,1 1 1,-1-1-1,1 0 1,-1 1-1,1-1 1,-1 0-1,0 1 1,1-1-1,-1 3 1,0 8-6744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24575,'0'0'0,"3"5"0,6 12 0,2 7 0,0 0-8191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24575,'0'0'0,"0"0"0,0 0 0,0 0 0,0 0 0,0 0 0,0 0 0,0-5 0,2-6 0,0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24575,'0'0'0,"0"0"0,0-1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24575,'2'80'0,"4"16"0,17 698-5881,-29 9 5167,21 4 712,0-290 721,-15 0 446,-1-207-870,22 194-311,-2-156 205,-3-16 757,4 114-1029,-19 596-262,-3-514 369,3 936 3679,15-1151-3703,-4-157 0,-7 173 0,-6-239 0,1-86 20,0-1 0,1 1 0,-1 0 0,0-1 0,2 5 0,-1-7-103,-1 1 1,1-1-1,-1 0 1,1 0-1,-1 1 1,1-1-1,0 0 1,0 0-1,0 0 1,0 0-1,0 0 1,0 0-1,0 0 1,0-1-1,0 1 1,0 0-1,1 0 1,7 3-6744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24575,'0'0'0,"0"0"0,0-2 0,0-2 0,0-3 0,0 1 0,0-2 0,0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24575,'0'0'0,"0"0"0,-2 0 0,0 0 0,-1 0 0,1 4 0,5 6 0,2 7 0,2 1-8191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0 871 24575,'12'-177'0,"-2"79"0,-6 47 0,2-41 0,0 13 0,-1 2 0,-3 45 0,7-36 0,1-18 0,-10 62 0,2-18 0,-2 39 0,1 0 0,0 0 0,-1-1 0,1 1 0,0 0 0,1 0 0,-1 0 0,1 0 0,-1 0 0,3-2 0,-3 4 0,-1 0 0,1 1 0,0-1 0,0 0 0,-1 1 0,1-1 0,0 1 0,0-1 0,0 1 0,0-1 0,0 1 0,0 0 0,0-1 0,0 1 0,0 0 0,0 0 0,0 0 0,0 0 0,0 0 0,0 0 0,0 0 0,0 0 0,0 0 0,0 0 0,0 1 0,0-1 0,0 0 0,0 1 0,0-1 0,0 1 0,1 0 0,4 2 0,0 1 0,-1 0 0,9 7 0,-11-8 0,4 3 0,-1-1 0,1 0 0,0 0 0,1 0 0,-1-1 0,1 0 0,0-1 0,0 0 0,0 0 0,0 0 0,1-1 0,16 2 0,197-1 0,-129-4-204,188-1-406,638 3-1922,-169 31 1701,-296-8 439,541 50-300,-555-7 3658,-257-39-934,-65-10-1769,72 8-263,-168-22 0,22 8 0,-36-10 0,-7-1 0,0-1 0,0 0 0,0 0 0,0 1 0,0-1 0,0 0 0,0 1 0,0-1 0,0 1 0,0-1 0,0 1 0,0 0 0,0-1 0,0 1 0,-1 0 0,1 0 0,0 0 0,-1-1 0,1 1 0,0 0 0,-1 0 0,1 0 0,-1 0 0,1 0 0,-1 0 0,0 0 0,1 0 0,-1 0 0,0 1 0,0-1 0,0 0 0,0 0 0,0 0 0,0 0 0,0 0 0,0 0 0,0 0 0,0 0 0,0 0 0,-1 1 0,0 0 0,-2 5 0,0-1 0,0 1 0,-1 0 0,0-1 0,-6 7 0,2-2 0,4-3 0,0-1 0,0 1 0,1 0 0,0 0 0,0 1 0,1-1 0,0 0 0,0 1 0,1 0 0,0 10 0,0 13 0,6 46 0,-4-72 0,39 277-964,-25-195 110,12 80 175,83 525-2618,137 943 1491,-204-1349 1999,24 164-964,-18 3 1272,-6-75-303,-11-112-235,27 362 2164,-34-149-1338,-25 0 390,-2-230-1433,3 20 253,-2 207 1401,-31-32 1006,18-296-2536,5 297 130,10-292 0,-1 1480-1365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3425 938 24575,'123'-65'0,"-51"25"0,108-42 0,5 22 0,-84 28 0,368-104-538,-364 113 359,1 4 0,167-9 0,-203 26 133,1 4 1,0 3-1,102 19 0,-27 12 579,188 71 0,-297-94-491,2-2 0,-1-1-1,1-2 1,75 5 0,-79-13-45,0 0 1,-1-2-1,1-2 0,-1-1 0,65-18 0,13-16-552,200-97 1,89-88 326,-318 173 120,42-24-72,-96 59 567,2 2-1,40-14 0,-15 11-230,1 2-1,87-11 0,-104 23-155,1 1 0,0 2 0,69 9 0,-40 3 0,89 26 0,426 141-821,-110-58-2114,14-45 651,19-33 1258,4-32-333,-282-16 1171,0-11-1,265-52 0,-131 16 975,-277 46-524,0 4 0,105 10 0,-127-1-262,1 2 0,-2 4 0,1 2 0,97 38 0,106 71 793,-4 21-110,230 173-1770,-24 42 110,189 261 500,-59 53-409,-538-602 699,190 218 747,-223-259 940,2-1-1,2-1 1,0-2-1,2-1 1,59 33-1,25 11-2081,183 143 0,-220-144 194,-3 2-1,123 146 1,-120-113-2,-4 3 0,117 214 0,-158-247 246,-4 2 0,-2 0 0,-4 2 0,-4 2 0,24 143 0,-41-172 862,-3 1 0,-2-1 1,-9 92-1,-2-77-636,-2 0 1,-30 93-1,-74 147 175,-21-9-1952,-37 39 1284,122-250 452,-111 141 0,-61 11-41,-17-18 0,186-170 0,8-8-32,-272 254-444,295-270 1284,1 1 0,2 0 0,-24 40-1,-43 94-520,-79 230-513,28 59-999,10-27 1318,125-412-93,0 2 0,-1-2 0,1 1 0,-2 0 0,-8 12 0,13-22 0,-1 0 0,1 0 0,-1 0 0,1 0 0,-1-1 0,0 1 0,0 0 0,0-1 0,0 0 0,0 1 0,-1-1 0,1 0 0,0 0 0,-1 0 0,1 0 0,0 0 0,-1-1 0,1 1 0,-1-1 0,1 0 0,-1 0 0,1 1 0,-5-2 0,-9 0 0,1-1 0,-16-4 0,-76-18 0,-52-13-317,-218-50-1281,-10 20 1611,323 60-233,-101 1-1,122 8 110,0 2 1,0 2 0,-52 14-1,38-3 111,-77 33 0,-51 36 0,170-78 0,-358 191-1640,49-24 319,125-79 1305,-381 129 1,393-170 15,30-14-47,16-8 1627,-172 18 1,-116 1 128,29-3-879,183-24-1113,-135 14-794,-4-14 416,-182-21-1137,0-21-1530,47 1 1581,346 13 1574,-418-14-54,71-10 336,-44-3 12,266 21 1099,-390 37-1,353 20-126,90-12-664,104-22 1426,-2-6 1,-127-7-1,-73-30-3035,-688-170-2409,912 174 3219,-112-46 0,151 49 271,2-2-1,0-3 0,-69-50 1,-31-49-369,-28-60-1403,-38-78 979,-238-375-1267,39-33 638,261 398 1377,33 40-430,27 38 545,24 38 488,-68-198 3137,105 253-211,-8-54-2651,30 113-741,-110-587 2946,106 517-2897,-31-278 1608,33 0-1423,15 339-168,3 1 1,2 0-1,2 0 0,3 1 0,2 0 0,27-66 0,-27 87 81,35-57-1,28-23 330,-23 35-324,219-361-3113,-217 342 2397,149-267-119,-25-16-686,-143 286 979,56-121 2524,-78 184-1516,1 1 1,1 1-1,1 0 0,1 2 0,31-31 0,66-44-302,-8 6-158,-77 64-151,-2-2 0,0-2 0,-3 0 0,27-43 0,15-46 0,-42 72 0,3 0 0,42-55 0,-54 85 0,0 2 0,37-32 0,46-23 0,-56 42 0,35-24 0,-36 27 0,-1-3 0,53-48 0,-84 68 0,3-3 0,1 0 0,24-18 0,-32 28 0,0 1 0,0 0 0,1 0 0,-1 1 0,1 0 0,0 0 0,9-1 0,2 0 0,251-70 0,-232 61 0,70-26 0,-104 35 0,0 0 0,0 1 0,0-2 0,0 1 0,0 0 0,-1-1 0,1 1 0,3-6 0,14-14 0,7 2 0,7-5 0,20-32 0,-13 12 0,-38 43 0,0-1 0,0 0 0,0 1 0,1 0 0,0 0 0,0 0 0,-1 1 0,1-1 0,1 1 0,-1 0 0,0 1 0,1-1 0,-1 1 0,0 0 0,1 0 0,-1 1 0,11 0 0,19 1 0,-16 0 0,0-1 0,0-1 0,1 0 0,23-6 0,-30 2 185,8-3-112,-21 8-124,1 0 1,-1 0-1,1 0 0,-1 0 0,1 0 1,0 0-1,-1 0 0,1 0 1,-1 0-1,1 0 0,-1 0 0,1 1 1,-1-1-1,1 0 0,-1 0 1,1 0-1,-1 1 0,1-1 0,-1 0 1,1 1-1,-1-1 0,1 0 0,-1 1 1,0-1-1,1 1 0,-1-1 1,0 0-1,1 1 0,-1-1 0,0 1 1,1 0-1,2 9-6775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2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94.xml"/><Relationship Id="rId4" Type="http://schemas.openxmlformats.org/officeDocument/2006/relationships/customXml" Target="../ink/ink91.xml"/><Relationship Id="rId9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8.xml"/><Relationship Id="rId39" Type="http://schemas.openxmlformats.org/officeDocument/2006/relationships/image" Target="../media/image118.png"/><Relationship Id="rId34" Type="http://schemas.openxmlformats.org/officeDocument/2006/relationships/customXml" Target="../ink/ink102.xml"/><Relationship Id="rId42" Type="http://schemas.openxmlformats.org/officeDocument/2006/relationships/customXml" Target="../ink/ink107.xml"/><Relationship Id="rId47" Type="http://schemas.openxmlformats.org/officeDocument/2006/relationships/customXml" Target="../ink/ink110.xml"/><Relationship Id="rId63" Type="http://schemas.openxmlformats.org/officeDocument/2006/relationships/image" Target="../media/image127.png"/><Relationship Id="rId68" Type="http://schemas.openxmlformats.org/officeDocument/2006/relationships/customXml" Target="../ink/ink115.xml"/><Relationship Id="rId71" Type="http://schemas.openxmlformats.org/officeDocument/2006/relationships/image" Target="../media/image131.png"/><Relationship Id="rId2" Type="http://schemas.openxmlformats.org/officeDocument/2006/relationships/customXml" Target="../ink/ink95.xml"/><Relationship Id="rId29" Type="http://schemas.openxmlformats.org/officeDocument/2006/relationships/image" Target="../media/image114.png"/><Relationship Id="rId41" Type="http://schemas.openxmlformats.org/officeDocument/2006/relationships/customXml" Target="../ink/ink106.xml"/><Relationship Id="rId62" Type="http://schemas.openxmlformats.org/officeDocument/2006/relationships/customXml" Target="../ink/ink112.xml"/><Relationship Id="rId70" Type="http://schemas.openxmlformats.org/officeDocument/2006/relationships/customXml" Target="../ink/ink116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97.xml"/><Relationship Id="rId32" Type="http://schemas.openxmlformats.org/officeDocument/2006/relationships/customXml" Target="../ink/ink101.xml"/><Relationship Id="rId37" Type="http://schemas.openxmlformats.org/officeDocument/2006/relationships/image" Target="../media/image15.png"/><Relationship Id="rId40" Type="http://schemas.openxmlformats.org/officeDocument/2006/relationships/customXml" Target="../ink/ink105.xml"/><Relationship Id="rId45" Type="http://schemas.openxmlformats.org/officeDocument/2006/relationships/customXml" Target="../ink/ink109.xml"/><Relationship Id="rId66" Type="http://schemas.openxmlformats.org/officeDocument/2006/relationships/customXml" Target="../ink/ink114.xml"/><Relationship Id="rId23" Type="http://schemas.openxmlformats.org/officeDocument/2006/relationships/image" Target="../media/image111.png"/><Relationship Id="rId28" Type="http://schemas.openxmlformats.org/officeDocument/2006/relationships/customXml" Target="../ink/ink99.xml"/><Relationship Id="rId36" Type="http://schemas.openxmlformats.org/officeDocument/2006/relationships/customXml" Target="../ink/ink103.xml"/><Relationship Id="rId61" Type="http://schemas.openxmlformats.org/officeDocument/2006/relationships/image" Target="../media/image126.png"/><Relationship Id="rId31" Type="http://schemas.openxmlformats.org/officeDocument/2006/relationships/image" Target="../media/image115.png"/><Relationship Id="rId44" Type="http://schemas.openxmlformats.org/officeDocument/2006/relationships/image" Target="../media/image119.png"/><Relationship Id="rId60" Type="http://schemas.openxmlformats.org/officeDocument/2006/relationships/customXml" Target="../ink/ink111.xml"/><Relationship Id="rId65" Type="http://schemas.openxmlformats.org/officeDocument/2006/relationships/image" Target="../media/image128.png"/><Relationship Id="rId4" Type="http://schemas.openxmlformats.org/officeDocument/2006/relationships/customXml" Target="../ink/ink96.xml"/><Relationship Id="rId27" Type="http://schemas.openxmlformats.org/officeDocument/2006/relationships/image" Target="../media/image113.png"/><Relationship Id="rId30" Type="http://schemas.openxmlformats.org/officeDocument/2006/relationships/customXml" Target="../ink/ink100.xml"/><Relationship Id="rId35" Type="http://schemas.openxmlformats.org/officeDocument/2006/relationships/image" Target="../media/image117.png"/><Relationship Id="rId43" Type="http://schemas.openxmlformats.org/officeDocument/2006/relationships/customXml" Target="../ink/ink108.xml"/><Relationship Id="rId64" Type="http://schemas.openxmlformats.org/officeDocument/2006/relationships/customXml" Target="../ink/ink113.xml"/><Relationship Id="rId69" Type="http://schemas.openxmlformats.org/officeDocument/2006/relationships/image" Target="../media/image130.png"/><Relationship Id="rId3" Type="http://schemas.openxmlformats.org/officeDocument/2006/relationships/image" Target="../media/image10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104.xml"/><Relationship Id="rId46" Type="http://schemas.openxmlformats.org/officeDocument/2006/relationships/image" Target="../media/image120.png"/><Relationship Id="rId59" Type="http://schemas.openxmlformats.org/officeDocument/2006/relationships/image" Target="../media/image125.png"/><Relationship Id="rId67" Type="http://schemas.openxmlformats.org/officeDocument/2006/relationships/image" Target="../media/image1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9.xml"/><Relationship Id="rId21" Type="http://schemas.openxmlformats.org/officeDocument/2006/relationships/image" Target="../media/image93.png"/><Relationship Id="rId42" Type="http://schemas.openxmlformats.org/officeDocument/2006/relationships/customXml" Target="../ink/ink138.xml"/><Relationship Id="rId47" Type="http://schemas.openxmlformats.org/officeDocument/2006/relationships/customXml" Target="../ink/ink141.xml"/><Relationship Id="rId63" Type="http://schemas.openxmlformats.org/officeDocument/2006/relationships/image" Target="../media/image121.png"/><Relationship Id="rId68" Type="http://schemas.openxmlformats.org/officeDocument/2006/relationships/customXml" Target="../ink/ink153.xml"/><Relationship Id="rId7" Type="http://schemas.openxmlformats.org/officeDocument/2006/relationships/image" Target="../media/image86.png"/><Relationship Id="rId71" Type="http://schemas.openxmlformats.org/officeDocument/2006/relationships/image" Target="../media/image132.png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83.png"/><Relationship Id="rId40" Type="http://schemas.openxmlformats.org/officeDocument/2006/relationships/customXml" Target="../ink/ink136.xml"/><Relationship Id="rId45" Type="http://schemas.openxmlformats.org/officeDocument/2006/relationships/customXml" Target="../ink/ink140.xml"/><Relationship Id="rId53" Type="http://schemas.openxmlformats.org/officeDocument/2006/relationships/image" Target="../media/image106.png"/><Relationship Id="rId58" Type="http://schemas.openxmlformats.org/officeDocument/2006/relationships/customXml" Target="../ink/ink148.xml"/><Relationship Id="rId66" Type="http://schemas.openxmlformats.org/officeDocument/2006/relationships/customXml" Target="../ink/ink152.xml"/><Relationship Id="rId5" Type="http://schemas.openxmlformats.org/officeDocument/2006/relationships/image" Target="../media/image85.png"/><Relationship Id="rId61" Type="http://schemas.openxmlformats.org/officeDocument/2006/relationships/image" Target="../media/image110.png"/><Relationship Id="rId19" Type="http://schemas.openxmlformats.org/officeDocument/2006/relationships/image" Target="../media/image92.png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96.png"/><Relationship Id="rId30" Type="http://schemas.openxmlformats.org/officeDocument/2006/relationships/customXml" Target="../ink/ink131.xml"/><Relationship Id="rId35" Type="http://schemas.openxmlformats.org/officeDocument/2006/relationships/image" Target="../media/image100.png"/><Relationship Id="rId43" Type="http://schemas.openxmlformats.org/officeDocument/2006/relationships/customXml" Target="../ink/ink139.xml"/><Relationship Id="rId48" Type="http://schemas.openxmlformats.org/officeDocument/2006/relationships/image" Target="../media/image105.png"/><Relationship Id="rId56" Type="http://schemas.openxmlformats.org/officeDocument/2006/relationships/customXml" Target="../ink/ink147.xml"/><Relationship Id="rId64" Type="http://schemas.openxmlformats.org/officeDocument/2006/relationships/customXml" Target="../ink/ink151.xml"/><Relationship Id="rId69" Type="http://schemas.openxmlformats.org/officeDocument/2006/relationships/image" Target="../media/image124.png"/><Relationship Id="rId8" Type="http://schemas.openxmlformats.org/officeDocument/2006/relationships/customXml" Target="../ink/ink120.xml"/><Relationship Id="rId51" Type="http://schemas.openxmlformats.org/officeDocument/2006/relationships/customXml" Target="../ink/ink144.xml"/><Relationship Id="rId3" Type="http://schemas.openxmlformats.org/officeDocument/2006/relationships/image" Target="../media/image84.png"/><Relationship Id="rId12" Type="http://schemas.openxmlformats.org/officeDocument/2006/relationships/customXml" Target="../ink/ink122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135.xml"/><Relationship Id="rId46" Type="http://schemas.openxmlformats.org/officeDocument/2006/relationships/image" Target="../media/image104.png"/><Relationship Id="rId59" Type="http://schemas.openxmlformats.org/officeDocument/2006/relationships/image" Target="../media/image109.png"/><Relationship Id="rId67" Type="http://schemas.openxmlformats.org/officeDocument/2006/relationships/image" Target="../media/image123.png"/><Relationship Id="rId20" Type="http://schemas.openxmlformats.org/officeDocument/2006/relationships/customXml" Target="../ink/ink126.xml"/><Relationship Id="rId41" Type="http://schemas.openxmlformats.org/officeDocument/2006/relationships/customXml" Target="../ink/ink137.xml"/><Relationship Id="rId54" Type="http://schemas.openxmlformats.org/officeDocument/2006/relationships/customXml" Target="../ink/ink146.xml"/><Relationship Id="rId62" Type="http://schemas.openxmlformats.org/officeDocument/2006/relationships/customXml" Target="../ink/ink150.xml"/><Relationship Id="rId70" Type="http://schemas.openxmlformats.org/officeDocument/2006/relationships/customXml" Target="../ink/ink15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9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49" Type="http://schemas.openxmlformats.org/officeDocument/2006/relationships/customXml" Target="../ink/ink142.xml"/><Relationship Id="rId57" Type="http://schemas.openxmlformats.org/officeDocument/2006/relationships/image" Target="../media/image108.png"/><Relationship Id="rId10" Type="http://schemas.openxmlformats.org/officeDocument/2006/relationships/customXml" Target="../ink/ink121.xml"/><Relationship Id="rId31" Type="http://schemas.openxmlformats.org/officeDocument/2006/relationships/image" Target="../media/image98.png"/><Relationship Id="rId44" Type="http://schemas.openxmlformats.org/officeDocument/2006/relationships/image" Target="../media/image103.png"/><Relationship Id="rId52" Type="http://schemas.openxmlformats.org/officeDocument/2006/relationships/customXml" Target="../ink/ink145.xml"/><Relationship Id="rId60" Type="http://schemas.openxmlformats.org/officeDocument/2006/relationships/customXml" Target="../ink/ink149.xml"/><Relationship Id="rId65" Type="http://schemas.openxmlformats.org/officeDocument/2006/relationships/image" Target="../media/image122.png"/><Relationship Id="rId4" Type="http://schemas.openxmlformats.org/officeDocument/2006/relationships/customXml" Target="../ink/ink118.xml"/><Relationship Id="rId9" Type="http://schemas.openxmlformats.org/officeDocument/2006/relationships/image" Target="../media/image87.png"/><Relationship Id="rId13" Type="http://schemas.openxmlformats.org/officeDocument/2006/relationships/image" Target="../media/image89.png"/><Relationship Id="rId18" Type="http://schemas.openxmlformats.org/officeDocument/2006/relationships/customXml" Target="../ink/ink125.xml"/><Relationship Id="rId39" Type="http://schemas.openxmlformats.org/officeDocument/2006/relationships/image" Target="../media/image102.png"/><Relationship Id="rId34" Type="http://schemas.openxmlformats.org/officeDocument/2006/relationships/customXml" Target="../ink/ink133.xml"/><Relationship Id="rId50" Type="http://schemas.openxmlformats.org/officeDocument/2006/relationships/customXml" Target="../ink/ink143.xml"/><Relationship Id="rId55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8.xml"/><Relationship Id="rId13" Type="http://schemas.openxmlformats.org/officeDocument/2006/relationships/image" Target="../media/image90.png"/><Relationship Id="rId18" Type="http://schemas.openxmlformats.org/officeDocument/2006/relationships/customXml" Target="../ink/ink163.xml"/><Relationship Id="rId26" Type="http://schemas.openxmlformats.org/officeDocument/2006/relationships/customXml" Target="../ink/ink168.xml"/><Relationship Id="rId3" Type="http://schemas.openxmlformats.org/officeDocument/2006/relationships/image" Target="../media/image85.png"/><Relationship Id="rId21" Type="http://schemas.openxmlformats.org/officeDocument/2006/relationships/image" Target="../media/image105.png"/><Relationship Id="rId7" Type="http://schemas.openxmlformats.org/officeDocument/2006/relationships/image" Target="../media/image87.png"/><Relationship Id="rId12" Type="http://schemas.openxmlformats.org/officeDocument/2006/relationships/customXml" Target="../ink/ink160.xml"/><Relationship Id="rId17" Type="http://schemas.openxmlformats.org/officeDocument/2006/relationships/image" Target="../media/image92.png"/><Relationship Id="rId25" Type="http://schemas.openxmlformats.org/officeDocument/2006/relationships/customXml" Target="../ink/ink167.xml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0" Type="http://schemas.openxmlformats.org/officeDocument/2006/relationships/customXml" Target="../ink/ink164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7.xml"/><Relationship Id="rId11" Type="http://schemas.openxmlformats.org/officeDocument/2006/relationships/image" Target="../media/image89.png"/><Relationship Id="rId24" Type="http://schemas.openxmlformats.org/officeDocument/2006/relationships/customXml" Target="../ink/ink166.xml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83.png"/><Relationship Id="rId28" Type="http://schemas.openxmlformats.org/officeDocument/2006/relationships/customXml" Target="../ink/ink169.xml"/><Relationship Id="rId10" Type="http://schemas.openxmlformats.org/officeDocument/2006/relationships/customXml" Target="../ink/ink159.xml"/><Relationship Id="rId19" Type="http://schemas.openxmlformats.org/officeDocument/2006/relationships/image" Target="../media/image93.png"/><Relationship Id="rId31" Type="http://schemas.openxmlformats.org/officeDocument/2006/relationships/image" Target="../media/image108.png"/><Relationship Id="rId4" Type="http://schemas.openxmlformats.org/officeDocument/2006/relationships/customXml" Target="../ink/ink156.xml"/><Relationship Id="rId9" Type="http://schemas.openxmlformats.org/officeDocument/2006/relationships/image" Target="../media/image88.png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../media/image106.png"/><Relationship Id="rId30" Type="http://schemas.openxmlformats.org/officeDocument/2006/relationships/customXml" Target="../ink/ink17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0.png"/><Relationship Id="rId18" Type="http://schemas.openxmlformats.org/officeDocument/2006/relationships/customXml" Target="../ink/ink179.xml"/><Relationship Id="rId26" Type="http://schemas.openxmlformats.org/officeDocument/2006/relationships/customXml" Target="../ink/ink183.xml"/><Relationship Id="rId39" Type="http://schemas.openxmlformats.org/officeDocument/2006/relationships/image" Target="../media/image970.png"/><Relationship Id="rId21" Type="http://schemas.openxmlformats.org/officeDocument/2006/relationships/image" Target="../media/image880.png"/><Relationship Id="rId34" Type="http://schemas.openxmlformats.org/officeDocument/2006/relationships/customXml" Target="../ink/ink187.xml"/><Relationship Id="rId42" Type="http://schemas.openxmlformats.org/officeDocument/2006/relationships/customXml" Target="../ink/ink191.xml"/><Relationship Id="rId7" Type="http://schemas.openxmlformats.org/officeDocument/2006/relationships/image" Target="../media/image810.png"/><Relationship Id="rId2" Type="http://schemas.openxmlformats.org/officeDocument/2006/relationships/customXml" Target="../ink/ink171.xml"/><Relationship Id="rId16" Type="http://schemas.openxmlformats.org/officeDocument/2006/relationships/customXml" Target="../ink/ink178.xml"/><Relationship Id="rId29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3.xml"/><Relationship Id="rId11" Type="http://schemas.openxmlformats.org/officeDocument/2006/relationships/image" Target="../media/image830.png"/><Relationship Id="rId24" Type="http://schemas.openxmlformats.org/officeDocument/2006/relationships/customXml" Target="../ink/ink182.xml"/><Relationship Id="rId32" Type="http://schemas.openxmlformats.org/officeDocument/2006/relationships/customXml" Target="../ink/ink186.xml"/><Relationship Id="rId37" Type="http://schemas.openxmlformats.org/officeDocument/2006/relationships/image" Target="../media/image960.png"/><Relationship Id="rId40" Type="http://schemas.openxmlformats.org/officeDocument/2006/relationships/customXml" Target="../ink/ink190.xml"/><Relationship Id="rId45" Type="http://schemas.openxmlformats.org/officeDocument/2006/relationships/image" Target="../media/image1000.png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184.xml"/><Relationship Id="rId36" Type="http://schemas.openxmlformats.org/officeDocument/2006/relationships/customXml" Target="../ink/ink188.xml"/><Relationship Id="rId10" Type="http://schemas.openxmlformats.org/officeDocument/2006/relationships/customXml" Target="../ink/ink175.xml"/><Relationship Id="rId19" Type="http://schemas.openxmlformats.org/officeDocument/2006/relationships/image" Target="../media/image870.png"/><Relationship Id="rId31" Type="http://schemas.openxmlformats.org/officeDocument/2006/relationships/image" Target="../media/image930.png"/><Relationship Id="rId44" Type="http://schemas.openxmlformats.org/officeDocument/2006/relationships/customXml" Target="../ink/ink192.xml"/><Relationship Id="rId4" Type="http://schemas.openxmlformats.org/officeDocument/2006/relationships/customXml" Target="../ink/ink172.xml"/><Relationship Id="rId9" Type="http://schemas.openxmlformats.org/officeDocument/2006/relationships/image" Target="../media/image820.png"/><Relationship Id="rId14" Type="http://schemas.openxmlformats.org/officeDocument/2006/relationships/customXml" Target="../ink/ink177.xml"/><Relationship Id="rId22" Type="http://schemas.openxmlformats.org/officeDocument/2006/relationships/customXml" Target="../ink/ink181.xml"/><Relationship Id="rId27" Type="http://schemas.openxmlformats.org/officeDocument/2006/relationships/image" Target="../media/image910.png"/><Relationship Id="rId30" Type="http://schemas.openxmlformats.org/officeDocument/2006/relationships/customXml" Target="../ink/ink185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8" Type="http://schemas.openxmlformats.org/officeDocument/2006/relationships/customXml" Target="../ink/ink174.xml"/><Relationship Id="rId3" Type="http://schemas.openxmlformats.org/officeDocument/2006/relationships/image" Target="../media/image790.png"/><Relationship Id="rId12" Type="http://schemas.openxmlformats.org/officeDocument/2006/relationships/customXml" Target="../ink/ink176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189.xml"/><Relationship Id="rId20" Type="http://schemas.openxmlformats.org/officeDocument/2006/relationships/customXml" Target="../ink/ink180.xml"/><Relationship Id="rId41" Type="http://schemas.openxmlformats.org/officeDocument/2006/relationships/image" Target="../media/image9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6.xml"/><Relationship Id="rId13" Type="http://schemas.openxmlformats.org/officeDocument/2006/relationships/image" Target="../media/image138.png"/><Relationship Id="rId18" Type="http://schemas.openxmlformats.org/officeDocument/2006/relationships/customXml" Target="../ink/ink201.xml"/><Relationship Id="rId26" Type="http://schemas.openxmlformats.org/officeDocument/2006/relationships/customXml" Target="../ink/ink205.xml"/><Relationship Id="rId3" Type="http://schemas.openxmlformats.org/officeDocument/2006/relationships/image" Target="../media/image133.png"/><Relationship Id="rId21" Type="http://schemas.openxmlformats.org/officeDocument/2006/relationships/image" Target="../media/image142.png"/><Relationship Id="rId7" Type="http://schemas.openxmlformats.org/officeDocument/2006/relationships/image" Target="../media/image135.png"/><Relationship Id="rId12" Type="http://schemas.openxmlformats.org/officeDocument/2006/relationships/customXml" Target="../ink/ink198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2" Type="http://schemas.openxmlformats.org/officeDocument/2006/relationships/customXml" Target="../ink/ink193.xml"/><Relationship Id="rId16" Type="http://schemas.openxmlformats.org/officeDocument/2006/relationships/customXml" Target="../ink/ink200.xml"/><Relationship Id="rId20" Type="http://schemas.openxmlformats.org/officeDocument/2006/relationships/customXml" Target="../ink/ink20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5.xml"/><Relationship Id="rId11" Type="http://schemas.openxmlformats.org/officeDocument/2006/relationships/image" Target="../media/image137.png"/><Relationship Id="rId24" Type="http://schemas.openxmlformats.org/officeDocument/2006/relationships/customXml" Target="../ink/ink204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10" Type="http://schemas.openxmlformats.org/officeDocument/2006/relationships/customXml" Target="../ink/ink197.xml"/><Relationship Id="rId19" Type="http://schemas.openxmlformats.org/officeDocument/2006/relationships/image" Target="../media/image141.png"/><Relationship Id="rId4" Type="http://schemas.openxmlformats.org/officeDocument/2006/relationships/customXml" Target="../ink/ink194.xml"/><Relationship Id="rId9" Type="http://schemas.openxmlformats.org/officeDocument/2006/relationships/image" Target="../media/image136.png"/><Relationship Id="rId14" Type="http://schemas.openxmlformats.org/officeDocument/2006/relationships/customXml" Target="../ink/ink199.xml"/><Relationship Id="rId22" Type="http://schemas.openxmlformats.org/officeDocument/2006/relationships/customXml" Target="../ink/ink203.xml"/><Relationship Id="rId27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9.xml"/><Relationship Id="rId13" Type="http://schemas.openxmlformats.org/officeDocument/2006/relationships/image" Target="../media/image151.png"/><Relationship Id="rId18" Type="http://schemas.openxmlformats.org/officeDocument/2006/relationships/customXml" Target="../ink/ink214.xml"/><Relationship Id="rId26" Type="http://schemas.openxmlformats.org/officeDocument/2006/relationships/customXml" Target="../ink/ink219.xml"/><Relationship Id="rId3" Type="http://schemas.openxmlformats.org/officeDocument/2006/relationships/image" Target="../media/image146.png"/><Relationship Id="rId21" Type="http://schemas.openxmlformats.org/officeDocument/2006/relationships/image" Target="../media/image153.png"/><Relationship Id="rId7" Type="http://schemas.openxmlformats.org/officeDocument/2006/relationships/image" Target="../media/image148.png"/><Relationship Id="rId12" Type="http://schemas.openxmlformats.org/officeDocument/2006/relationships/customXml" Target="../ink/ink211.xml"/><Relationship Id="rId17" Type="http://schemas.openxmlformats.org/officeDocument/2006/relationships/image" Target="../media/image83.png"/><Relationship Id="rId25" Type="http://schemas.openxmlformats.org/officeDocument/2006/relationships/image" Target="../media/image155.png"/><Relationship Id="rId2" Type="http://schemas.openxmlformats.org/officeDocument/2006/relationships/customXml" Target="../ink/ink206.xml"/><Relationship Id="rId16" Type="http://schemas.openxmlformats.org/officeDocument/2006/relationships/customXml" Target="../ink/ink213.xml"/><Relationship Id="rId20" Type="http://schemas.openxmlformats.org/officeDocument/2006/relationships/customXml" Target="../ink/ink21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8.xml"/><Relationship Id="rId11" Type="http://schemas.openxmlformats.org/officeDocument/2006/relationships/image" Target="../media/image150.png"/><Relationship Id="rId24" Type="http://schemas.openxmlformats.org/officeDocument/2006/relationships/customXml" Target="../ink/ink218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4.png"/><Relationship Id="rId10" Type="http://schemas.openxmlformats.org/officeDocument/2006/relationships/customXml" Target="../ink/ink210.xml"/><Relationship Id="rId19" Type="http://schemas.openxmlformats.org/officeDocument/2006/relationships/customXml" Target="../ink/ink215.xml"/><Relationship Id="rId4" Type="http://schemas.openxmlformats.org/officeDocument/2006/relationships/customXml" Target="../ink/ink207.xml"/><Relationship Id="rId9" Type="http://schemas.openxmlformats.org/officeDocument/2006/relationships/image" Target="../media/image149.png"/><Relationship Id="rId14" Type="http://schemas.openxmlformats.org/officeDocument/2006/relationships/customXml" Target="../ink/ink212.xml"/><Relationship Id="rId22" Type="http://schemas.openxmlformats.org/officeDocument/2006/relationships/customXml" Target="../ink/ink217.xml"/><Relationship Id="rId27" Type="http://schemas.openxmlformats.org/officeDocument/2006/relationships/image" Target="../media/image156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228.xml"/><Relationship Id="rId26" Type="http://schemas.openxmlformats.org/officeDocument/2006/relationships/customXml" Target="../ink/ink232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236.xml"/><Relationship Id="rId42" Type="http://schemas.openxmlformats.org/officeDocument/2006/relationships/customXml" Target="../ink/ink240.xml"/><Relationship Id="rId7" Type="http://schemas.openxmlformats.org/officeDocument/2006/relationships/image" Target="../media/image159.png"/><Relationship Id="rId2" Type="http://schemas.openxmlformats.org/officeDocument/2006/relationships/customXml" Target="../ink/ink220.xml"/><Relationship Id="rId16" Type="http://schemas.openxmlformats.org/officeDocument/2006/relationships/customXml" Target="../ink/ink227.xml"/><Relationship Id="rId20" Type="http://schemas.openxmlformats.org/officeDocument/2006/relationships/customXml" Target="../ink/ink229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22.xml"/><Relationship Id="rId11" Type="http://schemas.openxmlformats.org/officeDocument/2006/relationships/image" Target="../media/image161.png"/><Relationship Id="rId24" Type="http://schemas.openxmlformats.org/officeDocument/2006/relationships/customXml" Target="../ink/ink231.xml"/><Relationship Id="rId32" Type="http://schemas.openxmlformats.org/officeDocument/2006/relationships/customXml" Target="../ink/ink235.xml"/><Relationship Id="rId37" Type="http://schemas.openxmlformats.org/officeDocument/2006/relationships/image" Target="../media/image173.png"/><Relationship Id="rId40" Type="http://schemas.openxmlformats.org/officeDocument/2006/relationships/customXml" Target="../ink/ink239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233.xml"/><Relationship Id="rId36" Type="http://schemas.openxmlformats.org/officeDocument/2006/relationships/customXml" Target="../ink/ink237.xml"/><Relationship Id="rId10" Type="http://schemas.openxmlformats.org/officeDocument/2006/relationships/customXml" Target="../ink/ink224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221.xml"/><Relationship Id="rId9" Type="http://schemas.openxmlformats.org/officeDocument/2006/relationships/image" Target="../media/image160.png"/><Relationship Id="rId14" Type="http://schemas.openxmlformats.org/officeDocument/2006/relationships/customXml" Target="../ink/ink226.xml"/><Relationship Id="rId22" Type="http://schemas.openxmlformats.org/officeDocument/2006/relationships/customXml" Target="../ink/ink230.xml"/><Relationship Id="rId27" Type="http://schemas.openxmlformats.org/officeDocument/2006/relationships/image" Target="../media/image169.png"/><Relationship Id="rId30" Type="http://schemas.openxmlformats.org/officeDocument/2006/relationships/customXml" Target="../ink/ink234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223.xml"/><Relationship Id="rId3" Type="http://schemas.openxmlformats.org/officeDocument/2006/relationships/image" Target="../media/image157.png"/><Relationship Id="rId12" Type="http://schemas.openxmlformats.org/officeDocument/2006/relationships/customXml" Target="../ink/ink225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238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249.xml"/><Relationship Id="rId26" Type="http://schemas.openxmlformats.org/officeDocument/2006/relationships/customXml" Target="../ink/ink253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257.xml"/><Relationship Id="rId42" Type="http://schemas.openxmlformats.org/officeDocument/2006/relationships/customXml" Target="../ink/ink261.xml"/><Relationship Id="rId7" Type="http://schemas.openxmlformats.org/officeDocument/2006/relationships/image" Target="../media/image179.png"/><Relationship Id="rId2" Type="http://schemas.openxmlformats.org/officeDocument/2006/relationships/customXml" Target="../ink/ink241.xml"/><Relationship Id="rId16" Type="http://schemas.openxmlformats.org/officeDocument/2006/relationships/customXml" Target="../ink/ink248.xml"/><Relationship Id="rId20" Type="http://schemas.openxmlformats.org/officeDocument/2006/relationships/customXml" Target="../ink/ink250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3.xml"/><Relationship Id="rId11" Type="http://schemas.openxmlformats.org/officeDocument/2006/relationships/image" Target="../media/image181.png"/><Relationship Id="rId24" Type="http://schemas.openxmlformats.org/officeDocument/2006/relationships/customXml" Target="../ink/ink252.xml"/><Relationship Id="rId32" Type="http://schemas.openxmlformats.org/officeDocument/2006/relationships/customXml" Target="../ink/ink256.xml"/><Relationship Id="rId37" Type="http://schemas.openxmlformats.org/officeDocument/2006/relationships/image" Target="../media/image192.png"/><Relationship Id="rId40" Type="http://schemas.openxmlformats.org/officeDocument/2006/relationships/customXml" Target="../ink/ink260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254.xml"/><Relationship Id="rId36" Type="http://schemas.openxmlformats.org/officeDocument/2006/relationships/customXml" Target="../ink/ink258.xml"/><Relationship Id="rId10" Type="http://schemas.openxmlformats.org/officeDocument/2006/relationships/customXml" Target="../ink/ink245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242.xml"/><Relationship Id="rId9" Type="http://schemas.openxmlformats.org/officeDocument/2006/relationships/image" Target="../media/image180.png"/><Relationship Id="rId14" Type="http://schemas.openxmlformats.org/officeDocument/2006/relationships/customXml" Target="../ink/ink247.xml"/><Relationship Id="rId22" Type="http://schemas.openxmlformats.org/officeDocument/2006/relationships/customXml" Target="../ink/ink251.xml"/><Relationship Id="rId27" Type="http://schemas.openxmlformats.org/officeDocument/2006/relationships/image" Target="../media/image188.png"/><Relationship Id="rId30" Type="http://schemas.openxmlformats.org/officeDocument/2006/relationships/customXml" Target="../ink/ink255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244.xml"/><Relationship Id="rId3" Type="http://schemas.openxmlformats.org/officeDocument/2006/relationships/image" Target="../media/image177.png"/><Relationship Id="rId12" Type="http://schemas.openxmlformats.org/officeDocument/2006/relationships/customXml" Target="../ink/ink246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259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273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286.xml"/><Relationship Id="rId50" Type="http://schemas.openxmlformats.org/officeDocument/2006/relationships/image" Target="../media/image218.png"/><Relationship Id="rId55" Type="http://schemas.openxmlformats.org/officeDocument/2006/relationships/customXml" Target="../ink/ink290.xml"/><Relationship Id="rId63" Type="http://schemas.openxmlformats.org/officeDocument/2006/relationships/customXml" Target="../ink/ink294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262.xml"/><Relationship Id="rId16" Type="http://schemas.openxmlformats.org/officeDocument/2006/relationships/image" Target="../media/image201.png"/><Relationship Id="rId29" Type="http://schemas.openxmlformats.org/officeDocument/2006/relationships/customXml" Target="../ink/ink277.xml"/><Relationship Id="rId11" Type="http://schemas.openxmlformats.org/officeDocument/2006/relationships/customXml" Target="../ink/ink268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281.xml"/><Relationship Id="rId40" Type="http://schemas.openxmlformats.org/officeDocument/2006/relationships/image" Target="../media/image213.png"/><Relationship Id="rId45" Type="http://schemas.openxmlformats.org/officeDocument/2006/relationships/customXml" Target="../ink/ink285.xml"/><Relationship Id="rId53" Type="http://schemas.openxmlformats.org/officeDocument/2006/relationships/customXml" Target="../ink/ink289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293.xml"/><Relationship Id="rId19" Type="http://schemas.openxmlformats.org/officeDocument/2006/relationships/customXml" Target="../ink/ink272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276.xml"/><Relationship Id="rId30" Type="http://schemas.openxmlformats.org/officeDocument/2006/relationships/image" Target="../media/image208.png"/><Relationship Id="rId35" Type="http://schemas.openxmlformats.org/officeDocument/2006/relationships/customXml" Target="../ink/ink280.xml"/><Relationship Id="rId43" Type="http://schemas.openxmlformats.org/officeDocument/2006/relationships/customXml" Target="../ink/ink284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265.xml"/><Relationship Id="rId51" Type="http://schemas.openxmlformats.org/officeDocument/2006/relationships/customXml" Target="../ink/ink288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271.xml"/><Relationship Id="rId25" Type="http://schemas.openxmlformats.org/officeDocument/2006/relationships/customXml" Target="../ink/ink275.xml"/><Relationship Id="rId33" Type="http://schemas.openxmlformats.org/officeDocument/2006/relationships/customXml" Target="../ink/ink279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292.xml"/><Relationship Id="rId67" Type="http://schemas.openxmlformats.org/officeDocument/2006/relationships/customXml" Target="../ink/ink296.xml"/><Relationship Id="rId20" Type="http://schemas.openxmlformats.org/officeDocument/2006/relationships/image" Target="../media/image203.png"/><Relationship Id="rId41" Type="http://schemas.openxmlformats.org/officeDocument/2006/relationships/customXml" Target="../ink/ink283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64.xml"/><Relationship Id="rId15" Type="http://schemas.openxmlformats.org/officeDocument/2006/relationships/customXml" Target="../ink/ink270.xml"/><Relationship Id="rId23" Type="http://schemas.openxmlformats.org/officeDocument/2006/relationships/customXml" Target="../ink/ink274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287.xml"/><Relationship Id="rId57" Type="http://schemas.openxmlformats.org/officeDocument/2006/relationships/customXml" Target="../ink/ink291.xml"/><Relationship Id="rId10" Type="http://schemas.openxmlformats.org/officeDocument/2006/relationships/customXml" Target="../ink/ink267.xml"/><Relationship Id="rId31" Type="http://schemas.openxmlformats.org/officeDocument/2006/relationships/customXml" Target="../ink/ink278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295.xml"/><Relationship Id="rId4" Type="http://schemas.openxmlformats.org/officeDocument/2006/relationships/customXml" Target="../ink/ink263.xml"/><Relationship Id="rId9" Type="http://schemas.openxmlformats.org/officeDocument/2006/relationships/customXml" Target="../ink/ink266.xml"/><Relationship Id="rId13" Type="http://schemas.openxmlformats.org/officeDocument/2006/relationships/customXml" Target="../ink/ink269.xml"/><Relationship Id="rId18" Type="http://schemas.openxmlformats.org/officeDocument/2006/relationships/image" Target="../media/image202.png"/><Relationship Id="rId39" Type="http://schemas.openxmlformats.org/officeDocument/2006/relationships/customXml" Target="../ink/ink2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0.xml"/><Relationship Id="rId13" Type="http://schemas.openxmlformats.org/officeDocument/2006/relationships/image" Target="../media/image232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302.xml"/><Relationship Id="rId2" Type="http://schemas.openxmlformats.org/officeDocument/2006/relationships/customXml" Target="../ink/ink2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9.xml"/><Relationship Id="rId11" Type="http://schemas.openxmlformats.org/officeDocument/2006/relationships/image" Target="../media/image1100.png"/><Relationship Id="rId5" Type="http://schemas.openxmlformats.org/officeDocument/2006/relationships/image" Target="../media/image229.png"/><Relationship Id="rId10" Type="http://schemas.openxmlformats.org/officeDocument/2006/relationships/customXml" Target="../ink/ink301.xml"/><Relationship Id="rId4" Type="http://schemas.openxmlformats.org/officeDocument/2006/relationships/customXml" Target="../ink/ink298.xml"/><Relationship Id="rId9" Type="http://schemas.openxmlformats.org/officeDocument/2006/relationships/image" Target="../media/image2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customXml" Target="../ink/ink3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30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-AOwDP2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7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40.xml"/><Relationship Id="rId84" Type="http://schemas.openxmlformats.org/officeDocument/2006/relationships/customXml" Target="../ink/ink48.xml"/><Relationship Id="rId89" Type="http://schemas.openxmlformats.org/officeDocument/2006/relationships/image" Target="../media/image45.png"/><Relationship Id="rId112" Type="http://schemas.openxmlformats.org/officeDocument/2006/relationships/customXml" Target="../ink/ink62.xml"/><Relationship Id="rId16" Type="http://schemas.openxmlformats.org/officeDocument/2006/relationships/customXml" Target="../ink/ink14.xml"/><Relationship Id="rId107" Type="http://schemas.openxmlformats.org/officeDocument/2006/relationships/image" Target="../media/image54.png"/><Relationship Id="rId11" Type="http://schemas.openxmlformats.org/officeDocument/2006/relationships/image" Target="../media/image610.png"/><Relationship Id="rId32" Type="http://schemas.openxmlformats.org/officeDocument/2006/relationships/customXml" Target="../ink/ink22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35.xml"/><Relationship Id="rId74" Type="http://schemas.openxmlformats.org/officeDocument/2006/relationships/customXml" Target="../ink/ink43.xml"/><Relationship Id="rId79" Type="http://schemas.openxmlformats.org/officeDocument/2006/relationships/image" Target="../media/image40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28" Type="http://schemas.openxmlformats.org/officeDocument/2006/relationships/customXml" Target="../ink/ink73.xml"/><Relationship Id="rId5" Type="http://schemas.openxmlformats.org/officeDocument/2006/relationships/image" Target="../media/image310.png"/><Relationship Id="rId90" Type="http://schemas.openxmlformats.org/officeDocument/2006/relationships/customXml" Target="../ink/ink51.xml"/><Relationship Id="rId95" Type="http://schemas.openxmlformats.org/officeDocument/2006/relationships/image" Target="../media/image48.png"/><Relationship Id="rId22" Type="http://schemas.openxmlformats.org/officeDocument/2006/relationships/customXml" Target="../ink/ink17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65.xml"/><Relationship Id="rId80" Type="http://schemas.openxmlformats.org/officeDocument/2006/relationships/customXml" Target="../ink/ink46.xml"/><Relationship Id="rId85" Type="http://schemas.openxmlformats.org/officeDocument/2006/relationships/image" Target="../media/image43.png"/><Relationship Id="rId12" Type="http://schemas.openxmlformats.org/officeDocument/2006/relationships/customXml" Target="../ink/ink12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25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60.xml"/><Relationship Id="rId124" Type="http://schemas.openxmlformats.org/officeDocument/2006/relationships/customXml" Target="../ink/ink69.xml"/><Relationship Id="rId129" Type="http://schemas.openxmlformats.org/officeDocument/2006/relationships/image" Target="../media/image62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2.png"/><Relationship Id="rId28" Type="http://schemas.openxmlformats.org/officeDocument/2006/relationships/customXml" Target="../ink/ink20.xml"/><Relationship Id="rId49" Type="http://schemas.openxmlformats.org/officeDocument/2006/relationships/image" Target="../media/image25.png"/><Relationship Id="rId114" Type="http://schemas.openxmlformats.org/officeDocument/2006/relationships/customXml" Target="../ink/ink63.xml"/><Relationship Id="rId119" Type="http://schemas.openxmlformats.org/officeDocument/2006/relationships/customXml" Target="../ink/ink66.xml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9.xml"/><Relationship Id="rId130" Type="http://schemas.openxmlformats.org/officeDocument/2006/relationships/customXml" Target="../ink/ink74.xml"/><Relationship Id="rId13" Type="http://schemas.openxmlformats.org/officeDocument/2006/relationships/image" Target="../media/image7.png"/><Relationship Id="rId18" Type="http://schemas.openxmlformats.org/officeDocument/2006/relationships/customXml" Target="../ink/ink15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8.png"/><Relationship Id="rId76" Type="http://schemas.openxmlformats.org/officeDocument/2006/relationships/customXml" Target="../ink/ink44.xml"/><Relationship Id="rId97" Type="http://schemas.openxmlformats.org/officeDocument/2006/relationships/image" Target="../media/image49.png"/><Relationship Id="rId104" Type="http://schemas.openxmlformats.org/officeDocument/2006/relationships/customXml" Target="../ink/ink58.xml"/><Relationship Id="rId120" Type="http://schemas.openxmlformats.org/officeDocument/2006/relationships/customXml" Target="../ink/ink67.xml"/><Relationship Id="rId125" Type="http://schemas.openxmlformats.org/officeDocument/2006/relationships/customXml" Target="../ink/ink70.xml"/><Relationship Id="rId7" Type="http://schemas.openxmlformats.org/officeDocument/2006/relationships/image" Target="../media/image410.png"/><Relationship Id="rId71" Type="http://schemas.openxmlformats.org/officeDocument/2006/relationships/image" Target="../media/image36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5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3.png"/><Relationship Id="rId66" Type="http://schemas.openxmlformats.org/officeDocument/2006/relationships/customXml" Target="../ink/ink39.xml"/><Relationship Id="rId87" Type="http://schemas.openxmlformats.org/officeDocument/2006/relationships/image" Target="../media/image44.png"/><Relationship Id="rId110" Type="http://schemas.openxmlformats.org/officeDocument/2006/relationships/customXml" Target="../ink/ink61.xml"/><Relationship Id="rId115" Type="http://schemas.openxmlformats.org/officeDocument/2006/relationships/image" Target="../media/image58.png"/><Relationship Id="rId131" Type="http://schemas.openxmlformats.org/officeDocument/2006/relationships/image" Target="../media/image63.png"/><Relationship Id="rId61" Type="http://schemas.openxmlformats.org/officeDocument/2006/relationships/image" Target="../media/image31.png"/><Relationship Id="rId82" Type="http://schemas.openxmlformats.org/officeDocument/2006/relationships/customXml" Target="../ink/ink47.xml"/><Relationship Id="rId19" Type="http://schemas.openxmlformats.org/officeDocument/2006/relationships/image" Target="../media/image10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8.png"/><Relationship Id="rId56" Type="http://schemas.openxmlformats.org/officeDocument/2006/relationships/customXml" Target="../ink/ink34.xml"/><Relationship Id="rId77" Type="http://schemas.openxmlformats.org/officeDocument/2006/relationships/image" Target="../media/image39.png"/><Relationship Id="rId100" Type="http://schemas.openxmlformats.org/officeDocument/2006/relationships/customXml" Target="../ink/ink56.xml"/><Relationship Id="rId105" Type="http://schemas.openxmlformats.org/officeDocument/2006/relationships/image" Target="../media/image53.png"/><Relationship Id="rId126" Type="http://schemas.openxmlformats.org/officeDocument/2006/relationships/customXml" Target="../ink/ink71.xml"/><Relationship Id="rId8" Type="http://schemas.openxmlformats.org/officeDocument/2006/relationships/customXml" Target="../ink/ink10.xml"/><Relationship Id="rId51" Type="http://schemas.openxmlformats.org/officeDocument/2006/relationships/image" Target="../media/image26.png"/><Relationship Id="rId72" Type="http://schemas.openxmlformats.org/officeDocument/2006/relationships/customXml" Target="../ink/ink42.xml"/><Relationship Id="rId93" Type="http://schemas.openxmlformats.org/officeDocument/2006/relationships/image" Target="../media/image47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3" Type="http://schemas.openxmlformats.org/officeDocument/2006/relationships/image" Target="../media/image237.png"/><Relationship Id="rId25" Type="http://schemas.openxmlformats.org/officeDocument/2006/relationships/image" Target="../media/image13.png"/><Relationship Id="rId46" Type="http://schemas.openxmlformats.org/officeDocument/2006/relationships/customXml" Target="../ink/ink29.xml"/><Relationship Id="rId67" Type="http://schemas.openxmlformats.org/officeDocument/2006/relationships/image" Target="../media/image34.png"/><Relationship Id="rId116" Type="http://schemas.openxmlformats.org/officeDocument/2006/relationships/customXml" Target="../ink/ink64.xml"/><Relationship Id="rId20" Type="http://schemas.openxmlformats.org/officeDocument/2006/relationships/customXml" Target="../ink/ink16.xml"/><Relationship Id="rId41" Type="http://schemas.openxmlformats.org/officeDocument/2006/relationships/image" Target="../media/image21.png"/><Relationship Id="rId62" Type="http://schemas.openxmlformats.org/officeDocument/2006/relationships/customXml" Target="../ink/ink37.xml"/><Relationship Id="rId83" Type="http://schemas.openxmlformats.org/officeDocument/2006/relationships/image" Target="../media/image42.png"/><Relationship Id="rId88" Type="http://schemas.openxmlformats.org/officeDocument/2006/relationships/customXml" Target="../ink/ink50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24.xml"/><Relationship Id="rId57" Type="http://schemas.openxmlformats.org/officeDocument/2006/relationships/image" Target="../media/image29.png"/><Relationship Id="rId106" Type="http://schemas.openxmlformats.org/officeDocument/2006/relationships/customXml" Target="../ink/ink59.xml"/><Relationship Id="rId127" Type="http://schemas.openxmlformats.org/officeDocument/2006/relationships/customXml" Target="../ink/ink72.xml"/><Relationship Id="rId10" Type="http://schemas.openxmlformats.org/officeDocument/2006/relationships/customXml" Target="../ink/ink11.xml"/><Relationship Id="rId31" Type="http://schemas.openxmlformats.org/officeDocument/2006/relationships/image" Target="../media/image16.png"/><Relationship Id="rId52" Type="http://schemas.openxmlformats.org/officeDocument/2006/relationships/customXml" Target="../ink/ink32.xml"/><Relationship Id="rId73" Type="http://schemas.openxmlformats.org/officeDocument/2006/relationships/image" Target="../media/image37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8.xml"/><Relationship Id="rId4" Type="http://schemas.openxmlformats.org/officeDocument/2006/relationships/customXml" Target="../ink/ink8.xml"/><Relationship Id="rId9" Type="http://schemas.openxmlformats.org/officeDocument/2006/relationships/image" Target="../media/image510.png"/><Relationship Id="rId26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69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80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68.png"/><Relationship Id="rId24" Type="http://schemas.openxmlformats.org/officeDocument/2006/relationships/customXml" Target="../ink/ink86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88.xml"/><Relationship Id="rId10" Type="http://schemas.openxmlformats.org/officeDocument/2006/relationships/customXml" Target="../ink/ink79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76.xml"/><Relationship Id="rId9" Type="http://schemas.openxmlformats.org/officeDocument/2006/relationships/image" Target="../media/image67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76.png"/><Relationship Id="rId30" Type="http://schemas.openxmlformats.org/officeDocument/2006/relationships/customXml" Target="../ink/ink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53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unwrap().</a:t>
            </a:r>
            <a:r>
              <a:rPr lang="en-US" sz="18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 err="1">
                <a:solidFill>
                  <a:srgbClr val="080808"/>
                </a:solidFill>
                <a:latin typeface="JetBrains Mono"/>
              </a:rPr>
              <a:t>unwrap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7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76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00" y="5063160"/>
                  <a:ext cx="83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612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73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38" y="5795617"/>
                  <a:ext cx="259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658" y="5340577"/>
                  <a:ext cx="70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18" y="5853217"/>
                  <a:ext cx="165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5029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58" y="5744857"/>
                  <a:ext cx="20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6298" y="4457857"/>
                  <a:ext cx="5265360" cy="180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4A9AD6-D94B-CEF2-9100-04E6E50E80A4}"/>
              </a:ext>
            </a:extLst>
          </p:cNvPr>
          <p:cNvSpPr txBox="1"/>
          <p:nvPr/>
        </p:nvSpPr>
        <p:spPr>
          <a:xfrm>
            <a:off x="4508310" y="374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error[E0597]: `node3`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2958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40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7784" y="5073619"/>
                  <a:ext cx="219991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09760" y="490764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277" y="4687320"/>
                  <a:ext cx="1233365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60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517" y="4882080"/>
                  <a:ext cx="1086126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396" y="4740595"/>
                  <a:ext cx="817208" cy="614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9170" y="5218320"/>
                  <a:ext cx="297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5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49" y="5063181"/>
                  <a:ext cx="83424" cy="173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576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37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51" y="5795257"/>
                  <a:ext cx="259534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719" y="5340584"/>
                  <a:ext cx="70080" cy="50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40" y="5852857"/>
                  <a:ext cx="165197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4993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76" y="5744857"/>
                  <a:ext cx="200845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5937" y="4457857"/>
                  <a:ext cx="5265361" cy="180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6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65783" cy="487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root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3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02D-BDC2-05C1-2D8E-22B8B6F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12C-6D2C-F554-9463-E83A8047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14:cNvPr>
              <p14:cNvContentPartPr/>
              <p14:nvPr/>
            </p14:nvContentPartPr>
            <p14:xfrm>
              <a:off x="3582988" y="1998674"/>
              <a:ext cx="5954760" cy="445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88" y="1989674"/>
                <a:ext cx="5972400" cy="44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B4028-7DCA-FA22-D6CA-FD33B942B39C}"/>
              </a:ext>
            </a:extLst>
          </p:cNvPr>
          <p:cNvGrpSpPr/>
          <p:nvPr/>
        </p:nvGrpSpPr>
        <p:grpSpPr>
          <a:xfrm>
            <a:off x="1236868" y="1918754"/>
            <a:ext cx="7835552" cy="3813480"/>
            <a:chOff x="1236868" y="1918754"/>
            <a:chExt cx="7835552" cy="38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14:cNvPr>
                <p14:cNvContentPartPr/>
                <p14:nvPr/>
              </p14:nvContentPartPr>
              <p14:xfrm>
                <a:off x="1236868" y="2044754"/>
                <a:ext cx="68400" cy="36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228" y="2035754"/>
                  <a:ext cx="86040" cy="37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14:cNvPr>
                <p14:cNvContentPartPr/>
                <p14:nvPr/>
              </p14:nvContentPartPr>
              <p14:xfrm>
                <a:off x="1324708" y="1918754"/>
                <a:ext cx="1270800" cy="37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068" y="1910114"/>
                  <a:ext cx="128844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14:cNvPr>
                <p14:cNvContentPartPr/>
                <p14:nvPr/>
              </p14:nvContentPartPr>
              <p14:xfrm>
                <a:off x="1629060" y="2129760"/>
                <a:ext cx="268560" cy="51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0060" y="2120760"/>
                  <a:ext cx="28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14:cNvPr>
                <p14:cNvContentPartPr/>
                <p14:nvPr/>
              </p14:nvContentPartPr>
              <p14:xfrm>
                <a:off x="1940460" y="2166120"/>
                <a:ext cx="3510000" cy="65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460" y="2157480"/>
                  <a:ext cx="35276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14:cNvPr>
                <p14:cNvContentPartPr/>
                <p14:nvPr/>
              </p14:nvContentPartPr>
              <p14:xfrm>
                <a:off x="5427780" y="2270880"/>
                <a:ext cx="1569240" cy="260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780" y="2262240"/>
                  <a:ext cx="15868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14:cNvPr>
                <p14:cNvContentPartPr/>
                <p14:nvPr/>
              </p14:nvContentPartPr>
              <p14:xfrm>
                <a:off x="5596980" y="2550960"/>
                <a:ext cx="121572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7980" y="2541960"/>
                  <a:ext cx="123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14:cNvPr>
                <p14:cNvContentPartPr/>
                <p14:nvPr/>
              </p14:nvContentPartPr>
              <p14:xfrm>
                <a:off x="5533260" y="2973600"/>
                <a:ext cx="119736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620" y="2964600"/>
                  <a:ext cx="121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14:cNvPr>
                <p14:cNvContentPartPr/>
                <p14:nvPr/>
              </p14:nvContentPartPr>
              <p14:xfrm>
                <a:off x="5731980" y="3539880"/>
                <a:ext cx="94788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980" y="3531240"/>
                  <a:ext cx="9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14:cNvPr>
                <p14:cNvContentPartPr/>
                <p14:nvPr/>
              </p14:nvContentPartPr>
              <p14:xfrm>
                <a:off x="5626860" y="4069080"/>
                <a:ext cx="95508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8220" y="4060080"/>
                  <a:ext cx="97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14:cNvPr>
                <p14:cNvContentPartPr/>
                <p14:nvPr/>
              </p14:nvContentPartPr>
              <p14:xfrm>
                <a:off x="5974620" y="2651760"/>
                <a:ext cx="2001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5620" y="2643120"/>
                  <a:ext cx="21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14:cNvPr>
                <p14:cNvContentPartPr/>
                <p14:nvPr/>
              </p14:nvContentPartPr>
              <p14:xfrm>
                <a:off x="6418500" y="2725200"/>
                <a:ext cx="135000" cy="30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9860" y="2716560"/>
                  <a:ext cx="15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14:cNvPr>
                <p14:cNvContentPartPr/>
                <p14:nvPr/>
              </p14:nvContentPartPr>
              <p14:xfrm>
                <a:off x="6021060" y="3245760"/>
                <a:ext cx="9900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060" y="3236760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14:cNvPr>
                <p14:cNvContentPartPr/>
                <p14:nvPr/>
              </p14:nvContentPartPr>
              <p14:xfrm>
                <a:off x="5986500" y="3652200"/>
                <a:ext cx="256680" cy="3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860" y="3643560"/>
                  <a:ext cx="27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14:cNvPr>
                <p14:cNvContentPartPr/>
                <p14:nvPr/>
              </p14:nvContentPartPr>
              <p14:xfrm>
                <a:off x="7060020" y="3627000"/>
                <a:ext cx="1042920" cy="40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1020" y="3618360"/>
                  <a:ext cx="1060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14:cNvPr>
                <p14:cNvContentPartPr/>
                <p14:nvPr/>
              </p14:nvContentPartPr>
              <p14:xfrm>
                <a:off x="8320380" y="3642120"/>
                <a:ext cx="752040" cy="154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1380" y="3633480"/>
                  <a:ext cx="76968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14:cNvPr>
                <p14:cNvContentPartPr/>
                <p14:nvPr/>
              </p14:nvContentPartPr>
              <p14:xfrm>
                <a:off x="8447100" y="4006440"/>
                <a:ext cx="5486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460" y="3997800"/>
                  <a:ext cx="566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14:cNvPr>
                <p14:cNvContentPartPr/>
                <p14:nvPr/>
              </p14:nvContentPartPr>
              <p14:xfrm>
                <a:off x="8376180" y="4394880"/>
                <a:ext cx="559080" cy="2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180" y="4385880"/>
                  <a:ext cx="57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14:cNvPr>
                <p14:cNvContentPartPr/>
                <p14:nvPr/>
              </p14:nvContentPartPr>
              <p14:xfrm>
                <a:off x="8436300" y="4799880"/>
                <a:ext cx="5137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300" y="4790880"/>
                  <a:ext cx="53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14:cNvPr>
                <p14:cNvContentPartPr/>
                <p14:nvPr/>
              </p14:nvContentPartPr>
              <p14:xfrm>
                <a:off x="1527900" y="2913480"/>
                <a:ext cx="138600" cy="31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260" y="2904840"/>
                  <a:ext cx="156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14:cNvPr>
                <p14:cNvContentPartPr/>
                <p14:nvPr/>
              </p14:nvContentPartPr>
              <p14:xfrm>
                <a:off x="1835340" y="2899080"/>
                <a:ext cx="1234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6700" y="2890440"/>
                  <a:ext cx="14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14:cNvPr>
                <p14:cNvContentPartPr/>
                <p14:nvPr/>
              </p14:nvContentPartPr>
              <p14:xfrm>
                <a:off x="2082660" y="2864160"/>
                <a:ext cx="165240" cy="28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4020" y="2855160"/>
                  <a:ext cx="1828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37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ADB9-02AF-120D-FEA5-5E14EFB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F039-AE6C-C80A-86A3-6A69228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boxed_struct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0F3-0A86-F8BA-4BE5-6F13CDC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Rust-Style 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14:cNvPr>
              <p14:cNvContentPartPr/>
              <p14:nvPr/>
            </p14:nvContentPartPr>
            <p14:xfrm>
              <a:off x="1384885" y="2182461"/>
              <a:ext cx="656640" cy="39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45" y="2173821"/>
                <a:ext cx="67428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E273-3702-FAE9-2CC6-F2174D963F14}"/>
              </a:ext>
            </a:extLst>
          </p:cNvPr>
          <p:cNvGrpSpPr/>
          <p:nvPr/>
        </p:nvGrpSpPr>
        <p:grpSpPr>
          <a:xfrm>
            <a:off x="923005" y="1329981"/>
            <a:ext cx="8807040" cy="4987440"/>
            <a:chOff x="923005" y="1329981"/>
            <a:chExt cx="8807040" cy="49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14:cNvPr>
                <p14:cNvContentPartPr/>
                <p14:nvPr/>
              </p14:nvContentPartPr>
              <p14:xfrm>
                <a:off x="923005" y="2106501"/>
                <a:ext cx="108360" cy="344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365" y="2097501"/>
                  <a:ext cx="126000" cy="34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14:cNvPr>
                <p14:cNvContentPartPr/>
                <p14:nvPr/>
              </p14:nvContentPartPr>
              <p14:xfrm>
                <a:off x="1093645" y="1985901"/>
                <a:ext cx="1140480" cy="39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645" y="1976901"/>
                  <a:ext cx="1158120" cy="39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14:cNvPr>
                <p14:cNvContentPartPr/>
                <p14:nvPr/>
              </p14:nvContentPartPr>
              <p14:xfrm>
                <a:off x="1591165" y="2317461"/>
                <a:ext cx="136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525" y="2308461"/>
                  <a:ext cx="3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14:cNvPr>
                <p14:cNvContentPartPr/>
                <p14:nvPr/>
              </p14:nvContentPartPr>
              <p14:xfrm>
                <a:off x="1594045" y="2285781"/>
                <a:ext cx="11340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405" y="2277141"/>
                  <a:ext cx="13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14:cNvPr>
                <p14:cNvContentPartPr/>
                <p14:nvPr/>
              </p14:nvContentPartPr>
              <p14:xfrm>
                <a:off x="2950525" y="1329981"/>
                <a:ext cx="6779520" cy="498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85" y="1320981"/>
                  <a:ext cx="6797160" cy="50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14:cNvPr>
                <p14:cNvContentPartPr/>
                <p14:nvPr/>
              </p14:nvContentPartPr>
              <p14:xfrm>
                <a:off x="2021725" y="2411421"/>
                <a:ext cx="3162960" cy="50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2725" y="2402421"/>
                  <a:ext cx="318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14:cNvPr>
                <p14:cNvContentPartPr/>
                <p14:nvPr/>
              </p14:nvContentPartPr>
              <p14:xfrm>
                <a:off x="5204125" y="2075181"/>
                <a:ext cx="2959200" cy="28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125" y="2066541"/>
                  <a:ext cx="2976840" cy="28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14:cNvPr>
                <p14:cNvContentPartPr/>
                <p14:nvPr/>
              </p14:nvContentPartPr>
              <p14:xfrm>
                <a:off x="5545045" y="2478741"/>
                <a:ext cx="1931760" cy="10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405" y="2469741"/>
                  <a:ext cx="194940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14:cNvPr>
                <p14:cNvContentPartPr/>
                <p14:nvPr/>
              </p14:nvContentPartPr>
              <p14:xfrm>
                <a:off x="6230845" y="2721021"/>
                <a:ext cx="869400" cy="47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2205" y="2712021"/>
                  <a:ext cx="887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14:cNvPr>
                <p14:cNvContentPartPr/>
                <p14:nvPr/>
              </p14:nvContentPartPr>
              <p14:xfrm>
                <a:off x="5732245" y="3583581"/>
                <a:ext cx="1798920" cy="10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605" y="3574941"/>
                  <a:ext cx="18165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14:cNvPr>
                <p14:cNvContentPartPr/>
                <p14:nvPr/>
              </p14:nvContentPartPr>
              <p14:xfrm>
                <a:off x="6279805" y="3819381"/>
                <a:ext cx="923760" cy="57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0805" y="3810741"/>
                  <a:ext cx="941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14:cNvPr>
                <p14:cNvContentPartPr/>
                <p14:nvPr/>
              </p14:nvContentPartPr>
              <p14:xfrm>
                <a:off x="6714325" y="4042941"/>
                <a:ext cx="3776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325" y="4033941"/>
                  <a:ext cx="3952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591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6A43C-3DE2-9ECD-4080-3EDFB0B8471C}"/>
              </a:ext>
            </a:extLst>
          </p:cNvPr>
          <p:cNvSpPr txBox="1"/>
          <p:nvPr/>
        </p:nvSpPr>
        <p:spPr>
          <a:xfrm>
            <a:off x="5553635" y="4441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error[E0282]: type annotations needed for `&amp;Borrowed`</a:t>
            </a:r>
          </a:p>
        </p:txBody>
      </p:sp>
    </p:spTree>
    <p:extLst>
      <p:ext uri="{BB962C8B-B14F-4D97-AF65-F5344CB8AC3E}">
        <p14:creationId xmlns:p14="http://schemas.microsoft.com/office/powerpoint/2010/main" val="6801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BDD2-F9F9-E172-D879-9C44E935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copy is not a default behavior?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FE12-AFDA-37D9-12AC-9A6FE9186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Missing Updates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update_int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str: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update_int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97664-ACBA-0590-A9AA-5B4BEF045B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update_int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702BE-EBAF-D698-6849-8DC7EE0CAA06}"/>
              </a:ext>
            </a:extLst>
          </p:cNvPr>
          <p:cNvSpPr txBox="1"/>
          <p:nvPr/>
        </p:nvSpPr>
        <p:spPr>
          <a:xfrm>
            <a:off x="4608458" y="5463330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406607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EF820-AC41-629E-0016-351EF2204FD7}"/>
              </a:ext>
            </a:extLst>
          </p:cNvPr>
          <p:cNvGrpSpPr/>
          <p:nvPr/>
        </p:nvGrpSpPr>
        <p:grpSpPr>
          <a:xfrm>
            <a:off x="3542892" y="3348220"/>
            <a:ext cx="2058120" cy="441720"/>
            <a:chOff x="3542892" y="3348220"/>
            <a:chExt cx="205812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14:cNvPr>
                <p14:cNvContentPartPr/>
                <p14:nvPr/>
              </p14:nvContentPartPr>
              <p14:xfrm>
                <a:off x="5249292" y="3348220"/>
                <a:ext cx="35172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0292" y="3339580"/>
                  <a:ext cx="369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14:cNvPr>
                <p14:cNvContentPartPr/>
                <p14:nvPr/>
              </p14:nvContentPartPr>
              <p14:xfrm>
                <a:off x="3542892" y="3411940"/>
                <a:ext cx="1747800" cy="37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4252" y="3402940"/>
                  <a:ext cx="17654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EF3701-8ECD-4BC3-4C47-2BC065730820}"/>
              </a:ext>
            </a:extLst>
          </p:cNvPr>
          <p:cNvGrpSpPr/>
          <p:nvPr/>
        </p:nvGrpSpPr>
        <p:grpSpPr>
          <a:xfrm>
            <a:off x="6824292" y="3104860"/>
            <a:ext cx="2505960" cy="479160"/>
            <a:chOff x="6824292" y="3104860"/>
            <a:chExt cx="25059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14:cNvPr>
                <p14:cNvContentPartPr/>
                <p14:nvPr/>
              </p14:nvContentPartPr>
              <p14:xfrm>
                <a:off x="9111372" y="3104860"/>
                <a:ext cx="218880" cy="38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02372" y="3095860"/>
                  <a:ext cx="236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14:cNvPr>
                <p14:cNvContentPartPr/>
                <p14:nvPr/>
              </p14:nvContentPartPr>
              <p14:xfrm>
                <a:off x="6824292" y="3191260"/>
                <a:ext cx="2123640" cy="39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5652" y="3182260"/>
                  <a:ext cx="214128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Box.borrow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.borrow();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46E-C91C-DBE9-66FD-741B638D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Feedback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7233FB-3102-6A83-4128-B4764394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.passport.clone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gdpr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.id 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.age_if_specified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.name = String::new();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.passport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B5B67-4A47-A8E7-7CE0-3F92CA86D251}"/>
              </a:ext>
            </a:extLst>
          </p:cNvPr>
          <p:cNvGrpSpPr/>
          <p:nvPr/>
        </p:nvGrpSpPr>
        <p:grpSpPr>
          <a:xfrm>
            <a:off x="3086708" y="2333135"/>
            <a:ext cx="1354680" cy="282600"/>
            <a:chOff x="3086708" y="2333135"/>
            <a:chExt cx="135468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763F26-D213-2DDF-D754-C6E3A520404B}"/>
                    </a:ext>
                  </a:extLst>
                </p14:cNvPr>
                <p14:cNvContentPartPr/>
                <p14:nvPr/>
              </p14:nvContentPartPr>
              <p14:xfrm>
                <a:off x="3086708" y="2356895"/>
                <a:ext cx="1228680" cy="205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763F26-D213-2DDF-D754-C6E3A52040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8068" y="2347895"/>
                  <a:ext cx="1246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484B6C-A837-9264-1AD2-CB4E1FC2FF75}"/>
                    </a:ext>
                  </a:extLst>
                </p14:cNvPr>
                <p14:cNvContentPartPr/>
                <p14:nvPr/>
              </p14:nvContentPartPr>
              <p14:xfrm>
                <a:off x="3267428" y="2333135"/>
                <a:ext cx="1173960" cy="282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484B6C-A837-9264-1AD2-CB4E1FC2FF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58428" y="2324495"/>
                  <a:ext cx="119160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1C6B53-40BB-8460-35EB-C7E0B22F68CA}"/>
                  </a:ext>
                </a:extLst>
              </p14:cNvPr>
              <p14:cNvContentPartPr/>
              <p14:nvPr/>
            </p14:nvContentPartPr>
            <p14:xfrm>
              <a:off x="2145075" y="3229669"/>
              <a:ext cx="581040" cy="240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1C6B53-40BB-8460-35EB-C7E0B22F68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6435" y="3220669"/>
                <a:ext cx="59868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0180E13-D3B1-9F55-5453-F06E6DAD448D}"/>
              </a:ext>
            </a:extLst>
          </p:cNvPr>
          <p:cNvGrpSpPr/>
          <p:nvPr/>
        </p:nvGrpSpPr>
        <p:grpSpPr>
          <a:xfrm>
            <a:off x="1798035" y="3197989"/>
            <a:ext cx="2841840" cy="1846800"/>
            <a:chOff x="1798035" y="3197989"/>
            <a:chExt cx="2841840" cy="18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FDF007-8088-9B88-B09B-A2C65B394275}"/>
                    </a:ext>
                  </a:extLst>
                </p14:cNvPr>
                <p14:cNvContentPartPr/>
                <p14:nvPr/>
              </p14:nvContentPartPr>
              <p14:xfrm>
                <a:off x="2315715" y="3197989"/>
                <a:ext cx="581040" cy="339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FDF007-8088-9B88-B09B-A2C65B3942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07075" y="3188989"/>
                  <a:ext cx="5986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31A78F-EFC4-723F-4703-AF0972B80ED6}"/>
                    </a:ext>
                  </a:extLst>
                </p14:cNvPr>
                <p14:cNvContentPartPr/>
                <p14:nvPr/>
              </p14:nvContentPartPr>
              <p14:xfrm>
                <a:off x="1798035" y="3722869"/>
                <a:ext cx="2395080" cy="1321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31A78F-EFC4-723F-4703-AF0972B80E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9395" y="3714229"/>
                  <a:ext cx="2412720" cy="13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9C602D-D561-C600-A460-6B1133C2C014}"/>
                    </a:ext>
                  </a:extLst>
                </p14:cNvPr>
                <p14:cNvContentPartPr/>
                <p14:nvPr/>
              </p14:nvContentPartPr>
              <p14:xfrm>
                <a:off x="1934115" y="3657709"/>
                <a:ext cx="2705760" cy="1356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9C602D-D561-C600-A460-6B1133C2C0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5475" y="3648709"/>
                  <a:ext cx="2723400" cy="137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509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</a:t>
            </a:r>
            <a:r>
              <a:rPr lang="en-US" b="1" i="1" u="sng" dirty="0"/>
              <a:t>copy!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198103" y="4457126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5293260" y="4932202"/>
              <a:ext cx="91584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4260" y="4923202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7402350" y="5666277"/>
              <a:ext cx="8920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3350" y="5657277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14:cNvPr>
              <p14:cNvContentPartPr/>
              <p14:nvPr/>
            </p14:nvContentPartPr>
            <p14:xfrm>
              <a:off x="3846795" y="4612850"/>
              <a:ext cx="2360520" cy="65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5" y="4604210"/>
                <a:ext cx="2378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14:cNvPr>
              <p14:cNvContentPartPr/>
              <p14:nvPr/>
            </p14:nvContentPartPr>
            <p14:xfrm>
              <a:off x="3334875" y="3046130"/>
              <a:ext cx="1156680" cy="71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875" y="3037130"/>
                <a:ext cx="11743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587-DDD9-B491-5171-555E6441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::upgrade()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890F-D66C-64E0-E489-F674839B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&lt;_&gt;&gt;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1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54A4-D9AD-8F44-D87D-136191D6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Smart Pointer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DECFA-FD41-1640-C19D-D01C1AC6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</a:t>
            </a:r>
            <a:r>
              <a:rPr lang="en-US" dirty="0" err="1">
                <a:solidFill>
                  <a:srgbClr val="FF0000"/>
                </a:solidFill>
              </a:rPr>
              <a:t>MySmartPtr</a:t>
            </a:r>
            <a:r>
              <a:rPr lang="en-US" dirty="0">
                <a:solidFill>
                  <a:srgbClr val="FF0000"/>
                </a:solidFill>
              </a:rPr>
              <a:t>` cannot be dereferenced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33C9-C5DA-4063-0924-017A3847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D3DE-9BEC-F549-B01C-CF04B04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*(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.deref());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#[allow(dead_code)]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weak reference to parent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left: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961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::create(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.unwrap_left_mut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.get_first_characters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fill this collection with clones: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node.value.clone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.traverse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use recursive algorithm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my_destroy_all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29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1ACC-7DDA-5FFE-0CCF-D15D4F03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FA07-752C-8BC2-E851-C1CD9108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serial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get_passport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.passport.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.passport.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retrieve_passport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GetPassport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&gt;(obj: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&amp;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obj.get_passport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2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https://classroom.github.com/a/-AOwDP2m</a:t>
            </a:r>
            <a:endParaRPr lang="en-US" dirty="0"/>
          </a:p>
          <a:p>
            <a:r>
              <a:rPr lang="en-US" dirty="0"/>
              <a:t>Rustlings</a:t>
            </a:r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strings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7C7F-7289-58BA-749C-F26085AC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767C-852F-E08D-491F-EA58E6B1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gdpr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T::default();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#[derive(Debug)]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#[allow(non_snake_case)]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serie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num: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serie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num)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2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EBB-C848-1186-212B-6DAE052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Rust aka Option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D162-C38A-FF61-F2A9-D8564FC4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da-DK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.as_ref().unwrap();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60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14:cNvPr>
              <p14:cNvContentPartPr/>
              <p14:nvPr/>
            </p14:nvContentPartPr>
            <p14:xfrm>
              <a:off x="1485988" y="2528954"/>
              <a:ext cx="68760" cy="342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348" y="2520314"/>
                <a:ext cx="86400" cy="34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14:cNvPr>
              <p14:cNvContentPartPr/>
              <p14:nvPr/>
            </p14:nvContentPartPr>
            <p14:xfrm>
              <a:off x="1474828" y="2203874"/>
              <a:ext cx="2051640" cy="388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5828" y="2195234"/>
                <a:ext cx="2069280" cy="39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14:cNvPr>
              <p14:cNvContentPartPr/>
              <p14:nvPr/>
            </p14:nvContentPartPr>
            <p14:xfrm>
              <a:off x="4218388" y="2207114"/>
              <a:ext cx="6362280" cy="375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9388" y="2198114"/>
                <a:ext cx="6379920" cy="37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14:cNvPr>
              <p14:cNvContentPartPr/>
              <p14:nvPr/>
            </p14:nvContentPartPr>
            <p14:xfrm>
              <a:off x="1773628" y="2406554"/>
              <a:ext cx="1226160" cy="80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4988" y="2397914"/>
                <a:ext cx="1243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14:cNvPr>
              <p14:cNvContentPartPr/>
              <p14:nvPr/>
            </p14:nvContentPartPr>
            <p14:xfrm>
              <a:off x="6895860" y="3989980"/>
              <a:ext cx="1397520" cy="43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7220" y="3980980"/>
                <a:ext cx="1415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14:cNvPr>
              <p14:cNvContentPartPr/>
              <p14:nvPr/>
            </p14:nvContentPartPr>
            <p14:xfrm>
              <a:off x="1800300" y="3368730"/>
              <a:ext cx="1224000" cy="429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1300" y="3359730"/>
                <a:ext cx="12416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14:cNvPr>
              <p14:cNvContentPartPr/>
              <p14:nvPr/>
            </p14:nvContentPartPr>
            <p14:xfrm>
              <a:off x="3031500" y="2993250"/>
              <a:ext cx="3741480" cy="596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2500" y="2984250"/>
                <a:ext cx="37591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14:cNvPr>
              <p14:cNvContentPartPr/>
              <p14:nvPr/>
            </p14:nvContentPartPr>
            <p14:xfrm>
              <a:off x="5964420" y="4802970"/>
              <a:ext cx="116280" cy="82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55420" y="4794330"/>
                <a:ext cx="13392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14:cNvPr>
              <p14:cNvContentPartPr/>
              <p14:nvPr/>
            </p14:nvContentPartPr>
            <p14:xfrm>
              <a:off x="5997900" y="4853730"/>
              <a:ext cx="988200" cy="797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89260" y="4844730"/>
                <a:ext cx="10058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14:cNvPr>
              <p14:cNvContentPartPr/>
              <p14:nvPr/>
            </p14:nvContentPartPr>
            <p14:xfrm>
              <a:off x="6080700" y="5556450"/>
              <a:ext cx="428040" cy="51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71700" y="5547450"/>
                <a:ext cx="445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14:cNvPr>
              <p14:cNvContentPartPr/>
              <p14:nvPr/>
            </p14:nvContentPartPr>
            <p14:xfrm>
              <a:off x="6122100" y="5164410"/>
              <a:ext cx="930240" cy="36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3100" y="5155410"/>
                <a:ext cx="947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14:cNvPr>
              <p14:cNvContentPartPr/>
              <p14:nvPr/>
            </p14:nvContentPartPr>
            <p14:xfrm>
              <a:off x="6188880" y="4977323"/>
              <a:ext cx="49680" cy="91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9880" y="4968683"/>
                <a:ext cx="673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14:cNvPr>
              <p14:cNvContentPartPr/>
              <p14:nvPr/>
            </p14:nvContentPartPr>
            <p14:xfrm>
              <a:off x="6321000" y="4974083"/>
              <a:ext cx="32760" cy="76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2360" y="4965083"/>
                <a:ext cx="50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14:cNvPr>
              <p14:cNvContentPartPr/>
              <p14:nvPr/>
            </p14:nvContentPartPr>
            <p14:xfrm>
              <a:off x="6405240" y="5112323"/>
              <a:ext cx="18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6600" y="510332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14:cNvPr>
              <p14:cNvContentPartPr/>
              <p14:nvPr/>
            </p14:nvContentPartPr>
            <p14:xfrm>
              <a:off x="6516120" y="4990643"/>
              <a:ext cx="49680" cy="97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7120" y="4981643"/>
                <a:ext cx="67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14:cNvPr>
              <p14:cNvContentPartPr/>
              <p14:nvPr/>
            </p14:nvContentPartPr>
            <p14:xfrm>
              <a:off x="6624840" y="4986323"/>
              <a:ext cx="43920" cy="93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5840" y="4977683"/>
                <a:ext cx="61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14:cNvPr>
              <p14:cNvContentPartPr/>
              <p14:nvPr/>
            </p14:nvContentPartPr>
            <p14:xfrm>
              <a:off x="6724920" y="4983083"/>
              <a:ext cx="74160" cy="12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16280" y="4974083"/>
                <a:ext cx="91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14:cNvPr>
              <p14:cNvContentPartPr/>
              <p14:nvPr/>
            </p14:nvContentPartPr>
            <p14:xfrm>
              <a:off x="6256920" y="5226083"/>
              <a:ext cx="99720" cy="65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48280" y="5217443"/>
                <a:ext cx="117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14:cNvPr>
              <p14:cNvContentPartPr/>
              <p14:nvPr/>
            </p14:nvContentPartPr>
            <p14:xfrm>
              <a:off x="6229200" y="5263523"/>
              <a:ext cx="42480" cy="220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0560" y="5254883"/>
                <a:ext cx="60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14:cNvPr>
              <p14:cNvContentPartPr/>
              <p14:nvPr/>
            </p14:nvContentPartPr>
            <p14:xfrm>
              <a:off x="6171960" y="5327243"/>
              <a:ext cx="132480" cy="19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2960" y="5318243"/>
                <a:ext cx="150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14:cNvPr>
              <p14:cNvContentPartPr/>
              <p14:nvPr/>
            </p14:nvContentPartPr>
            <p14:xfrm>
              <a:off x="6403080" y="5332643"/>
              <a:ext cx="42480" cy="135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94440" y="5324003"/>
                <a:ext cx="60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14:cNvPr>
              <p14:cNvContentPartPr/>
              <p14:nvPr/>
            </p14:nvContentPartPr>
            <p14:xfrm>
              <a:off x="6501000" y="5343083"/>
              <a:ext cx="23400" cy="135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2000" y="5334443"/>
                <a:ext cx="41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14:cNvPr>
              <p14:cNvContentPartPr/>
              <p14:nvPr/>
            </p14:nvContentPartPr>
            <p14:xfrm>
              <a:off x="6600720" y="5258843"/>
              <a:ext cx="18720" cy="190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91720" y="5250203"/>
                <a:ext cx="36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14:cNvPr>
              <p14:cNvContentPartPr/>
              <p14:nvPr/>
            </p14:nvContentPartPr>
            <p14:xfrm>
              <a:off x="6711240" y="5282963"/>
              <a:ext cx="52200" cy="148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02240" y="5274323"/>
                <a:ext cx="698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14:cNvPr>
              <p14:cNvContentPartPr/>
              <p14:nvPr/>
            </p14:nvContentPartPr>
            <p14:xfrm>
              <a:off x="6814560" y="5281523"/>
              <a:ext cx="63000" cy="160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05920" y="5272523"/>
                <a:ext cx="80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14:cNvPr>
              <p14:cNvContentPartPr/>
              <p14:nvPr/>
            </p14:nvContentPartPr>
            <p14:xfrm>
              <a:off x="6804840" y="5242283"/>
              <a:ext cx="97560" cy="10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95840" y="5233643"/>
                <a:ext cx="11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14:cNvPr>
              <p14:cNvContentPartPr/>
              <p14:nvPr/>
            </p14:nvContentPartPr>
            <p14:xfrm>
              <a:off x="6745080" y="5267843"/>
              <a:ext cx="36720" cy="23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6440" y="5259203"/>
                <a:ext cx="5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14:cNvPr>
              <p14:cNvContentPartPr/>
              <p14:nvPr/>
            </p14:nvContentPartPr>
            <p14:xfrm>
              <a:off x="6697920" y="5432003"/>
              <a:ext cx="69120" cy="27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88920" y="5423003"/>
                <a:ext cx="86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14:cNvPr>
              <p14:cNvContentPartPr/>
              <p14:nvPr/>
            </p14:nvContentPartPr>
            <p14:xfrm>
              <a:off x="6392428" y="4217714"/>
              <a:ext cx="553320" cy="641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3788" y="4208714"/>
                <a:ext cx="570960" cy="65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753D8B-3526-2E1A-36C8-3155623F19FD}"/>
              </a:ext>
            </a:extLst>
          </p:cNvPr>
          <p:cNvGrpSpPr/>
          <p:nvPr/>
        </p:nvGrpSpPr>
        <p:grpSpPr>
          <a:xfrm>
            <a:off x="1848148" y="2614634"/>
            <a:ext cx="1166760" cy="1067993"/>
            <a:chOff x="1848148" y="2614634"/>
            <a:chExt cx="1166760" cy="10679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14:cNvPr>
                <p14:cNvContentPartPr/>
                <p14:nvPr/>
              </p14:nvContentPartPr>
              <p14:xfrm>
                <a:off x="2081788" y="2618234"/>
                <a:ext cx="129600" cy="22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2788" y="2609594"/>
                  <a:ext cx="14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14:cNvPr>
                <p14:cNvContentPartPr/>
                <p14:nvPr/>
              </p14:nvContentPartPr>
              <p14:xfrm>
                <a:off x="2349988" y="2614634"/>
                <a:ext cx="162000" cy="23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41348" y="2605994"/>
                  <a:ext cx="179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14:cNvPr>
                <p14:cNvContentPartPr/>
                <p14:nvPr/>
              </p14:nvContentPartPr>
              <p14:xfrm>
                <a:off x="1848148" y="2894714"/>
                <a:ext cx="1166760" cy="5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39508" y="2886074"/>
                  <a:ext cx="1184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14:cNvPr>
                <p14:cNvContentPartPr/>
                <p14:nvPr/>
              </p14:nvContentPartPr>
              <p14:xfrm>
                <a:off x="2062708" y="2904074"/>
                <a:ext cx="74520" cy="25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3708" y="2895434"/>
                  <a:ext cx="92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14:cNvPr>
                <p14:cNvContentPartPr/>
                <p14:nvPr/>
              </p14:nvContentPartPr>
              <p14:xfrm>
                <a:off x="1998988" y="2984354"/>
                <a:ext cx="14364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9988" y="2975354"/>
                  <a:ext cx="16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14:cNvPr>
                <p14:cNvContentPartPr/>
                <p14:nvPr/>
              </p14:nvContentPartPr>
              <p14:xfrm>
                <a:off x="2245200" y="2970308"/>
                <a:ext cx="45720" cy="23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6200" y="2961308"/>
                  <a:ext cx="63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14:cNvPr>
                <p14:cNvContentPartPr/>
                <p14:nvPr/>
              </p14:nvContentPartPr>
              <p14:xfrm>
                <a:off x="2274720" y="3000188"/>
                <a:ext cx="10260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6080" y="2991548"/>
                  <a:ext cx="120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14:cNvPr>
                <p14:cNvContentPartPr/>
                <p14:nvPr/>
              </p14:nvContentPartPr>
              <p14:xfrm>
                <a:off x="2483520" y="3004868"/>
                <a:ext cx="113400" cy="18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4880" y="2996228"/>
                  <a:ext cx="13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14:cNvPr>
                <p14:cNvContentPartPr/>
                <p14:nvPr/>
              </p14:nvContentPartPr>
              <p14:xfrm>
                <a:off x="2699160" y="3031868"/>
                <a:ext cx="24480" cy="17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90520" y="3023228"/>
                  <a:ext cx="42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14:cNvPr>
                <p14:cNvContentPartPr/>
                <p14:nvPr/>
              </p14:nvContentPartPr>
              <p14:xfrm>
                <a:off x="2740560" y="3007748"/>
                <a:ext cx="83160" cy="1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1560" y="2998748"/>
                  <a:ext cx="100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14:cNvPr>
                <p14:cNvContentPartPr/>
                <p14:nvPr/>
              </p14:nvContentPartPr>
              <p14:xfrm>
                <a:off x="2730120" y="3097388"/>
                <a:ext cx="79920" cy="1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1480" y="3088748"/>
                  <a:ext cx="97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14:cNvPr>
                <p14:cNvContentPartPr/>
                <p14:nvPr/>
              </p14:nvContentPartPr>
              <p14:xfrm>
                <a:off x="2703840" y="3164708"/>
                <a:ext cx="84600" cy="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5200" y="3155708"/>
                  <a:ext cx="102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14:cNvPr>
                <p14:cNvContentPartPr/>
                <p14:nvPr/>
              </p14:nvContentPartPr>
              <p14:xfrm>
                <a:off x="2183400" y="3451867"/>
                <a:ext cx="194040" cy="230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74400" y="3443227"/>
                  <a:ext cx="2116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C46B8B1-38D5-D1B4-9923-DB86DF66657F}"/>
              </a:ext>
            </a:extLst>
          </p:cNvPr>
          <p:cNvGrpSpPr/>
          <p:nvPr/>
        </p:nvGrpSpPr>
        <p:grpSpPr>
          <a:xfrm>
            <a:off x="6859708" y="2726234"/>
            <a:ext cx="1476720" cy="1523160"/>
            <a:chOff x="6859708" y="2726234"/>
            <a:chExt cx="1476720" cy="15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14:cNvPr>
                <p14:cNvContentPartPr/>
                <p14:nvPr/>
              </p14:nvContentPartPr>
              <p14:xfrm>
                <a:off x="6873028" y="2726234"/>
                <a:ext cx="1463400" cy="152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4028" y="2717234"/>
                  <a:ext cx="148104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14:cNvPr>
                <p14:cNvContentPartPr/>
                <p14:nvPr/>
              </p14:nvContentPartPr>
              <p14:xfrm>
                <a:off x="6859708" y="3178754"/>
                <a:ext cx="1258200" cy="5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1068" y="3169754"/>
                  <a:ext cx="1275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14:cNvPr>
                <p14:cNvContentPartPr/>
                <p14:nvPr/>
              </p14:nvContentPartPr>
              <p14:xfrm>
                <a:off x="6887068" y="3645674"/>
                <a:ext cx="12124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78068" y="3636674"/>
                  <a:ext cx="123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14:cNvPr>
                <p14:cNvContentPartPr/>
                <p14:nvPr/>
              </p14:nvContentPartPr>
              <p14:xfrm>
                <a:off x="7180440" y="2901458"/>
                <a:ext cx="159840" cy="19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71440" y="2892818"/>
                  <a:ext cx="177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14:cNvPr>
                <p14:cNvContentPartPr/>
                <p14:nvPr/>
              </p14:nvContentPartPr>
              <p14:xfrm>
                <a:off x="7464480" y="2884898"/>
                <a:ext cx="154080" cy="26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55480" y="2875898"/>
                  <a:ext cx="171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14:cNvPr>
                <p14:cNvContentPartPr/>
                <p14:nvPr/>
              </p14:nvContentPartPr>
              <p14:xfrm>
                <a:off x="7250640" y="3330938"/>
                <a:ext cx="123120" cy="162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42000" y="3321938"/>
                  <a:ext cx="140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14:cNvPr>
                <p14:cNvContentPartPr/>
                <p14:nvPr/>
              </p14:nvContentPartPr>
              <p14:xfrm>
                <a:off x="7476360" y="3312578"/>
                <a:ext cx="11124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67720" y="3303578"/>
                  <a:ext cx="128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14:cNvPr>
                <p14:cNvContentPartPr/>
                <p14:nvPr/>
              </p14:nvContentPartPr>
              <p14:xfrm>
                <a:off x="7045050" y="3647348"/>
                <a:ext cx="920520" cy="34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36050" y="3638348"/>
                  <a:ext cx="93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14:cNvPr>
                <p14:cNvContentPartPr/>
                <p14:nvPr/>
              </p14:nvContentPartPr>
              <p14:xfrm>
                <a:off x="7098330" y="3809708"/>
                <a:ext cx="701280" cy="6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9690" y="3801068"/>
                  <a:ext cx="718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14:cNvPr>
                <p14:cNvContentPartPr/>
                <p14:nvPr/>
              </p14:nvContentPartPr>
              <p14:xfrm>
                <a:off x="7390290" y="3657428"/>
                <a:ext cx="82440" cy="15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81290" y="3648428"/>
                  <a:ext cx="10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14:cNvPr>
                <p14:cNvContentPartPr/>
                <p14:nvPr/>
              </p14:nvContentPartPr>
              <p14:xfrm>
                <a:off x="7559850" y="3686228"/>
                <a:ext cx="89280" cy="12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0850" y="3677588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14:cNvPr>
                <p14:cNvContentPartPr/>
                <p14:nvPr/>
              </p14:nvContentPartPr>
              <p14:xfrm>
                <a:off x="7277610" y="3866588"/>
                <a:ext cx="2736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8970" y="3857588"/>
                  <a:ext cx="45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14:cNvPr>
                <p14:cNvContentPartPr/>
                <p14:nvPr/>
              </p14:nvContentPartPr>
              <p14:xfrm>
                <a:off x="7380570" y="3867668"/>
                <a:ext cx="4140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1930" y="3858668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14:cNvPr>
                <p14:cNvContentPartPr/>
                <p14:nvPr/>
              </p14:nvContentPartPr>
              <p14:xfrm>
                <a:off x="7474530" y="3878108"/>
                <a:ext cx="50040" cy="44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5530" y="3869468"/>
                  <a:ext cx="67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14:cNvPr>
                <p14:cNvContentPartPr/>
                <p14:nvPr/>
              </p14:nvContentPartPr>
              <p14:xfrm>
                <a:off x="7380120" y="4025107"/>
                <a:ext cx="112320" cy="14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1120" y="4016107"/>
                  <a:ext cx="1299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14:cNvPr>
              <p14:cNvContentPartPr/>
              <p14:nvPr/>
            </p14:nvContentPartPr>
            <p14:xfrm>
              <a:off x="1497868" y="4050314"/>
              <a:ext cx="2028960" cy="97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89228" y="4041674"/>
                <a:ext cx="2046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D7B97A-7207-F9F6-459B-A1940DAE1177}"/>
              </a:ext>
            </a:extLst>
          </p:cNvPr>
          <p:cNvGrpSpPr/>
          <p:nvPr/>
        </p:nvGrpSpPr>
        <p:grpSpPr>
          <a:xfrm>
            <a:off x="1996108" y="4583474"/>
            <a:ext cx="360000" cy="45720"/>
            <a:chOff x="1996108" y="4583474"/>
            <a:chExt cx="36000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14:cNvPr>
                <p14:cNvContentPartPr/>
                <p14:nvPr/>
              </p14:nvContentPartPr>
              <p14:xfrm>
                <a:off x="2343508" y="4603634"/>
                <a:ext cx="12600" cy="25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4868" y="4594994"/>
                  <a:ext cx="302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14:cNvPr>
              <p14:cNvContentPartPr/>
              <p14:nvPr/>
            </p14:nvContentPartPr>
            <p14:xfrm>
              <a:off x="2753548" y="5655554"/>
              <a:ext cx="1800" cy="10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44548" y="5646914"/>
                <a:ext cx="19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14:cNvPr>
              <p14:cNvContentPartPr/>
              <p14:nvPr/>
            </p14:nvContentPartPr>
            <p14:xfrm>
              <a:off x="2837428" y="5091074"/>
              <a:ext cx="360" cy="1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28788" y="5082074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14:cNvPr>
              <p14:cNvContentPartPr/>
              <p14:nvPr/>
            </p14:nvContentPartPr>
            <p14:xfrm>
              <a:off x="2925628" y="4595714"/>
              <a:ext cx="360" cy="12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16988" y="4587074"/>
                <a:ext cx="180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8B5F93D-C38D-A911-931F-43A576060290}"/>
              </a:ext>
            </a:extLst>
          </p:cNvPr>
          <p:cNvGrpSpPr/>
          <p:nvPr/>
        </p:nvGrpSpPr>
        <p:grpSpPr>
          <a:xfrm>
            <a:off x="1991428" y="5172794"/>
            <a:ext cx="260280" cy="73800"/>
            <a:chOff x="1991428" y="5172794"/>
            <a:chExt cx="26028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14:cNvPr>
                <p14:cNvContentPartPr/>
                <p14:nvPr/>
              </p14:nvContentPartPr>
              <p14:xfrm>
                <a:off x="2251348" y="5172794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2708" y="5164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14:cNvPr>
                <p14:cNvContentPartPr/>
                <p14:nvPr/>
              </p14:nvContentPartPr>
              <p14:xfrm>
                <a:off x="1991428" y="5245514"/>
                <a:ext cx="360" cy="1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2428" y="5236514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57E9ED2-A8B8-24C6-02BC-8A8681DD2E32}"/>
              </a:ext>
            </a:extLst>
          </p:cNvPr>
          <p:cNvGrpSpPr/>
          <p:nvPr/>
        </p:nvGrpSpPr>
        <p:grpSpPr>
          <a:xfrm>
            <a:off x="1950028" y="5596874"/>
            <a:ext cx="352440" cy="123120"/>
            <a:chOff x="1950028" y="5596874"/>
            <a:chExt cx="35244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14:cNvPr>
                <p14:cNvContentPartPr/>
                <p14:nvPr/>
              </p14:nvContentPartPr>
              <p14:xfrm>
                <a:off x="2301388" y="5718914"/>
                <a:ext cx="1080" cy="1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92388" y="5710274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14:cNvPr>
                <p14:cNvContentPartPr/>
                <p14:nvPr/>
              </p14:nvContentPartPr>
              <p14:xfrm>
                <a:off x="1950028" y="5596874"/>
                <a:ext cx="5760" cy="1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41028" y="5587874"/>
                  <a:ext cx="2340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2581</Words>
  <Application>Microsoft Office PowerPoint</Application>
  <PresentationFormat>Widescreen</PresentationFormat>
  <Paragraphs>200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JetBrains Mono</vt:lpstr>
      <vt:lpstr>Office Theme</vt:lpstr>
      <vt:lpstr>Smart Pointers</vt:lpstr>
      <vt:lpstr>Why copy is not a default behavior?</vt:lpstr>
      <vt:lpstr>HW Feedback</vt:lpstr>
      <vt:lpstr>HW Feedback</vt:lpstr>
      <vt:lpstr>HW Feedback</vt:lpstr>
      <vt:lpstr>Null in Rust aka Option</vt:lpstr>
      <vt:lpstr>Stack vs Heap</vt:lpstr>
      <vt:lpstr>How to move data to heap?</vt:lpstr>
      <vt:lpstr>Ownership Based Resource Management (OBRM)</vt:lpstr>
      <vt:lpstr>Linked List</vt:lpstr>
      <vt:lpstr>Linked List</vt:lpstr>
      <vt:lpstr>Box</vt:lpstr>
      <vt:lpstr>Linked List</vt:lpstr>
      <vt:lpstr>Linked List</vt:lpstr>
      <vt:lpstr>Java-Style</vt:lpstr>
      <vt:lpstr>Java-style</vt:lpstr>
      <vt:lpstr>Rust-Style </vt:lpstr>
      <vt:lpstr>Reference to Boxed value</vt:lpstr>
      <vt:lpstr>Reference to Boxed value</vt:lpstr>
      <vt:lpstr>Box is special</vt:lpstr>
      <vt:lpstr>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Circular references</vt:lpstr>
      <vt:lpstr>Rc::downgrade()</vt:lpstr>
      <vt:lpstr>Rc::upgrade()</vt:lpstr>
      <vt:lpstr>Custom Smart Pointer</vt:lpstr>
      <vt:lpstr>Deref Trait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180</cp:revision>
  <dcterms:created xsi:type="dcterms:W3CDTF">2023-02-05T11:10:09Z</dcterms:created>
  <dcterms:modified xsi:type="dcterms:W3CDTF">2023-03-10T12:05:08Z</dcterms:modified>
</cp:coreProperties>
</file>