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8" r:id="rId4"/>
    <p:sldId id="316" r:id="rId5"/>
    <p:sldId id="320" r:id="rId6"/>
    <p:sldId id="321" r:id="rId7"/>
    <p:sldId id="322" r:id="rId8"/>
    <p:sldId id="323" r:id="rId9"/>
    <p:sldId id="325" r:id="rId10"/>
    <p:sldId id="324" r:id="rId11"/>
    <p:sldId id="326" r:id="rId12"/>
    <p:sldId id="291" r:id="rId13"/>
    <p:sldId id="292" r:id="rId14"/>
    <p:sldId id="293" r:id="rId15"/>
    <p:sldId id="294" r:id="rId16"/>
    <p:sldId id="295" r:id="rId17"/>
    <p:sldId id="308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27" r:id="rId26"/>
    <p:sldId id="303" r:id="rId27"/>
    <p:sldId id="304" r:id="rId28"/>
    <p:sldId id="305" r:id="rId29"/>
    <p:sldId id="307" r:id="rId30"/>
    <p:sldId id="328" r:id="rId31"/>
    <p:sldId id="329" r:id="rId32"/>
    <p:sldId id="330" r:id="rId33"/>
    <p:sldId id="331" r:id="rId34"/>
    <p:sldId id="334" r:id="rId35"/>
    <p:sldId id="332" r:id="rId36"/>
    <p:sldId id="333" r:id="rId37"/>
    <p:sldId id="312" r:id="rId38"/>
    <p:sldId id="309" r:id="rId39"/>
    <p:sldId id="310" r:id="rId40"/>
    <p:sldId id="311" r:id="rId41"/>
    <p:sldId id="313" r:id="rId42"/>
    <p:sldId id="314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317"/>
            <p14:sldId id="318"/>
          </p14:sldIdLst>
        </p14:section>
        <p14:section name="Package" id="{0B0C3821-601D-4DB3-A2E6-9F05E7E84967}">
          <p14:sldIdLst>
            <p14:sldId id="316"/>
            <p14:sldId id="320"/>
            <p14:sldId id="321"/>
            <p14:sldId id="322"/>
          </p14:sldIdLst>
        </p14:section>
        <p14:section name="Crates" id="{1038F461-9418-451D-A73E-E260F5B73351}">
          <p14:sldIdLst>
            <p14:sldId id="323"/>
            <p14:sldId id="325"/>
            <p14:sldId id="324"/>
            <p14:sldId id="326"/>
          </p14:sldIdLst>
        </p14:section>
        <p14:section name="Modules" id="{CDE93BC7-5E91-4A3E-B5D8-9E06EFEFE114}">
          <p14:sldIdLst>
            <p14:sldId id="291"/>
            <p14:sldId id="292"/>
            <p14:sldId id="293"/>
            <p14:sldId id="294"/>
            <p14:sldId id="295"/>
            <p14:sldId id="308"/>
            <p14:sldId id="296"/>
            <p14:sldId id="297"/>
            <p14:sldId id="298"/>
            <p14:sldId id="299"/>
            <p14:sldId id="300"/>
            <p14:sldId id="301"/>
            <p14:sldId id="302"/>
            <p14:sldId id="327"/>
            <p14:sldId id="303"/>
            <p14:sldId id="304"/>
            <p14:sldId id="305"/>
            <p14:sldId id="307"/>
          </p14:sldIdLst>
        </p14:section>
        <p14:section name="Dynamic Loading" id="{BA6C1927-855A-4C88-9F6E-68CB3DB9478D}">
          <p14:sldIdLst>
            <p14:sldId id="328"/>
            <p14:sldId id="329"/>
            <p14:sldId id="330"/>
            <p14:sldId id="331"/>
            <p14:sldId id="334"/>
            <p14:sldId id="332"/>
            <p14:sldId id="333"/>
          </p14:sldIdLst>
        </p14:section>
        <p14:section name="Conclusion" id="{FAAC3CD8-4D89-4EEB-BC6E-FC3060975D43}">
          <p14:sldIdLst>
            <p14:sldId id="312"/>
            <p14:sldId id="309"/>
            <p14:sldId id="310"/>
            <p14:sldId id="311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4092A-7AB1-4D43-A50C-60E6D5C67027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581CF1E-15E3-42DA-9BE6-E1B15A02A0B9}">
      <dgm:prSet phldrT="[Text]"/>
      <dgm:spPr/>
      <dgm:t>
        <a:bodyPr/>
        <a:lstStyle/>
        <a:p>
          <a:r>
            <a:rPr lang="en-US" dirty="0"/>
            <a:t>Package</a:t>
          </a:r>
          <a:endParaRPr lang="ru-RU" dirty="0"/>
        </a:p>
      </dgm:t>
    </dgm:pt>
    <dgm:pt modelId="{A820DEE7-B173-44E8-9524-1DEE3D70EF3C}" type="parTrans" cxnId="{6C80F37F-32C1-4B24-969C-3AB331E146BA}">
      <dgm:prSet/>
      <dgm:spPr/>
      <dgm:t>
        <a:bodyPr/>
        <a:lstStyle/>
        <a:p>
          <a:endParaRPr lang="ru-RU"/>
        </a:p>
      </dgm:t>
    </dgm:pt>
    <dgm:pt modelId="{5D989FDE-9475-41ED-84D1-FF9C8A188136}" type="sibTrans" cxnId="{6C80F37F-32C1-4B24-969C-3AB331E146BA}">
      <dgm:prSet/>
      <dgm:spPr/>
      <dgm:t>
        <a:bodyPr/>
        <a:lstStyle/>
        <a:p>
          <a:endParaRPr lang="ru-RU"/>
        </a:p>
      </dgm:t>
    </dgm:pt>
    <dgm:pt modelId="{41ED8FBF-39EC-4B12-9EBA-D4368125CA75}">
      <dgm:prSet phldrT="[Text]"/>
      <dgm:spPr/>
      <dgm:t>
        <a:bodyPr/>
        <a:lstStyle/>
        <a:p>
          <a:r>
            <a:rPr lang="en-US" dirty="0"/>
            <a:t>Crates</a:t>
          </a:r>
          <a:endParaRPr lang="ru-RU" dirty="0"/>
        </a:p>
      </dgm:t>
    </dgm:pt>
    <dgm:pt modelId="{9154FA59-ED0F-4F01-A26F-718710C09ACC}" type="parTrans" cxnId="{FA1B558D-D229-4560-B471-5A68886DDCE7}">
      <dgm:prSet/>
      <dgm:spPr/>
      <dgm:t>
        <a:bodyPr/>
        <a:lstStyle/>
        <a:p>
          <a:endParaRPr lang="ru-RU"/>
        </a:p>
      </dgm:t>
    </dgm:pt>
    <dgm:pt modelId="{7CCFAD02-FC0A-42F3-9EDA-02B9CC595FA0}" type="sibTrans" cxnId="{FA1B558D-D229-4560-B471-5A68886DDCE7}">
      <dgm:prSet/>
      <dgm:spPr/>
      <dgm:t>
        <a:bodyPr/>
        <a:lstStyle/>
        <a:p>
          <a:endParaRPr lang="ru-RU"/>
        </a:p>
      </dgm:t>
    </dgm:pt>
    <dgm:pt modelId="{3B9A94CA-483D-4F91-8785-5597B4D2B765}">
      <dgm:prSet phldrT="[Text]"/>
      <dgm:spPr/>
      <dgm:t>
        <a:bodyPr/>
        <a:lstStyle/>
        <a:p>
          <a:r>
            <a:rPr lang="en-US" dirty="0"/>
            <a:t>Modules</a:t>
          </a:r>
          <a:endParaRPr lang="ru-RU" dirty="0"/>
        </a:p>
      </dgm:t>
    </dgm:pt>
    <dgm:pt modelId="{570BBCB0-8D61-472D-A70B-9C7A7FB606B0}" type="parTrans" cxnId="{734B7D15-7CBE-4E06-9B2B-768393F3AEDF}">
      <dgm:prSet/>
      <dgm:spPr/>
      <dgm:t>
        <a:bodyPr/>
        <a:lstStyle/>
        <a:p>
          <a:endParaRPr lang="ru-RU"/>
        </a:p>
      </dgm:t>
    </dgm:pt>
    <dgm:pt modelId="{2B701C94-BA66-4099-BA58-E4328C4DFE39}" type="sibTrans" cxnId="{734B7D15-7CBE-4E06-9B2B-768393F3AEDF}">
      <dgm:prSet/>
      <dgm:spPr/>
      <dgm:t>
        <a:bodyPr/>
        <a:lstStyle/>
        <a:p>
          <a:endParaRPr lang="ru-RU"/>
        </a:p>
      </dgm:t>
    </dgm:pt>
    <dgm:pt modelId="{FE5197FF-7681-42EF-9F74-C1475837D2DB}" type="pres">
      <dgm:prSet presAssocID="{7574092A-7AB1-4D43-A50C-60E6D5C67027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343DCDC-C07B-489D-9F93-ADE02A823E18}" type="pres">
      <dgm:prSet presAssocID="{7574092A-7AB1-4D43-A50C-60E6D5C67027}" presName="outerBox" presStyleCnt="0"/>
      <dgm:spPr/>
    </dgm:pt>
    <dgm:pt modelId="{763982DB-9F22-4084-A518-32E1EC6A3EAA}" type="pres">
      <dgm:prSet presAssocID="{7574092A-7AB1-4D43-A50C-60E6D5C67027}" presName="outerBoxParent" presStyleLbl="node1" presStyleIdx="0" presStyleCnt="3"/>
      <dgm:spPr/>
    </dgm:pt>
    <dgm:pt modelId="{AA8990C7-D57A-42BC-A00E-ECD9EB127272}" type="pres">
      <dgm:prSet presAssocID="{7574092A-7AB1-4D43-A50C-60E6D5C67027}" presName="outerBoxChildren" presStyleCnt="0"/>
      <dgm:spPr/>
    </dgm:pt>
    <dgm:pt modelId="{7E2252CE-5E40-43A3-880D-7806D98A06BD}" type="pres">
      <dgm:prSet presAssocID="{7574092A-7AB1-4D43-A50C-60E6D5C67027}" presName="middleBox" presStyleCnt="0"/>
      <dgm:spPr/>
    </dgm:pt>
    <dgm:pt modelId="{61FA3E2B-91A3-4785-B568-D0280C98C762}" type="pres">
      <dgm:prSet presAssocID="{7574092A-7AB1-4D43-A50C-60E6D5C67027}" presName="middleBoxParent" presStyleLbl="node1" presStyleIdx="1" presStyleCnt="3"/>
      <dgm:spPr/>
    </dgm:pt>
    <dgm:pt modelId="{175A9DEB-415C-44D3-9179-65EE2F46B2A9}" type="pres">
      <dgm:prSet presAssocID="{7574092A-7AB1-4D43-A50C-60E6D5C67027}" presName="middleBoxChildren" presStyleCnt="0"/>
      <dgm:spPr/>
    </dgm:pt>
    <dgm:pt modelId="{C1859505-84BD-442B-85D7-D237989A2A4A}" type="pres">
      <dgm:prSet presAssocID="{7574092A-7AB1-4D43-A50C-60E6D5C67027}" presName="centerBox" presStyleCnt="0"/>
      <dgm:spPr/>
    </dgm:pt>
    <dgm:pt modelId="{A5B4ED21-638A-4E2B-A271-F12347994706}" type="pres">
      <dgm:prSet presAssocID="{7574092A-7AB1-4D43-A50C-60E6D5C67027}" presName="centerBoxParent" presStyleLbl="node1" presStyleIdx="2" presStyleCnt="3"/>
      <dgm:spPr/>
    </dgm:pt>
  </dgm:ptLst>
  <dgm:cxnLst>
    <dgm:cxn modelId="{5864FB07-716F-4172-A3C1-1801E9F5DFA1}" type="presOf" srcId="{41ED8FBF-39EC-4B12-9EBA-D4368125CA75}" destId="{61FA3E2B-91A3-4785-B568-D0280C98C762}" srcOrd="0" destOrd="0" presId="urn:microsoft.com/office/officeart/2005/8/layout/target2"/>
    <dgm:cxn modelId="{6A58440B-566A-4A84-9F70-B62EE1F22C26}" type="presOf" srcId="{3B9A94CA-483D-4F91-8785-5597B4D2B765}" destId="{A5B4ED21-638A-4E2B-A271-F12347994706}" srcOrd="0" destOrd="0" presId="urn:microsoft.com/office/officeart/2005/8/layout/target2"/>
    <dgm:cxn modelId="{734B7D15-7CBE-4E06-9B2B-768393F3AEDF}" srcId="{7574092A-7AB1-4D43-A50C-60E6D5C67027}" destId="{3B9A94CA-483D-4F91-8785-5597B4D2B765}" srcOrd="2" destOrd="0" parTransId="{570BBCB0-8D61-472D-A70B-9C7A7FB606B0}" sibTransId="{2B701C94-BA66-4099-BA58-E4328C4DFE39}"/>
    <dgm:cxn modelId="{CB14A12C-EA75-4EF4-990F-151CB7FE40F8}" type="presOf" srcId="{A581CF1E-15E3-42DA-9BE6-E1B15A02A0B9}" destId="{763982DB-9F22-4084-A518-32E1EC6A3EAA}" srcOrd="0" destOrd="0" presId="urn:microsoft.com/office/officeart/2005/8/layout/target2"/>
    <dgm:cxn modelId="{6C80F37F-32C1-4B24-969C-3AB331E146BA}" srcId="{7574092A-7AB1-4D43-A50C-60E6D5C67027}" destId="{A581CF1E-15E3-42DA-9BE6-E1B15A02A0B9}" srcOrd="0" destOrd="0" parTransId="{A820DEE7-B173-44E8-9524-1DEE3D70EF3C}" sibTransId="{5D989FDE-9475-41ED-84D1-FF9C8A188136}"/>
    <dgm:cxn modelId="{FA1B558D-D229-4560-B471-5A68886DDCE7}" srcId="{7574092A-7AB1-4D43-A50C-60E6D5C67027}" destId="{41ED8FBF-39EC-4B12-9EBA-D4368125CA75}" srcOrd="1" destOrd="0" parTransId="{9154FA59-ED0F-4F01-A26F-718710C09ACC}" sibTransId="{7CCFAD02-FC0A-42F3-9EDA-02B9CC595FA0}"/>
    <dgm:cxn modelId="{697610D6-87A0-43DA-85D6-7F2CFA8201E6}" type="presOf" srcId="{7574092A-7AB1-4D43-A50C-60E6D5C67027}" destId="{FE5197FF-7681-42EF-9F74-C1475837D2DB}" srcOrd="0" destOrd="0" presId="urn:microsoft.com/office/officeart/2005/8/layout/target2"/>
    <dgm:cxn modelId="{A235F057-102C-45D1-A055-621FE15F26B3}" type="presParOf" srcId="{FE5197FF-7681-42EF-9F74-C1475837D2DB}" destId="{E343DCDC-C07B-489D-9F93-ADE02A823E18}" srcOrd="0" destOrd="0" presId="urn:microsoft.com/office/officeart/2005/8/layout/target2"/>
    <dgm:cxn modelId="{83A29C16-53A9-4E08-8858-B05FED2D907E}" type="presParOf" srcId="{E343DCDC-C07B-489D-9F93-ADE02A823E18}" destId="{763982DB-9F22-4084-A518-32E1EC6A3EAA}" srcOrd="0" destOrd="0" presId="urn:microsoft.com/office/officeart/2005/8/layout/target2"/>
    <dgm:cxn modelId="{A980E6DC-7517-46CF-B38E-B5BBDFFEBD29}" type="presParOf" srcId="{E343DCDC-C07B-489D-9F93-ADE02A823E18}" destId="{AA8990C7-D57A-42BC-A00E-ECD9EB127272}" srcOrd="1" destOrd="0" presId="urn:microsoft.com/office/officeart/2005/8/layout/target2"/>
    <dgm:cxn modelId="{7FA65C02-66F2-4CBC-90EE-D21D6BB0EB18}" type="presParOf" srcId="{FE5197FF-7681-42EF-9F74-C1475837D2DB}" destId="{7E2252CE-5E40-43A3-880D-7806D98A06BD}" srcOrd="1" destOrd="0" presId="urn:microsoft.com/office/officeart/2005/8/layout/target2"/>
    <dgm:cxn modelId="{BA38DFFF-0D6B-41D9-993A-2A305CCD5121}" type="presParOf" srcId="{7E2252CE-5E40-43A3-880D-7806D98A06BD}" destId="{61FA3E2B-91A3-4785-B568-D0280C98C762}" srcOrd="0" destOrd="0" presId="urn:microsoft.com/office/officeart/2005/8/layout/target2"/>
    <dgm:cxn modelId="{75ED9A96-1913-4C98-AC44-8A73462EEA53}" type="presParOf" srcId="{7E2252CE-5E40-43A3-880D-7806D98A06BD}" destId="{175A9DEB-415C-44D3-9179-65EE2F46B2A9}" srcOrd="1" destOrd="0" presId="urn:microsoft.com/office/officeart/2005/8/layout/target2"/>
    <dgm:cxn modelId="{5E244F8C-EE2D-40BF-AB32-CC47EA476B1E}" type="presParOf" srcId="{FE5197FF-7681-42EF-9F74-C1475837D2DB}" destId="{C1859505-84BD-442B-85D7-D237989A2A4A}" srcOrd="2" destOrd="0" presId="urn:microsoft.com/office/officeart/2005/8/layout/target2"/>
    <dgm:cxn modelId="{CC0FFAF0-97B9-4736-BEBB-2D3A1738C264}" type="presParOf" srcId="{C1859505-84BD-442B-85D7-D237989A2A4A}" destId="{A5B4ED21-638A-4E2B-A271-F1234799470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205E0D-15BA-43C5-BF4F-DC71A03D21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A12A371-77F6-4269-9A78-98CAF0728680}">
      <dgm:prSet phldrT="[Text]"/>
      <dgm:spPr/>
      <dgm:t>
        <a:bodyPr/>
        <a:lstStyle/>
        <a:p>
          <a:r>
            <a:rPr lang="en-US" dirty="0"/>
            <a:t>main.rs</a:t>
          </a:r>
          <a:endParaRPr lang="ru-RU" dirty="0"/>
        </a:p>
      </dgm:t>
    </dgm:pt>
    <dgm:pt modelId="{0E2874B4-60E8-4662-A3B2-C18F01AE4030}" type="parTrans" cxnId="{BF987967-3A5E-410A-8C4B-751948A659FE}">
      <dgm:prSet/>
      <dgm:spPr/>
      <dgm:t>
        <a:bodyPr/>
        <a:lstStyle/>
        <a:p>
          <a:endParaRPr lang="ru-RU"/>
        </a:p>
      </dgm:t>
    </dgm:pt>
    <dgm:pt modelId="{4415B024-F9D4-422F-BD32-943B15EDF56F}" type="sibTrans" cxnId="{BF987967-3A5E-410A-8C4B-751948A659FE}">
      <dgm:prSet/>
      <dgm:spPr/>
      <dgm:t>
        <a:bodyPr/>
        <a:lstStyle/>
        <a:p>
          <a:endParaRPr lang="ru-RU"/>
        </a:p>
      </dgm:t>
    </dgm:pt>
    <dgm:pt modelId="{C4CBF51A-5733-47EC-AF0D-391C33F1B704}">
      <dgm:prSet phldrT="[Text]"/>
      <dgm:spPr/>
      <dgm:t>
        <a:bodyPr/>
        <a:lstStyle/>
        <a:p>
          <a:r>
            <a:rPr lang="en-US" dirty="0"/>
            <a:t>files</a:t>
          </a:r>
          <a:endParaRPr lang="ru-RU" dirty="0"/>
        </a:p>
      </dgm:t>
    </dgm:pt>
    <dgm:pt modelId="{67B98A41-7B05-40A3-A2ED-0E488263C65B}" type="parTrans" cxnId="{02841435-4A41-4E16-A5EF-40835B4655AF}">
      <dgm:prSet/>
      <dgm:spPr/>
      <dgm:t>
        <a:bodyPr/>
        <a:lstStyle/>
        <a:p>
          <a:endParaRPr lang="ru-RU"/>
        </a:p>
      </dgm:t>
    </dgm:pt>
    <dgm:pt modelId="{4C3ECF3B-672B-42FA-8E13-3AB18C41E799}" type="sibTrans" cxnId="{02841435-4A41-4E16-A5EF-40835B4655AF}">
      <dgm:prSet/>
      <dgm:spPr/>
      <dgm:t>
        <a:bodyPr/>
        <a:lstStyle/>
        <a:p>
          <a:endParaRPr lang="ru-RU"/>
        </a:p>
      </dgm:t>
    </dgm:pt>
    <dgm:pt modelId="{70E839BB-D833-4DDC-905C-BABF46F8E545}">
      <dgm:prSet phldrT="[Text]"/>
      <dgm:spPr/>
      <dgm:t>
        <a:bodyPr/>
        <a:lstStyle/>
        <a:p>
          <a:r>
            <a:rPr lang="en-US" dirty="0"/>
            <a:t>io </a:t>
          </a:r>
          <a:r>
            <a:rPr lang="en-US" dirty="0" err="1"/>
            <a:t>ver</a:t>
          </a:r>
          <a:r>
            <a:rPr lang="en-US" dirty="0"/>
            <a:t> 1</a:t>
          </a:r>
          <a:endParaRPr lang="ru-RU" dirty="0"/>
        </a:p>
      </dgm:t>
    </dgm:pt>
    <dgm:pt modelId="{94456692-A3DE-4468-835A-D2968933BA5E}" type="parTrans" cxnId="{136DD26B-4E5B-466E-9728-87C1A937AF52}">
      <dgm:prSet/>
      <dgm:spPr/>
      <dgm:t>
        <a:bodyPr/>
        <a:lstStyle/>
        <a:p>
          <a:endParaRPr lang="ru-RU"/>
        </a:p>
      </dgm:t>
    </dgm:pt>
    <dgm:pt modelId="{E4C248EE-718B-43FB-9B6D-44892C783BAB}" type="sibTrans" cxnId="{136DD26B-4E5B-466E-9728-87C1A937AF52}">
      <dgm:prSet/>
      <dgm:spPr/>
      <dgm:t>
        <a:bodyPr/>
        <a:lstStyle/>
        <a:p>
          <a:endParaRPr lang="ru-RU"/>
        </a:p>
      </dgm:t>
    </dgm:pt>
    <dgm:pt modelId="{8F25809B-2AC8-4FC5-9B56-EFD6E0737238}">
      <dgm:prSet phldrT="[Text]"/>
      <dgm:spPr/>
      <dgm:t>
        <a:bodyPr/>
        <a:lstStyle/>
        <a:p>
          <a:r>
            <a:rPr lang="en-US" dirty="0"/>
            <a:t>io </a:t>
          </a:r>
          <a:r>
            <a:rPr lang="en-US" dirty="0" err="1"/>
            <a:t>ver</a:t>
          </a:r>
          <a:r>
            <a:rPr lang="en-US" dirty="0"/>
            <a:t> 2</a:t>
          </a:r>
          <a:endParaRPr lang="ru-RU" dirty="0"/>
        </a:p>
      </dgm:t>
    </dgm:pt>
    <dgm:pt modelId="{864B5648-EC39-4004-A577-C0543D2B47CE}" type="parTrans" cxnId="{39054A8E-3375-4F52-A8CB-59653B230F1A}">
      <dgm:prSet/>
      <dgm:spPr/>
      <dgm:t>
        <a:bodyPr/>
        <a:lstStyle/>
        <a:p>
          <a:endParaRPr lang="ru-RU"/>
        </a:p>
      </dgm:t>
    </dgm:pt>
    <dgm:pt modelId="{3E8DFCE4-7506-4E5A-8A86-66BE801EB93C}" type="sibTrans" cxnId="{39054A8E-3375-4F52-A8CB-59653B230F1A}">
      <dgm:prSet/>
      <dgm:spPr/>
      <dgm:t>
        <a:bodyPr/>
        <a:lstStyle/>
        <a:p>
          <a:endParaRPr lang="ru-RU"/>
        </a:p>
      </dgm:t>
    </dgm:pt>
    <dgm:pt modelId="{5AA2704A-1A08-470F-BEAD-CA672AEEBA2B}" type="pres">
      <dgm:prSet presAssocID="{B4205E0D-15BA-43C5-BF4F-DC71A03D21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2C37582-2221-47A2-8A00-50C25900BC6F}" type="pres">
      <dgm:prSet presAssocID="{DA12A371-77F6-4269-9A78-98CAF0728680}" presName="hierRoot1" presStyleCnt="0">
        <dgm:presLayoutVars>
          <dgm:hierBranch val="init"/>
        </dgm:presLayoutVars>
      </dgm:prSet>
      <dgm:spPr/>
    </dgm:pt>
    <dgm:pt modelId="{1985E92C-1685-4D21-A1B4-82E7E66598B2}" type="pres">
      <dgm:prSet presAssocID="{DA12A371-77F6-4269-9A78-98CAF0728680}" presName="rootComposite1" presStyleCnt="0"/>
      <dgm:spPr/>
    </dgm:pt>
    <dgm:pt modelId="{3D16EC34-9036-4BD2-BBBB-2B279052EBC8}" type="pres">
      <dgm:prSet presAssocID="{DA12A371-77F6-4269-9A78-98CAF0728680}" presName="rootText1" presStyleLbl="node0" presStyleIdx="0" presStyleCnt="1">
        <dgm:presLayoutVars>
          <dgm:chPref val="3"/>
        </dgm:presLayoutVars>
      </dgm:prSet>
      <dgm:spPr/>
    </dgm:pt>
    <dgm:pt modelId="{C9C15E21-98C7-48FB-825B-24FBB6574531}" type="pres">
      <dgm:prSet presAssocID="{DA12A371-77F6-4269-9A78-98CAF0728680}" presName="rootConnector1" presStyleLbl="node1" presStyleIdx="0" presStyleCnt="0"/>
      <dgm:spPr/>
    </dgm:pt>
    <dgm:pt modelId="{FD97582C-4024-4D0F-9163-505A3F518226}" type="pres">
      <dgm:prSet presAssocID="{DA12A371-77F6-4269-9A78-98CAF0728680}" presName="hierChild2" presStyleCnt="0"/>
      <dgm:spPr/>
    </dgm:pt>
    <dgm:pt modelId="{91F1F0E7-236D-4C3D-AA61-09678EE6CF65}" type="pres">
      <dgm:prSet presAssocID="{67B98A41-7B05-40A3-A2ED-0E488263C65B}" presName="Name37" presStyleLbl="parChTrans1D2" presStyleIdx="0" presStyleCnt="2"/>
      <dgm:spPr/>
    </dgm:pt>
    <dgm:pt modelId="{845235E4-9FE6-449D-A1BE-539157FB1F99}" type="pres">
      <dgm:prSet presAssocID="{C4CBF51A-5733-47EC-AF0D-391C33F1B704}" presName="hierRoot2" presStyleCnt="0">
        <dgm:presLayoutVars>
          <dgm:hierBranch val="init"/>
        </dgm:presLayoutVars>
      </dgm:prSet>
      <dgm:spPr/>
    </dgm:pt>
    <dgm:pt modelId="{EC0A415E-6835-46BD-B4B0-D8F3E40A83F8}" type="pres">
      <dgm:prSet presAssocID="{C4CBF51A-5733-47EC-AF0D-391C33F1B704}" presName="rootComposite" presStyleCnt="0"/>
      <dgm:spPr/>
    </dgm:pt>
    <dgm:pt modelId="{7C570BF4-8B2D-417C-9639-471D5C9A1569}" type="pres">
      <dgm:prSet presAssocID="{C4CBF51A-5733-47EC-AF0D-391C33F1B704}" presName="rootText" presStyleLbl="node2" presStyleIdx="0" presStyleCnt="2">
        <dgm:presLayoutVars>
          <dgm:chPref val="3"/>
        </dgm:presLayoutVars>
      </dgm:prSet>
      <dgm:spPr/>
    </dgm:pt>
    <dgm:pt modelId="{EE983D70-9461-4952-BB06-5FE64E63CE41}" type="pres">
      <dgm:prSet presAssocID="{C4CBF51A-5733-47EC-AF0D-391C33F1B704}" presName="rootConnector" presStyleLbl="node2" presStyleIdx="0" presStyleCnt="2"/>
      <dgm:spPr/>
    </dgm:pt>
    <dgm:pt modelId="{04F33C58-C415-40A8-BC24-51CB61B8FDC6}" type="pres">
      <dgm:prSet presAssocID="{C4CBF51A-5733-47EC-AF0D-391C33F1B704}" presName="hierChild4" presStyleCnt="0"/>
      <dgm:spPr/>
    </dgm:pt>
    <dgm:pt modelId="{666D4F85-1831-4C03-91A6-506245B7A0CD}" type="pres">
      <dgm:prSet presAssocID="{864B5648-EC39-4004-A577-C0543D2B47CE}" presName="Name37" presStyleLbl="parChTrans1D3" presStyleIdx="0" presStyleCnt="1"/>
      <dgm:spPr/>
    </dgm:pt>
    <dgm:pt modelId="{A046FA11-5FFF-46E5-B52C-3A30785B0E6C}" type="pres">
      <dgm:prSet presAssocID="{8F25809B-2AC8-4FC5-9B56-EFD6E0737238}" presName="hierRoot2" presStyleCnt="0">
        <dgm:presLayoutVars>
          <dgm:hierBranch val="init"/>
        </dgm:presLayoutVars>
      </dgm:prSet>
      <dgm:spPr/>
    </dgm:pt>
    <dgm:pt modelId="{D7C4328D-9432-4738-81EF-DFCFF0D5EBEC}" type="pres">
      <dgm:prSet presAssocID="{8F25809B-2AC8-4FC5-9B56-EFD6E0737238}" presName="rootComposite" presStyleCnt="0"/>
      <dgm:spPr/>
    </dgm:pt>
    <dgm:pt modelId="{00D9C19D-0DB6-4767-8A7A-561FFE040EA7}" type="pres">
      <dgm:prSet presAssocID="{8F25809B-2AC8-4FC5-9B56-EFD6E0737238}" presName="rootText" presStyleLbl="node3" presStyleIdx="0" presStyleCnt="1">
        <dgm:presLayoutVars>
          <dgm:chPref val="3"/>
        </dgm:presLayoutVars>
      </dgm:prSet>
      <dgm:spPr/>
    </dgm:pt>
    <dgm:pt modelId="{2010FAE2-1029-4720-902E-91D0488F1A36}" type="pres">
      <dgm:prSet presAssocID="{8F25809B-2AC8-4FC5-9B56-EFD6E0737238}" presName="rootConnector" presStyleLbl="node3" presStyleIdx="0" presStyleCnt="1"/>
      <dgm:spPr/>
    </dgm:pt>
    <dgm:pt modelId="{65C96911-11C1-4FA0-A63F-2B71FEA11097}" type="pres">
      <dgm:prSet presAssocID="{8F25809B-2AC8-4FC5-9B56-EFD6E0737238}" presName="hierChild4" presStyleCnt="0"/>
      <dgm:spPr/>
    </dgm:pt>
    <dgm:pt modelId="{C88AD24C-1483-4167-B128-FAA61AD7D153}" type="pres">
      <dgm:prSet presAssocID="{8F25809B-2AC8-4FC5-9B56-EFD6E0737238}" presName="hierChild5" presStyleCnt="0"/>
      <dgm:spPr/>
    </dgm:pt>
    <dgm:pt modelId="{E7977C9C-2524-4D80-B5DE-0050B92B8DBD}" type="pres">
      <dgm:prSet presAssocID="{C4CBF51A-5733-47EC-AF0D-391C33F1B704}" presName="hierChild5" presStyleCnt="0"/>
      <dgm:spPr/>
    </dgm:pt>
    <dgm:pt modelId="{F3000F55-6436-41B0-AE1E-4AE6B3DC0919}" type="pres">
      <dgm:prSet presAssocID="{94456692-A3DE-4468-835A-D2968933BA5E}" presName="Name37" presStyleLbl="parChTrans1D2" presStyleIdx="1" presStyleCnt="2"/>
      <dgm:spPr/>
    </dgm:pt>
    <dgm:pt modelId="{7CD63BE9-0208-4E93-A1FD-F424FE3442DF}" type="pres">
      <dgm:prSet presAssocID="{70E839BB-D833-4DDC-905C-BABF46F8E545}" presName="hierRoot2" presStyleCnt="0">
        <dgm:presLayoutVars>
          <dgm:hierBranch val="init"/>
        </dgm:presLayoutVars>
      </dgm:prSet>
      <dgm:spPr/>
    </dgm:pt>
    <dgm:pt modelId="{DCFE004F-DC56-432B-8C35-10EA17F1A95A}" type="pres">
      <dgm:prSet presAssocID="{70E839BB-D833-4DDC-905C-BABF46F8E545}" presName="rootComposite" presStyleCnt="0"/>
      <dgm:spPr/>
    </dgm:pt>
    <dgm:pt modelId="{2F9AD064-B1FB-4AD4-AB18-1D6AD2DE09E2}" type="pres">
      <dgm:prSet presAssocID="{70E839BB-D833-4DDC-905C-BABF46F8E545}" presName="rootText" presStyleLbl="node2" presStyleIdx="1" presStyleCnt="2">
        <dgm:presLayoutVars>
          <dgm:chPref val="3"/>
        </dgm:presLayoutVars>
      </dgm:prSet>
      <dgm:spPr/>
    </dgm:pt>
    <dgm:pt modelId="{4A917C07-1715-4CF6-80C1-DCC6C8224B37}" type="pres">
      <dgm:prSet presAssocID="{70E839BB-D833-4DDC-905C-BABF46F8E545}" presName="rootConnector" presStyleLbl="node2" presStyleIdx="1" presStyleCnt="2"/>
      <dgm:spPr/>
    </dgm:pt>
    <dgm:pt modelId="{8778CA58-99E2-461A-8712-A06A2F64E194}" type="pres">
      <dgm:prSet presAssocID="{70E839BB-D833-4DDC-905C-BABF46F8E545}" presName="hierChild4" presStyleCnt="0"/>
      <dgm:spPr/>
    </dgm:pt>
    <dgm:pt modelId="{DF66F574-8146-4CE8-ACC5-2CBFEFA65C6E}" type="pres">
      <dgm:prSet presAssocID="{70E839BB-D833-4DDC-905C-BABF46F8E545}" presName="hierChild5" presStyleCnt="0"/>
      <dgm:spPr/>
    </dgm:pt>
    <dgm:pt modelId="{7D408847-D532-4485-9200-E144B80AC766}" type="pres">
      <dgm:prSet presAssocID="{DA12A371-77F6-4269-9A78-98CAF0728680}" presName="hierChild3" presStyleCnt="0"/>
      <dgm:spPr/>
    </dgm:pt>
  </dgm:ptLst>
  <dgm:cxnLst>
    <dgm:cxn modelId="{46654D04-6ACE-40C1-869C-8C312BC0B5A5}" type="presOf" srcId="{864B5648-EC39-4004-A577-C0543D2B47CE}" destId="{666D4F85-1831-4C03-91A6-506245B7A0CD}" srcOrd="0" destOrd="0" presId="urn:microsoft.com/office/officeart/2005/8/layout/orgChart1"/>
    <dgm:cxn modelId="{AB87A90C-A8EC-49B3-B3E7-464754AC53E3}" type="presOf" srcId="{94456692-A3DE-4468-835A-D2968933BA5E}" destId="{F3000F55-6436-41B0-AE1E-4AE6B3DC0919}" srcOrd="0" destOrd="0" presId="urn:microsoft.com/office/officeart/2005/8/layout/orgChart1"/>
    <dgm:cxn modelId="{89C0D62A-6A8F-4209-88FF-7B48A5C7250B}" type="presOf" srcId="{70E839BB-D833-4DDC-905C-BABF46F8E545}" destId="{2F9AD064-B1FB-4AD4-AB18-1D6AD2DE09E2}" srcOrd="0" destOrd="0" presId="urn:microsoft.com/office/officeart/2005/8/layout/orgChart1"/>
    <dgm:cxn modelId="{02841435-4A41-4E16-A5EF-40835B4655AF}" srcId="{DA12A371-77F6-4269-9A78-98CAF0728680}" destId="{C4CBF51A-5733-47EC-AF0D-391C33F1B704}" srcOrd="0" destOrd="0" parTransId="{67B98A41-7B05-40A3-A2ED-0E488263C65B}" sibTransId="{4C3ECF3B-672B-42FA-8E13-3AB18C41E799}"/>
    <dgm:cxn modelId="{5D0E6F65-F949-4128-91ED-496EE60FC185}" type="presOf" srcId="{70E839BB-D833-4DDC-905C-BABF46F8E545}" destId="{4A917C07-1715-4CF6-80C1-DCC6C8224B37}" srcOrd="1" destOrd="0" presId="urn:microsoft.com/office/officeart/2005/8/layout/orgChart1"/>
    <dgm:cxn modelId="{BF987967-3A5E-410A-8C4B-751948A659FE}" srcId="{B4205E0D-15BA-43C5-BF4F-DC71A03D21ED}" destId="{DA12A371-77F6-4269-9A78-98CAF0728680}" srcOrd="0" destOrd="0" parTransId="{0E2874B4-60E8-4662-A3B2-C18F01AE4030}" sibTransId="{4415B024-F9D4-422F-BD32-943B15EDF56F}"/>
    <dgm:cxn modelId="{136DD26B-4E5B-466E-9728-87C1A937AF52}" srcId="{DA12A371-77F6-4269-9A78-98CAF0728680}" destId="{70E839BB-D833-4DDC-905C-BABF46F8E545}" srcOrd="1" destOrd="0" parTransId="{94456692-A3DE-4468-835A-D2968933BA5E}" sibTransId="{E4C248EE-718B-43FB-9B6D-44892C783BAB}"/>
    <dgm:cxn modelId="{7D3F4971-FA86-418E-90B7-2FD9402C4E85}" type="presOf" srcId="{C4CBF51A-5733-47EC-AF0D-391C33F1B704}" destId="{7C570BF4-8B2D-417C-9639-471D5C9A1569}" srcOrd="0" destOrd="0" presId="urn:microsoft.com/office/officeart/2005/8/layout/orgChart1"/>
    <dgm:cxn modelId="{9BD08A51-683F-4FE3-A7A4-0F9B1F5178AE}" type="presOf" srcId="{DA12A371-77F6-4269-9A78-98CAF0728680}" destId="{C9C15E21-98C7-48FB-825B-24FBB6574531}" srcOrd="1" destOrd="0" presId="urn:microsoft.com/office/officeart/2005/8/layout/orgChart1"/>
    <dgm:cxn modelId="{5339CE73-B455-44C5-9AC3-E33462352875}" type="presOf" srcId="{B4205E0D-15BA-43C5-BF4F-DC71A03D21ED}" destId="{5AA2704A-1A08-470F-BEAD-CA672AEEBA2B}" srcOrd="0" destOrd="0" presId="urn:microsoft.com/office/officeart/2005/8/layout/orgChart1"/>
    <dgm:cxn modelId="{2FF15289-F3EA-47AF-9FF6-DC8194998347}" type="presOf" srcId="{DA12A371-77F6-4269-9A78-98CAF0728680}" destId="{3D16EC34-9036-4BD2-BBBB-2B279052EBC8}" srcOrd="0" destOrd="0" presId="urn:microsoft.com/office/officeart/2005/8/layout/orgChart1"/>
    <dgm:cxn modelId="{39054A8E-3375-4F52-A8CB-59653B230F1A}" srcId="{C4CBF51A-5733-47EC-AF0D-391C33F1B704}" destId="{8F25809B-2AC8-4FC5-9B56-EFD6E0737238}" srcOrd="0" destOrd="0" parTransId="{864B5648-EC39-4004-A577-C0543D2B47CE}" sibTransId="{3E8DFCE4-7506-4E5A-8A86-66BE801EB93C}"/>
    <dgm:cxn modelId="{2776BCA5-DA35-4E78-816F-16A6D1E5FB26}" type="presOf" srcId="{C4CBF51A-5733-47EC-AF0D-391C33F1B704}" destId="{EE983D70-9461-4952-BB06-5FE64E63CE41}" srcOrd="1" destOrd="0" presId="urn:microsoft.com/office/officeart/2005/8/layout/orgChart1"/>
    <dgm:cxn modelId="{1671E2AB-2E63-4588-863D-A2B7808F6E4B}" type="presOf" srcId="{67B98A41-7B05-40A3-A2ED-0E488263C65B}" destId="{91F1F0E7-236D-4C3D-AA61-09678EE6CF65}" srcOrd="0" destOrd="0" presId="urn:microsoft.com/office/officeart/2005/8/layout/orgChart1"/>
    <dgm:cxn modelId="{85647DE6-C75C-4BB5-B322-BBB34BAFA457}" type="presOf" srcId="{8F25809B-2AC8-4FC5-9B56-EFD6E0737238}" destId="{2010FAE2-1029-4720-902E-91D0488F1A36}" srcOrd="1" destOrd="0" presId="urn:microsoft.com/office/officeart/2005/8/layout/orgChart1"/>
    <dgm:cxn modelId="{3D08C6F9-B750-4263-BF28-EFDF01DB7F3A}" type="presOf" srcId="{8F25809B-2AC8-4FC5-9B56-EFD6E0737238}" destId="{00D9C19D-0DB6-4767-8A7A-561FFE040EA7}" srcOrd="0" destOrd="0" presId="urn:microsoft.com/office/officeart/2005/8/layout/orgChart1"/>
    <dgm:cxn modelId="{FD43CE18-F250-4E09-9C3A-46D7C86F9828}" type="presParOf" srcId="{5AA2704A-1A08-470F-BEAD-CA672AEEBA2B}" destId="{E2C37582-2221-47A2-8A00-50C25900BC6F}" srcOrd="0" destOrd="0" presId="urn:microsoft.com/office/officeart/2005/8/layout/orgChart1"/>
    <dgm:cxn modelId="{FD13C5D6-569D-44AF-A846-13D6B94052E2}" type="presParOf" srcId="{E2C37582-2221-47A2-8A00-50C25900BC6F}" destId="{1985E92C-1685-4D21-A1B4-82E7E66598B2}" srcOrd="0" destOrd="0" presId="urn:microsoft.com/office/officeart/2005/8/layout/orgChart1"/>
    <dgm:cxn modelId="{D9D0DA62-0618-439E-A221-612A35115D48}" type="presParOf" srcId="{1985E92C-1685-4D21-A1B4-82E7E66598B2}" destId="{3D16EC34-9036-4BD2-BBBB-2B279052EBC8}" srcOrd="0" destOrd="0" presId="urn:microsoft.com/office/officeart/2005/8/layout/orgChart1"/>
    <dgm:cxn modelId="{471EA5ED-3F21-4FBE-8731-E8CB5F3F3152}" type="presParOf" srcId="{1985E92C-1685-4D21-A1B4-82E7E66598B2}" destId="{C9C15E21-98C7-48FB-825B-24FBB6574531}" srcOrd="1" destOrd="0" presId="urn:microsoft.com/office/officeart/2005/8/layout/orgChart1"/>
    <dgm:cxn modelId="{28D7C06B-0558-43AA-A652-C5B16E400F1C}" type="presParOf" srcId="{E2C37582-2221-47A2-8A00-50C25900BC6F}" destId="{FD97582C-4024-4D0F-9163-505A3F518226}" srcOrd="1" destOrd="0" presId="urn:microsoft.com/office/officeart/2005/8/layout/orgChart1"/>
    <dgm:cxn modelId="{BBC220E7-E50D-49C2-9F59-DC7DAE5B9711}" type="presParOf" srcId="{FD97582C-4024-4D0F-9163-505A3F518226}" destId="{91F1F0E7-236D-4C3D-AA61-09678EE6CF65}" srcOrd="0" destOrd="0" presId="urn:microsoft.com/office/officeart/2005/8/layout/orgChart1"/>
    <dgm:cxn modelId="{EA65D898-7BE4-430B-A90B-17BB2207E2A0}" type="presParOf" srcId="{FD97582C-4024-4D0F-9163-505A3F518226}" destId="{845235E4-9FE6-449D-A1BE-539157FB1F99}" srcOrd="1" destOrd="0" presId="urn:microsoft.com/office/officeart/2005/8/layout/orgChart1"/>
    <dgm:cxn modelId="{B81030AE-2E69-442F-B7CC-C0DE91D90418}" type="presParOf" srcId="{845235E4-9FE6-449D-A1BE-539157FB1F99}" destId="{EC0A415E-6835-46BD-B4B0-D8F3E40A83F8}" srcOrd="0" destOrd="0" presId="urn:microsoft.com/office/officeart/2005/8/layout/orgChart1"/>
    <dgm:cxn modelId="{F521C674-8A06-45F7-9BB9-E6181BC83B1E}" type="presParOf" srcId="{EC0A415E-6835-46BD-B4B0-D8F3E40A83F8}" destId="{7C570BF4-8B2D-417C-9639-471D5C9A1569}" srcOrd="0" destOrd="0" presId="urn:microsoft.com/office/officeart/2005/8/layout/orgChart1"/>
    <dgm:cxn modelId="{31A0CE54-800E-4B66-BF97-1A96C758C325}" type="presParOf" srcId="{EC0A415E-6835-46BD-B4B0-D8F3E40A83F8}" destId="{EE983D70-9461-4952-BB06-5FE64E63CE41}" srcOrd="1" destOrd="0" presId="urn:microsoft.com/office/officeart/2005/8/layout/orgChart1"/>
    <dgm:cxn modelId="{8F247E13-66D4-4FBE-B836-4575286DE401}" type="presParOf" srcId="{845235E4-9FE6-449D-A1BE-539157FB1F99}" destId="{04F33C58-C415-40A8-BC24-51CB61B8FDC6}" srcOrd="1" destOrd="0" presId="urn:microsoft.com/office/officeart/2005/8/layout/orgChart1"/>
    <dgm:cxn modelId="{F3DC6C65-749B-40F2-84BD-9E6C17158BDC}" type="presParOf" srcId="{04F33C58-C415-40A8-BC24-51CB61B8FDC6}" destId="{666D4F85-1831-4C03-91A6-506245B7A0CD}" srcOrd="0" destOrd="0" presId="urn:microsoft.com/office/officeart/2005/8/layout/orgChart1"/>
    <dgm:cxn modelId="{C5470C63-7755-4490-BC42-047F6AA3CE6A}" type="presParOf" srcId="{04F33C58-C415-40A8-BC24-51CB61B8FDC6}" destId="{A046FA11-5FFF-46E5-B52C-3A30785B0E6C}" srcOrd="1" destOrd="0" presId="urn:microsoft.com/office/officeart/2005/8/layout/orgChart1"/>
    <dgm:cxn modelId="{00791B51-0A1A-47F2-BFB3-48E21426479F}" type="presParOf" srcId="{A046FA11-5FFF-46E5-B52C-3A30785B0E6C}" destId="{D7C4328D-9432-4738-81EF-DFCFF0D5EBEC}" srcOrd="0" destOrd="0" presId="urn:microsoft.com/office/officeart/2005/8/layout/orgChart1"/>
    <dgm:cxn modelId="{95F4B4C3-71D2-4AEB-9D31-532D127DACE0}" type="presParOf" srcId="{D7C4328D-9432-4738-81EF-DFCFF0D5EBEC}" destId="{00D9C19D-0DB6-4767-8A7A-561FFE040EA7}" srcOrd="0" destOrd="0" presId="urn:microsoft.com/office/officeart/2005/8/layout/orgChart1"/>
    <dgm:cxn modelId="{1CDCFCFA-2263-4B3F-8CAF-32873B48D206}" type="presParOf" srcId="{D7C4328D-9432-4738-81EF-DFCFF0D5EBEC}" destId="{2010FAE2-1029-4720-902E-91D0488F1A36}" srcOrd="1" destOrd="0" presId="urn:microsoft.com/office/officeart/2005/8/layout/orgChart1"/>
    <dgm:cxn modelId="{E2161AB4-0EBF-499E-8B12-AB11BD6188EB}" type="presParOf" srcId="{A046FA11-5FFF-46E5-B52C-3A30785B0E6C}" destId="{65C96911-11C1-4FA0-A63F-2B71FEA11097}" srcOrd="1" destOrd="0" presId="urn:microsoft.com/office/officeart/2005/8/layout/orgChart1"/>
    <dgm:cxn modelId="{52EB3EB9-32A3-4025-BD18-2E6461A55456}" type="presParOf" srcId="{A046FA11-5FFF-46E5-B52C-3A30785B0E6C}" destId="{C88AD24C-1483-4167-B128-FAA61AD7D153}" srcOrd="2" destOrd="0" presId="urn:microsoft.com/office/officeart/2005/8/layout/orgChart1"/>
    <dgm:cxn modelId="{BD6FC741-9BB7-4A54-B933-7DE07B11F0E3}" type="presParOf" srcId="{845235E4-9FE6-449D-A1BE-539157FB1F99}" destId="{E7977C9C-2524-4D80-B5DE-0050B92B8DBD}" srcOrd="2" destOrd="0" presId="urn:microsoft.com/office/officeart/2005/8/layout/orgChart1"/>
    <dgm:cxn modelId="{C2474E7F-88FF-423F-81BA-7608487CEB66}" type="presParOf" srcId="{FD97582C-4024-4D0F-9163-505A3F518226}" destId="{F3000F55-6436-41B0-AE1E-4AE6B3DC0919}" srcOrd="2" destOrd="0" presId="urn:microsoft.com/office/officeart/2005/8/layout/orgChart1"/>
    <dgm:cxn modelId="{0C0555B5-4D35-447C-9DC1-FD960ECFA7DC}" type="presParOf" srcId="{FD97582C-4024-4D0F-9163-505A3F518226}" destId="{7CD63BE9-0208-4E93-A1FD-F424FE3442DF}" srcOrd="3" destOrd="0" presId="urn:microsoft.com/office/officeart/2005/8/layout/orgChart1"/>
    <dgm:cxn modelId="{22002426-8A9E-4AE7-BC12-45616D61A85E}" type="presParOf" srcId="{7CD63BE9-0208-4E93-A1FD-F424FE3442DF}" destId="{DCFE004F-DC56-432B-8C35-10EA17F1A95A}" srcOrd="0" destOrd="0" presId="urn:microsoft.com/office/officeart/2005/8/layout/orgChart1"/>
    <dgm:cxn modelId="{39B9D6A9-8A17-4BE8-B935-F986D99CDD0A}" type="presParOf" srcId="{DCFE004F-DC56-432B-8C35-10EA17F1A95A}" destId="{2F9AD064-B1FB-4AD4-AB18-1D6AD2DE09E2}" srcOrd="0" destOrd="0" presId="urn:microsoft.com/office/officeart/2005/8/layout/orgChart1"/>
    <dgm:cxn modelId="{5486FC6D-6A5C-40F0-8822-3BE7A306040F}" type="presParOf" srcId="{DCFE004F-DC56-432B-8C35-10EA17F1A95A}" destId="{4A917C07-1715-4CF6-80C1-DCC6C8224B37}" srcOrd="1" destOrd="0" presId="urn:microsoft.com/office/officeart/2005/8/layout/orgChart1"/>
    <dgm:cxn modelId="{7E7178A8-6548-4A23-98DC-394DE02879BE}" type="presParOf" srcId="{7CD63BE9-0208-4E93-A1FD-F424FE3442DF}" destId="{8778CA58-99E2-461A-8712-A06A2F64E194}" srcOrd="1" destOrd="0" presId="urn:microsoft.com/office/officeart/2005/8/layout/orgChart1"/>
    <dgm:cxn modelId="{512E8650-0D13-4231-A9FE-59700E2502EC}" type="presParOf" srcId="{7CD63BE9-0208-4E93-A1FD-F424FE3442DF}" destId="{DF66F574-8146-4CE8-ACC5-2CBFEFA65C6E}" srcOrd="2" destOrd="0" presId="urn:microsoft.com/office/officeart/2005/8/layout/orgChart1"/>
    <dgm:cxn modelId="{7F84CC37-41C1-4EFC-AD40-C60399AB7D08}" type="presParOf" srcId="{E2C37582-2221-47A2-8A00-50C25900BC6F}" destId="{7D408847-D532-4485-9200-E144B80AC7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982DB-9F22-4084-A518-32E1EC6A3EAA}">
      <dsp:nvSpPr>
        <dsp:cNvPr id="0" name=""/>
        <dsp:cNvSpPr/>
      </dsp:nvSpPr>
      <dsp:spPr>
        <a:xfrm>
          <a:off x="0" y="0"/>
          <a:ext cx="10515600" cy="4351338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3377122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Package</a:t>
          </a:r>
          <a:endParaRPr lang="ru-RU" sz="4200" kern="1200" dirty="0"/>
        </a:p>
      </dsp:txBody>
      <dsp:txXfrm>
        <a:off x="108329" y="108329"/>
        <a:ext cx="10298942" cy="4134680"/>
      </dsp:txXfrm>
    </dsp:sp>
    <dsp:sp modelId="{61FA3E2B-91A3-4785-B568-D0280C98C762}">
      <dsp:nvSpPr>
        <dsp:cNvPr id="0" name=""/>
        <dsp:cNvSpPr/>
      </dsp:nvSpPr>
      <dsp:spPr>
        <a:xfrm>
          <a:off x="262890" y="1087834"/>
          <a:ext cx="9989820" cy="3045936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93417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Crates</a:t>
          </a:r>
          <a:endParaRPr lang="ru-RU" sz="4200" kern="1200" dirty="0"/>
        </a:p>
      </dsp:txBody>
      <dsp:txXfrm>
        <a:off x="356563" y="1181507"/>
        <a:ext cx="9802474" cy="2858590"/>
      </dsp:txXfrm>
    </dsp:sp>
    <dsp:sp modelId="{A5B4ED21-638A-4E2B-A271-F12347994706}">
      <dsp:nvSpPr>
        <dsp:cNvPr id="0" name=""/>
        <dsp:cNvSpPr/>
      </dsp:nvSpPr>
      <dsp:spPr>
        <a:xfrm>
          <a:off x="525780" y="2175669"/>
          <a:ext cx="9464040" cy="1740535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298704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Modules</a:t>
          </a:r>
          <a:endParaRPr lang="ru-RU" sz="4200" kern="1200" dirty="0"/>
        </a:p>
      </dsp:txBody>
      <dsp:txXfrm>
        <a:off x="579307" y="2229196"/>
        <a:ext cx="9356986" cy="1633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0F55-6436-41B0-AE1E-4AE6B3DC0919}">
      <dsp:nvSpPr>
        <dsp:cNvPr id="0" name=""/>
        <dsp:cNvSpPr/>
      </dsp:nvSpPr>
      <dsp:spPr>
        <a:xfrm>
          <a:off x="5257800" y="1133479"/>
          <a:ext cx="1370705" cy="47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91"/>
              </a:lnTo>
              <a:lnTo>
                <a:pt x="1370705" y="237891"/>
              </a:lnTo>
              <a:lnTo>
                <a:pt x="1370705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D4F85-1831-4C03-91A6-506245B7A0CD}">
      <dsp:nvSpPr>
        <dsp:cNvPr id="0" name=""/>
        <dsp:cNvSpPr/>
      </dsp:nvSpPr>
      <dsp:spPr>
        <a:xfrm>
          <a:off x="2980842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1F0E7-236D-4C3D-AA61-09678EE6CF65}">
      <dsp:nvSpPr>
        <dsp:cNvPr id="0" name=""/>
        <dsp:cNvSpPr/>
      </dsp:nvSpPr>
      <dsp:spPr>
        <a:xfrm>
          <a:off x="3887094" y="1133479"/>
          <a:ext cx="1370705" cy="475782"/>
        </a:xfrm>
        <a:custGeom>
          <a:avLst/>
          <a:gdLst/>
          <a:ahLst/>
          <a:cxnLst/>
          <a:rect l="0" t="0" r="0" b="0"/>
          <a:pathLst>
            <a:path>
              <a:moveTo>
                <a:pt x="1370705" y="0"/>
              </a:moveTo>
              <a:lnTo>
                <a:pt x="1370705" y="237891"/>
              </a:lnTo>
              <a:lnTo>
                <a:pt x="0" y="237891"/>
              </a:lnTo>
              <a:lnTo>
                <a:pt x="0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6EC34-9036-4BD2-BBBB-2B279052EBC8}">
      <dsp:nvSpPr>
        <dsp:cNvPr id="0" name=""/>
        <dsp:cNvSpPr/>
      </dsp:nvSpPr>
      <dsp:spPr>
        <a:xfrm>
          <a:off x="4124985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main.rs</a:t>
          </a:r>
          <a:endParaRPr lang="ru-RU" sz="5700" kern="1200" dirty="0"/>
        </a:p>
      </dsp:txBody>
      <dsp:txXfrm>
        <a:off x="4124985" y="665"/>
        <a:ext cx="2265629" cy="1132814"/>
      </dsp:txXfrm>
    </dsp:sp>
    <dsp:sp modelId="{7C570BF4-8B2D-417C-9639-471D5C9A1569}">
      <dsp:nvSpPr>
        <dsp:cNvPr id="0" name=""/>
        <dsp:cNvSpPr/>
      </dsp:nvSpPr>
      <dsp:spPr>
        <a:xfrm>
          <a:off x="2754279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files</a:t>
          </a:r>
          <a:endParaRPr lang="ru-RU" sz="5700" kern="1200" dirty="0"/>
        </a:p>
      </dsp:txBody>
      <dsp:txXfrm>
        <a:off x="2754279" y="1609261"/>
        <a:ext cx="2265629" cy="1132814"/>
      </dsp:txXfrm>
    </dsp:sp>
    <dsp:sp modelId="{00D9C19D-0DB6-4767-8A7A-561FFE040EA7}">
      <dsp:nvSpPr>
        <dsp:cNvPr id="0" name=""/>
        <dsp:cNvSpPr/>
      </dsp:nvSpPr>
      <dsp:spPr>
        <a:xfrm>
          <a:off x="3320687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io </a:t>
          </a:r>
          <a:r>
            <a:rPr lang="en-US" sz="5700" kern="1200" dirty="0" err="1"/>
            <a:t>ver</a:t>
          </a:r>
          <a:r>
            <a:rPr lang="en-US" sz="5700" kern="1200" dirty="0"/>
            <a:t> 2</a:t>
          </a:r>
          <a:endParaRPr lang="ru-RU" sz="5700" kern="1200" dirty="0"/>
        </a:p>
      </dsp:txBody>
      <dsp:txXfrm>
        <a:off x="3320687" y="3217858"/>
        <a:ext cx="2265629" cy="1132814"/>
      </dsp:txXfrm>
    </dsp:sp>
    <dsp:sp modelId="{2F9AD064-B1FB-4AD4-AB18-1D6AD2DE09E2}">
      <dsp:nvSpPr>
        <dsp:cNvPr id="0" name=""/>
        <dsp:cNvSpPr/>
      </dsp:nvSpPr>
      <dsp:spPr>
        <a:xfrm>
          <a:off x="5495691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io </a:t>
          </a:r>
          <a:r>
            <a:rPr lang="en-US" sz="5700" kern="1200" dirty="0" err="1"/>
            <a:t>ver</a:t>
          </a:r>
          <a:r>
            <a:rPr lang="en-US" sz="5700" kern="1200" dirty="0"/>
            <a:t> 1</a:t>
          </a:r>
          <a:endParaRPr lang="ru-RU" sz="5700" kern="1200" dirty="0"/>
        </a:p>
      </dsp:txBody>
      <dsp:txXfrm>
        <a:off x="5495691" y="1609261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1:52:45.7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05:3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3551 3114 24575,'-9'0'0,"-18"0"0,26 0 0,-1 0 0,1 0 0,-1 1 0,1-1 0,0 0 0,-1 1 0,1-1 0,0 1 0,-1-1 0,1 1 0,0 0 0,0-1 0,-2 3 0,8-4 0,137-42 0,-119 35 0,713-192-589,-561 157 589,-133 30 0,0-2 0,42-21 0,18-18 73,-81 41 99,-1 0 0,34-29 0,-43 29-172,1 0 0,-2 0 0,14-22 0,-1 2 0,-18 26 0,18-25 0,1 1 0,46-46 0,55-49 0,-69 66 0,-28 30 0,-2-1 0,-1-1 0,24-41 0,32-47 0,-62 87 0,-1-2 0,27-69 0,-36 71 0,-2 1 0,5-46 0,-5 7 0,-3-1 0,-8-97 0,1 137 43,-1-1-1,-2 1 0,-1 0 1,-2 1-1,0 0 0,-3 0 1,0 1-1,-20-34 0,13 32-454,-1 2-1,-36-44 0,30 44-1550,-2 2 0,-37-31 1,27 30 1955,-2 1 1,0 1-1,-1 3 1,-2 1 0,-70-26-1,-638-206 6015,528 186-6290,-95-24 162,152 55-187,-2 7 1,-286-16 0,65 41 306,0 34 0,-196 69 0,176 22 0,276-71 561,-241 125 0,275-121-73,-161 60-1,128-65-487,127-46 0,1 1 0,-1-1 0,0 0 0,1 1 0,-9-1 0,12-1 0,0 0 0,0 1 0,0-2 0,1 1 0,-1 0 0,0 0 0,0 0 0,0 0 0,1 0 0,-1-1 0,0 1 0,0 0 0,1-1 0,-1 1 0,0 0 0,1-1 0,-1 1 0,0-1 0,1 1 0,-1-1 0,1 1 0,-1-1 0,1 0 0,-1 1 0,1-1 0,-1 0 0,1 1 0,0-1 0,-1 0 0,1 0 0,0 1 0,0-1 0,-1 0 0,1 0 0,0 0 0,-1-6 0,1-1 0,0 1 0,1 0 0,0-1 0,0 1 0,3-13 0,2-6 0,4-34 0,30-145 0,-37 191 0,-2 9 0,0 0 0,1-1 0,-1 1 0,1 0 0,0 0 0,0 0 0,4-6 0,-7 12 0,1 0 0,-1 0 0,1 0 0,0 0 0,-1 0 0,1 0 0,0 0 0,-1 0 0,1 2 0,-2 7 0,-3 1 0,0 1 0,-1-1 0,-1 0 0,0 0 0,-10 12 0,-2 4 0,-70 90 0,84-112 0,0 1 0,1 0 0,0 0 0,0 0 0,1 1 0,-1-1 0,1 1 0,-3 12 0,5-17 0,1 0 0,-1 0 0,1 1 0,0-1 0,0 0 0,0 0 0,0 1 0,0-1 0,0 0 0,0 1 0,1-1 0,-1 0 0,1 0 0,0 0 0,0 0 0,0 1 0,0-1 0,0 0 0,0 0 0,0-1 0,0 1 0,1 0 0,-1 0 0,1-1 0,0 1 0,-1-1 0,1 1 0,0-1 0,0 0 0,0 1 0,3 0 0,9 4 0,0 0 0,25 6 0,-8-3 0,263 77 0,-224-70 0,2-3 0,88 5 0,-150-17-273,0 0 0,0 0 0,-1 1 0,14 4 0,-8 0-6553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35.3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79 24575,'5'0'0,"-1"-1"0,1 1 0,7-3 0,7 0 0,61-1 0,-48 3 0,36-4 0,116-15 0,29 1 0,0-1 0,257 18 0,-254 3 0,842-1 0,-510 35 0,-230-17 0,-94-8 0,80 5 0,-131-2 0,-9 0 0,131-13 0,101 5 0,307 3 0,-460-9 0,-4 1-1365,-224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37.9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 24575,'219'10'0,"-63"12"0,84 8 0,-94-16 0,43 1 0,110-16 0,-254-2 0,0-1 0,83-20 0,-74 12 0,137-31 0,-182 41-273,1-1 0,-1 0 0,0-1 0,15-9 0,-12 6-6553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45.7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1 255 24575,'0'6'0,"1"0"0,0 1 0,0-1 0,4 11 0,-1-2 0,55 176 0,-54-181 0,-1 0 0,2 0 0,10 14 0,4 8 0,-16-24 0,-1-3 0,0 0 0,0 0 0,0 0 0,0 0 0,7 6 0,-9-10 0,0 0 0,0 0 0,0 0 0,0-1 0,0 1 0,0 0 0,1-1 0,-1 1 0,0-1 0,0 1 0,1-1 0,-1 0 0,0 1 0,1-1 0,-1 0 0,0 0 0,1 0 0,-1 0 0,0 0 0,1 0 0,-1 0 0,0 0 0,1-1 0,-1 1 0,0-1 0,0 1 0,1-1 0,-1 1 0,2-2 0,5-3 0,-1 0 0,0-1 0,0 0 0,0 0 0,11-13 0,27-42 0,-28 38 0,109-139 0,-102 132 0,-1-1 0,-2 0 0,19-38 0,-39 67 0,9-13 0,0 0 0,0 1 0,19-19 0,42-35 0,-61 59 0,5-5-1365,-2 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47.4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0 109 24575,'1'1'0,"0"-1"0,0 0 0,0 0 0,0 1 0,0-1 0,0 0 0,0 1 0,0-1 0,0 1 0,0-1 0,-1 1 0,1 0 0,0-1 0,0 1 0,-1 0 0,1-1 0,0 1 0,-1 0 0,1 0 0,0 1 0,10 19 0,-10-17 0,35 86 0,-8-18 0,39 80 0,-47-105 0,-14-31 0,1 1 0,1-2 0,13 23 0,-20-37 0,0 0 0,0 0 0,0 0 0,0 0 0,0 0 0,0 0 0,0 0 0,1 0 0,-1 0 0,0-1 0,0 1 0,1 0 0,-1-1 0,1 1 0,-1-1 0,0 0 0,1 1 0,-1-1 0,1 0 0,-1 0 0,1 0 0,-1 0 0,1 0 0,-1 0 0,1 0 0,-1-1 0,1 1 0,-1 0 0,0-1 0,1 1 0,-1-1 0,0 0 0,2 0 0,5-4 0,0 0 0,0 0 0,-1 0 0,9-9 0,-13 11 0,220-225 0,-187 189 0,1 1 0,66-49 0,-11 7 0,-29 23 0,-26 30-1365,-24 17-5461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2.3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24575,'2521'0'0,"-2284"15"0,-146-6 0,24 3 0,91 4 0,274-16 0,-210-1 0,839 1 0,-879-6 0,-19 0 0,357 5 0,-266 2 0,-255-3 0,88-16 0,-45 4 0,-19 8 0,94 6 0,-74 1 0,-54-1-1365,-22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5.4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66 24575,'1036'0'-2001,"-208"9"-378,-451 12 3761,201 1 1474,-439-23-2704,121-3-162,-122 0 10,217-10 0,160-2 0,-467 14 0,94-16 0,-93 9 0,53-1 0,-94 9 0,1 0 0,-1 0 0,0-1 0,12-5 0,-10 4 0,0 0 0,15-2 0,7 3 0,35 2 0,11-1 0,-33-5 0,-29 3 0,16-1 0,78 4-1365,-94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8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24575,'259'10'0,"85"5"0,0-14 0,-240 3 0,166 28 0,-65-7 0,-98-13 0,6 3 0,135 12 0,-145-13 0,-68-9 0,59 4 0,275-10 0,-278-7 0,-52 3 0,-25 4 0,0-1 0,0 0 0,0-1 0,0 0 0,19-9 0,-18 6-195,-1 1 0,1 0 0,0 1 0,0 1 0,0 0 0,30-1 0,-31 4-6631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t-lang/rust/blob/master/compiler/rustc_trait_selection/src/traits/util.r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37.png"/><Relationship Id="rId4" Type="http://schemas.openxmlformats.org/officeDocument/2006/relationships/customXml" Target="../ink/ink4.xml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.xml"/><Relationship Id="rId5" Type="http://schemas.openxmlformats.org/officeDocument/2006/relationships/image" Target="../media/image41.png"/><Relationship Id="rId4" Type="http://schemas.openxmlformats.org/officeDocument/2006/relationships/customXml" Target="../ink/ink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t-lang/rust/blob/master/compiler/rustc_trait_selection/src/traits/vtable.r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crates/libloadin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s/vptr/latest/vptr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nals.rust-lang.org/t/pre-rfc-stabilize-a-version-of-the-rlib-format/1755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/visito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t24fGgA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Modules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6A81-1F94-D492-8151-B2D02C55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as </a:t>
            </a:r>
            <a:r>
              <a:rPr lang="en-US" b="1" dirty="0"/>
              <a:t>Cargo</a:t>
            </a:r>
            <a:r>
              <a:rPr lang="en-US" dirty="0"/>
              <a:t> entity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A9C1-F852-D2DC-DF9F-6805F9812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== Package with Library Crate</a:t>
            </a:r>
          </a:p>
          <a:p>
            <a:r>
              <a:rPr lang="en-US" dirty="0" err="1"/>
              <a:t>Cargo.toml</a:t>
            </a:r>
            <a:endParaRPr lang="en-US" dirty="0"/>
          </a:p>
          <a:p>
            <a:pPr lvl="1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time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"0.1.12"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regex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"0.1.41"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itertools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"0.10.5"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20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E19A-1221-8F17-8F22-5BDBC32F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dependency</a:t>
            </a:r>
            <a:endParaRPr lang="ru-RU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984808-A94D-FF7E-57A9-222FEFA30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3355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92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CD47-380F-EA42-2C6B-D1EBF17D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CC942-EB1E-F991-CD2F-E28A32779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438923-B4AB-478E-287E-C184259737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E688FC-FF30-204D-A8FC-741254B0F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Real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DB0AA9-B58D-415D-D626-1B6194B76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422905"/>
          </a:xfrm>
        </p:spPr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blah-blah</a:t>
            </a:r>
          </a:p>
          <a:p>
            <a:pPr lvl="2"/>
            <a:r>
              <a:rPr lang="en-US" dirty="0"/>
              <a:t>dlfsdf.rs</a:t>
            </a:r>
          </a:p>
          <a:p>
            <a:pPr lvl="2"/>
            <a:r>
              <a:rPr lang="en-US" dirty="0"/>
              <a:t>sldfsldf.rs</a:t>
            </a:r>
          </a:p>
          <a:p>
            <a:pPr lvl="1"/>
            <a:r>
              <a:rPr lang="en-US" dirty="0"/>
              <a:t>abracadabra</a:t>
            </a:r>
          </a:p>
          <a:p>
            <a:pPr lvl="2"/>
            <a:r>
              <a:rPr lang="en-US" dirty="0" err="1"/>
              <a:t>shwabra</a:t>
            </a:r>
            <a:endParaRPr lang="en-US" dirty="0"/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139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49C831-B19E-A256-B49A-D3D12B9C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root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4BEF62-CF87-A02A-F182-FB9B026B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main.rs</a:t>
            </a:r>
          </a:p>
          <a:p>
            <a:r>
              <a:rPr lang="en-US" dirty="0"/>
              <a:t>lib.rs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4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7EF9-F6A4-074B-8B15-E6B8F1AC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in file (main.rs)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4AA0-0761-FB43-B970-1D7D1D6B6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   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error[E0603]: module `level2` is private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6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28B8-26EF-C657-2536-53F4DDF3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949A-7285-D68C-5E4F-8252D8D9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parent_str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::level2::MyStruct2; 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232E82-ABC8-E057-6BA4-6D049CA51FB1}"/>
                  </a:ext>
                </a:extLst>
              </p14:cNvPr>
              <p14:cNvContentPartPr/>
              <p14:nvPr/>
            </p14:nvContentPartPr>
            <p14:xfrm>
              <a:off x="2883012" y="466534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232E82-ABC8-E057-6BA4-6D049CA51F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4012" y="465634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6B3C0ED-0282-DD59-F659-2F51A30CE961}"/>
              </a:ext>
            </a:extLst>
          </p:cNvPr>
          <p:cNvSpPr txBox="1"/>
          <p:nvPr/>
        </p:nvSpPr>
        <p:spPr>
          <a:xfrm>
            <a:off x="6882492" y="3547578"/>
            <a:ext cx="4706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error[E0603]: unit struct `MyStruct2` is private</a:t>
            </a:r>
          </a:p>
        </p:txBody>
      </p:sp>
    </p:spTree>
    <p:extLst>
      <p:ext uri="{BB962C8B-B14F-4D97-AF65-F5344CB8AC3E}">
        <p14:creationId xmlns:p14="http://schemas.microsoft.com/office/powerpoint/2010/main" val="389133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080C-19AC-A679-A3C1-3DE1BCDE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A326-8BD5-A1D7-7D83-9033002DC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pub</a:t>
            </a:r>
          </a:p>
          <a:p>
            <a:r>
              <a:rPr lang="en-US" dirty="0"/>
              <a:t>pub(crate)</a:t>
            </a:r>
          </a:p>
          <a:p>
            <a:r>
              <a:rPr lang="en-US" dirty="0"/>
              <a:t>pub(super)</a:t>
            </a:r>
          </a:p>
          <a:p>
            <a:r>
              <a:rPr lang="en-US" dirty="0"/>
              <a:t>pub(self)</a:t>
            </a:r>
          </a:p>
          <a:p>
            <a:r>
              <a:rPr lang="en-US" dirty="0"/>
              <a:t>pub(in </a:t>
            </a:r>
            <a:r>
              <a:rPr lang="en-US" i="1" dirty="0"/>
              <a:t>path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06C29-5CED-B9FA-3797-1B419E4E0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18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876B23-4F04-43A2-4C3A-9E565462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for everything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8DCC4-51F0-540B-1B15-D5067C37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module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291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C489-2309-DDCE-0E5D-0AE0CD63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104D17-1E0A-4CC8-D30B-CD84E571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37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::level2::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error[E0603]: module `level2` is private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C33E90-0A69-77B4-6AED-3A4B36583B93}"/>
                  </a:ext>
                </a:extLst>
              </p14:cNvPr>
              <p14:cNvContentPartPr/>
              <p14:nvPr/>
            </p14:nvContentPartPr>
            <p14:xfrm>
              <a:off x="4982172" y="4832023"/>
              <a:ext cx="2035440" cy="1123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C33E90-0A69-77B4-6AED-3A4B36583B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3532" y="4823023"/>
                <a:ext cx="2053080" cy="11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563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8B54-5220-B0D3-FAA6-F92DF6B7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pub(crate)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C7AD-276B-7967-3BDC-7E74BB5D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Visible within the current crate</a:t>
            </a:r>
          </a:p>
          <a:p>
            <a:r>
              <a:rPr lang="en-US" dirty="0"/>
              <a:t>Most used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23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0683-9080-2890-D575-ED2A6FC1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A25F-091E-3BAC-968B-328799CE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https://github.com/rust-lang/rust/blob/master/compiler/rustc_trait_selection/src/traits/util.rs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/// Given an upcast trait object described by </a:t>
            </a:r>
            <a:r>
              <a:rPr lang="en-US" b="1" i="1" dirty="0">
                <a:solidFill>
                  <a:srgbClr val="404040"/>
                </a:solidFill>
                <a:effectLst/>
                <a:latin typeface="JetBrains Mono"/>
              </a:rPr>
              <a:t>`object`</a:t>
            </a: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, returns the</a:t>
            </a:r>
            <a:b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/// index of the method </a:t>
            </a:r>
            <a:r>
              <a:rPr lang="en-US" b="1" i="1" dirty="0">
                <a:solidFill>
                  <a:srgbClr val="404040"/>
                </a:solidFill>
                <a:effectLst/>
                <a:latin typeface="JetBrains Mono"/>
              </a:rPr>
              <a:t>`</a:t>
            </a:r>
            <a:r>
              <a:rPr lang="en-US" b="1" i="1" dirty="0" err="1">
                <a:solidFill>
                  <a:srgbClr val="404040"/>
                </a:solidFill>
                <a:effectLst/>
                <a:latin typeface="JetBrains Mono"/>
              </a:rPr>
              <a:t>method_def_id</a:t>
            </a:r>
            <a:r>
              <a:rPr lang="en-US" b="1" i="1" dirty="0">
                <a:solidFill>
                  <a:srgbClr val="404040"/>
                </a:solidFill>
                <a:effectLst/>
                <a:latin typeface="JetBrains Mono"/>
              </a:rPr>
              <a:t>`</a:t>
            </a: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 (which should be part of</a:t>
            </a:r>
            <a:b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/// </a:t>
            </a:r>
            <a:r>
              <a:rPr lang="en-US" b="1" i="1" dirty="0">
                <a:solidFill>
                  <a:srgbClr val="404040"/>
                </a:solidFill>
                <a:effectLst/>
                <a:latin typeface="JetBrains Mono"/>
              </a:rPr>
              <a:t>`</a:t>
            </a:r>
            <a:r>
              <a:rPr lang="en-US" b="1" i="1" dirty="0" err="1">
                <a:solidFill>
                  <a:srgbClr val="404040"/>
                </a:solidFill>
                <a:effectLst/>
                <a:latin typeface="JetBrains Mono"/>
              </a:rPr>
              <a:t>object.upcast_trait_ref</a:t>
            </a:r>
            <a:r>
              <a:rPr lang="en-US" b="1" i="1" dirty="0">
                <a:solidFill>
                  <a:srgbClr val="404040"/>
                </a:solidFill>
                <a:effectLst/>
                <a:latin typeface="JetBrains Mono"/>
              </a:rPr>
              <a:t>`</a:t>
            </a: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) within the </a:t>
            </a:r>
            <a:r>
              <a:rPr lang="en-US" b="1" i="1" dirty="0" err="1">
                <a:solidFill>
                  <a:srgbClr val="8C8C8C"/>
                </a:solidFill>
                <a:effectLst/>
                <a:latin typeface="JetBrains Mono"/>
              </a:rPr>
              <a:t>vtable</a:t>
            </a: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 for </a:t>
            </a:r>
            <a:r>
              <a:rPr lang="en-US" b="1" i="1" dirty="0">
                <a:solidFill>
                  <a:srgbClr val="404040"/>
                </a:solidFill>
                <a:effectLst/>
                <a:latin typeface="JetBrains Mono"/>
              </a:rPr>
              <a:t>`object`</a:t>
            </a: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get_vtable_index_of_object_method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</a:t>
            </a:r>
            <a:r>
              <a:rPr lang="en-US" i="1" dirty="0" err="1">
                <a:solidFill>
                  <a:srgbClr val="20999D"/>
                </a:solidFill>
                <a:effectLst/>
                <a:latin typeface="JetBrains Mono"/>
              </a:rPr>
              <a:t>tcx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tcx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TyCtxt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</a:t>
            </a:r>
            <a:r>
              <a:rPr lang="en-US" i="1" dirty="0" err="1">
                <a:solidFill>
                  <a:srgbClr val="20999D"/>
                </a:solidFill>
                <a:effectLst/>
                <a:latin typeface="JetBrains Mono"/>
              </a:rPr>
              <a:t>tcx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object: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ImplSourceObjectData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</a:t>
            </a:r>
            <a:r>
              <a:rPr lang="en-US" i="1" dirty="0" err="1">
                <a:solidFill>
                  <a:srgbClr val="20999D"/>
                </a:solidFill>
                <a:effectLst/>
                <a:latin typeface="JetBrains Mono"/>
              </a:rPr>
              <a:t>tcx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method_def_id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DefId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Count number of methods preceding the one we are selecting and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// add them to the total offset.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let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index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tcx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b="1" dirty="0" err="1">
                <a:solidFill>
                  <a:srgbClr val="080808"/>
                </a:solidFill>
                <a:effectLst/>
                <a:latin typeface="JetBrains Mono"/>
              </a:rPr>
              <a:t>own_existential_vtable_entries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object.upcast_trait_ref.def_id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.copied()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.position(|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method_def_id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object.vtable_base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index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br>
              <a:rPr lang="en-US" i="1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6661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6B61-53AF-D50A-083C-8B6C4F0D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pub(super)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B20C-466A-D60B-A6D1-9165F650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error[E0603]: unit struct `MyStruct2` is private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9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2A87-DF2E-B87D-113A-E2AB5EEE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pub(self)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698F-AD04-ABE4-3445-A3096741F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</a:t>
            </a:r>
          </a:p>
          <a:p>
            <a:r>
              <a:rPr lang="en-US" dirty="0"/>
              <a:t>Default attribute</a:t>
            </a:r>
          </a:p>
        </p:txBody>
      </p:sp>
    </p:spTree>
    <p:extLst>
      <p:ext uri="{BB962C8B-B14F-4D97-AF65-F5344CB8AC3E}">
        <p14:creationId xmlns:p14="http://schemas.microsoft.com/office/powerpoint/2010/main" val="254671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8C8A-6DB0-A937-F12B-54C93C86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pub(in </a:t>
            </a:r>
            <a:r>
              <a:rPr lang="en-US" i="1" dirty="0"/>
              <a:t>path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2D8A-656A-1A45-4A2D-69CC4F29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27702" cy="48830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 </a:t>
            </a:r>
            <a:r>
              <a:rPr lang="en-US" b="1" dirty="0">
                <a:solidFill>
                  <a:srgbClr val="FF0000"/>
                </a:solidFill>
                <a:effectLst/>
                <a:latin typeface="JetBrains Mono"/>
              </a:rPr>
              <a:t>unit struct `MyStruct4` is private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DF1943-D1F0-E53E-A313-F33540D8660A}"/>
                  </a:ext>
                </a:extLst>
              </p14:cNvPr>
              <p14:cNvContentPartPr/>
              <p14:nvPr/>
            </p14:nvContentPartPr>
            <p14:xfrm>
              <a:off x="2332212" y="5490463"/>
              <a:ext cx="2232720" cy="4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DF1943-D1F0-E53E-A313-F33540D866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3572" y="5481823"/>
                <a:ext cx="22503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F30959-12CE-0B39-4D48-709BF715C3EA}"/>
                  </a:ext>
                </a:extLst>
              </p14:cNvPr>
              <p14:cNvContentPartPr/>
              <p14:nvPr/>
            </p14:nvContentPartPr>
            <p14:xfrm>
              <a:off x="2826852" y="3167023"/>
              <a:ext cx="642960" cy="43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F30959-12CE-0B39-4D48-709BF715C3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8212" y="3158383"/>
                <a:ext cx="6606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099A9E-2272-A048-BF8B-15E20A0CE832}"/>
                  </a:ext>
                </a:extLst>
              </p14:cNvPr>
              <p14:cNvContentPartPr/>
              <p14:nvPr/>
            </p14:nvContentPartPr>
            <p14:xfrm>
              <a:off x="7912212" y="3253423"/>
              <a:ext cx="255600" cy="231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099A9E-2272-A048-BF8B-15E20A0CE8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3572" y="3244783"/>
                <a:ext cx="2732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059050-EEE9-2500-7FF4-783C5CDFB382}"/>
                  </a:ext>
                </a:extLst>
              </p14:cNvPr>
              <p14:cNvContentPartPr/>
              <p14:nvPr/>
            </p14:nvContentPartPr>
            <p14:xfrm>
              <a:off x="8122092" y="4392463"/>
              <a:ext cx="332280" cy="219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059050-EEE9-2500-7FF4-783C5CDFB3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13092" y="4383463"/>
                <a:ext cx="349920" cy="2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9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458429-00D7-DE5E-5E9B-7B1564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5BEE41-3571-25ED-6AAE-D56FEF8E7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993433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58E23-EE04-42AC-0DBA-BB2CCAA5C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0356" y="1825625"/>
            <a:ext cx="6816012" cy="49857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B71718-DF9D-8B35-F893-0E5AB9C77D59}"/>
                  </a:ext>
                </a:extLst>
              </p14:cNvPr>
              <p14:cNvContentPartPr/>
              <p14:nvPr/>
            </p14:nvContentPartPr>
            <p14:xfrm>
              <a:off x="7903080" y="4235503"/>
              <a:ext cx="2517120" cy="1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B71718-DF9D-8B35-F893-0E5AB9C77D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4080" y="4226863"/>
                <a:ext cx="25347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655FEE-B37B-6A62-E2F5-DFD7AB708734}"/>
                  </a:ext>
                </a:extLst>
              </p14:cNvPr>
              <p14:cNvContentPartPr/>
              <p14:nvPr/>
            </p14:nvContentPartPr>
            <p14:xfrm>
              <a:off x="7651080" y="3260623"/>
              <a:ext cx="1822320" cy="42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655FEE-B37B-6A62-E2F5-DFD7AB70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2080" y="3251983"/>
                <a:ext cx="18399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B38AAE-270F-61A9-62A5-8129ECF728EB}"/>
                  </a:ext>
                </a:extLst>
              </p14:cNvPr>
              <p14:cNvContentPartPr/>
              <p14:nvPr/>
            </p14:nvContentPartPr>
            <p14:xfrm>
              <a:off x="7482960" y="2313823"/>
              <a:ext cx="1071720" cy="61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B38AAE-270F-61A9-62A5-8129ECF728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74320" y="2305183"/>
                <a:ext cx="1089360" cy="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27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916C-C7C6-8015-FBB6-55A2202D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D5D8-833E-8873-E4FC-C67655820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849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MyStruct2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as 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FooBar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::{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::*;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30420-131D-88B3-95D4-640D303A8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35077" y="1825625"/>
            <a:ext cx="40774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37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7552-78E1-008D-E6E9-F4251C32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extern: std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2AC7F-9BD7-C284-E528-4585CD6CE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::*;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::marker::{Send, Sized, Sync, Unpin};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::ops::{Drop,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::mem::drop;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::convert::{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AsMut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AsRef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From, Into};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DoubleEndedIterator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ExactSizeIterator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::{Extend,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Iterator};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::option::Option::{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None, Some};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::result::Result::{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Err, Ok};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cfg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column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compile_error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concat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concat_idents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env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file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format_args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format_args_nl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include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include_bytes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include_str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line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log_syntax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module_path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option_env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stringify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trace_macros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Copy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Debug,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Eq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Hash,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PartialEq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PartialOrd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concat_bytes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RustcDecodable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RustcEncodable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alloc_error_handler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::{bench, derive,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global_allocator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test,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test_case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derive_const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cfg_accessible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cfg_eval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type_ascribe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ToOwned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::boxed::Box;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::string::{String,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45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8AAF-598F-5C0E-34F4-CB7242C6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structure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4AFBA9-D55F-E914-BEE7-E5CDF2DAC8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C902F-5733-45EE-9964-58803A032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68955" cy="4351338"/>
          </a:xfrm>
        </p:spPr>
        <p:txBody>
          <a:bodyPr/>
          <a:lstStyle/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features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magic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4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sub_features.rs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738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sub_folder.rs</a:t>
            </a:r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sub_features.rs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A4D-2059-13EA-7488-E277D93F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5021" cy="4351338"/>
          </a:xfrm>
        </p:spPr>
        <p:txBody>
          <a:bodyPr>
            <a:normAutofit/>
          </a:bodyPr>
          <a:lstStyle/>
          <a:p>
            <a:r>
              <a:rPr lang="en-US" dirty="0"/>
              <a:t>sub_folder.rs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MySubFeature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17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sub_folder.rs</a:t>
            </a:r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</a:t>
            </a:r>
            <a:r>
              <a:rPr lang="en-US"/>
              <a:t>_feature.</a:t>
            </a:r>
            <a:r>
              <a:rPr lang="en-US" dirty="0"/>
              <a:t>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A4D-2059-13EA-7488-E277D93F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5021" cy="4351338"/>
          </a:xfrm>
        </p:spPr>
        <p:txBody>
          <a:bodyPr>
            <a:normAutofit/>
          </a:bodyPr>
          <a:lstStyle/>
          <a:p>
            <a:r>
              <a:rPr lang="en-US" dirty="0"/>
              <a:t>sub_folder.rs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MySubFeature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98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9190-E6BB-B2B9-48FF-7AFB808C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2C153-32E4-0016-9BDA-311A9E5E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https://github.com/rust-lang/rust/blob/master/compiler/rustc_trait_selection/src/traits/vtable.rs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own_existential_vtable_entries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tcx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TyCtxt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trait_def_id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DefId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&amp;[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DefId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trait_methods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tcx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b="1" dirty="0" err="1">
                <a:solidFill>
                  <a:srgbClr val="080808"/>
                </a:solidFill>
                <a:effectLst/>
                <a:latin typeface="JetBrains Mono"/>
              </a:rPr>
              <a:t>associated_items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trait_def_id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b="1" dirty="0" err="1">
                <a:solidFill>
                  <a:srgbClr val="080808"/>
                </a:solidFill>
                <a:effectLst/>
                <a:latin typeface="JetBrains Mono"/>
              </a:rPr>
              <a:t>in_definition_order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.filter(|item|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item.kind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== ty::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AssocKind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// Now list each method's </a:t>
            </a:r>
            <a:r>
              <a:rPr lang="en-US" b="1" i="1" dirty="0" err="1">
                <a:solidFill>
                  <a:srgbClr val="8C8C8C"/>
                </a:solidFill>
                <a:effectLst/>
                <a:latin typeface="JetBrains Mono"/>
              </a:rPr>
              <a:t>DefId</a:t>
            </a: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 (for within its trait).</a:t>
            </a:r>
            <a:b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own_entries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trait_methods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b="1" dirty="0" err="1">
                <a:solidFill>
                  <a:srgbClr val="080808"/>
                </a:solidFill>
                <a:effectLst/>
                <a:latin typeface="JetBrains Mono"/>
              </a:rPr>
              <a:t>filter_map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trait_method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debug!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own_existential_vtable_entry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trait_method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={:?}"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trait_method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def_id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trait_method.def_id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Some methods cannot be called on an object; skip those.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is_vtable_safe_method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tcx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trait_def_id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trait_method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debug!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own_existential_vtable_entry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: not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vtable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safe"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tcx.arena.alloc_from_iter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own_entries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3673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B581-B199-4AF2-5F30-3BC25F6D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30F66-5F69-A644-6449-440AD2062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bin</a:t>
            </a:r>
          </a:p>
          <a:p>
            <a:pPr lvl="1"/>
            <a:r>
              <a:rPr lang="en-US" dirty="0"/>
              <a:t>exe, [none]</a:t>
            </a:r>
          </a:p>
          <a:p>
            <a:r>
              <a:rPr lang="en-US" dirty="0"/>
              <a:t>lib/</a:t>
            </a:r>
            <a:r>
              <a:rPr lang="en-US" dirty="0" err="1"/>
              <a:t>rlib</a:t>
            </a:r>
            <a:endParaRPr lang="en-US" dirty="0"/>
          </a:p>
          <a:p>
            <a:pPr lvl="1"/>
            <a:r>
              <a:rPr lang="en-US" dirty="0" err="1"/>
              <a:t>rlib</a:t>
            </a:r>
            <a:endParaRPr lang="en-US" dirty="0"/>
          </a:p>
          <a:p>
            <a:r>
              <a:rPr lang="en-US" dirty="0" err="1"/>
              <a:t>staticlib</a:t>
            </a:r>
            <a:endParaRPr lang="en-US" dirty="0"/>
          </a:p>
          <a:p>
            <a:pPr lvl="1"/>
            <a:r>
              <a:rPr lang="en-US" dirty="0"/>
              <a:t>.a,.lib</a:t>
            </a:r>
          </a:p>
          <a:p>
            <a:pPr lvl="1"/>
            <a:r>
              <a:rPr lang="en-US" dirty="0"/>
              <a:t>Pack All</a:t>
            </a:r>
          </a:p>
          <a:p>
            <a:r>
              <a:rPr lang="en-US" dirty="0" err="1"/>
              <a:t>dylib</a:t>
            </a:r>
            <a:endParaRPr lang="en-US" dirty="0"/>
          </a:p>
          <a:p>
            <a:pPr lvl="1"/>
            <a:r>
              <a:rPr lang="en-US" dirty="0"/>
              <a:t>so, </a:t>
            </a:r>
            <a:r>
              <a:rPr lang="en-US" dirty="0" err="1"/>
              <a:t>dylib</a:t>
            </a:r>
            <a:r>
              <a:rPr lang="en-US" dirty="0"/>
              <a:t>, 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Unstable ABI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52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F7EF-9C9A-9C8C-007A-21C610F5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E61CB-6EA5-CCA3-5955-D0470E1C1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-c prefer-dynamic</a:t>
            </a:r>
          </a:p>
          <a:p>
            <a:r>
              <a:rPr lang="en-US" dirty="0" err="1"/>
              <a:t>dylib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5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CD29-0D87-0686-074A-C87AD013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Libloading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77428-F3DF-9BF8-23DE-D41BCA3D9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https://crates.io/crates/libloading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call_dynamic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Result&lt;u32, Box&lt;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std::error::Error&gt;&gt;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lib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libloading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::Library::new(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"/path/to/liblibrary.so"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)?;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libloading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::Symbol&lt;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extern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u32&gt;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lib.get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b"my_func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)?;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Ok(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181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F35D-012C-F47D-ED65-BA80EC4B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vtable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7AB9-2DDA-694A-605C-A66FE8C1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way by default</a:t>
            </a:r>
          </a:p>
          <a:p>
            <a:r>
              <a:rPr lang="en-US" dirty="0"/>
              <a:t>Custom </a:t>
            </a:r>
            <a:r>
              <a:rPr lang="en-US" dirty="0" err="1"/>
              <a:t>Vtable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https://docs.rs/vptr/latest/vptr/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123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038E-5B99-B27F-D378-9D0F04BB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ABI is not stable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055B-D950-C2DD-427B-1A112168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https://internals.rust-lang.org/t/pre-rfc-stabilize-a-version-of-the-rlib-format/17558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4503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1A5C-A9F1-BA6F-6532-558265B4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C-Like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3005C-55ED-D407-ADD1-1BA7FAE7A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cdylib</a:t>
            </a:r>
            <a:endParaRPr lang="en-US" dirty="0"/>
          </a:p>
          <a:p>
            <a:pPr lvl="1"/>
            <a:r>
              <a:rPr lang="en-US" dirty="0"/>
              <a:t>so, </a:t>
            </a:r>
            <a:r>
              <a:rPr lang="en-US" dirty="0" err="1"/>
              <a:t>dylib</a:t>
            </a:r>
            <a:r>
              <a:rPr lang="en-US" dirty="0"/>
              <a:t>, 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FFI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20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8D48-9D1E-BEEF-265D-B7872FD5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FFI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722DD-6245-83CB-D555-FE5461AF4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 C-Like Libraries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E75DB9-1D50-0EEF-39A4-43E4577B6C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latin typeface="JetBrains Mono"/>
              </a:rPr>
              <a:t>#[link(name = "m")]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extern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other_cos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(z: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other_cos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0.5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2A208E-C014-47A4-F470-DB6EADEAF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Build C-Like Libraries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AD8481-7CA3-3660-5547-5B11AF165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466347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#[repr(C)]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im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extern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"C"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my_cos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(str: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str.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634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E5B0-3613-0287-CD1A-8BF96103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53C8-9081-DD88-DCCB-7B0D8956D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Visitor pattern: </a:t>
            </a:r>
            <a:r>
              <a:rPr lang="en-US" dirty="0">
                <a:hlinkClick r:id="rId2"/>
              </a:rPr>
              <a:t>https://refactoring.guru/design-patterns/visitor</a:t>
            </a: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Statement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accept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visitor: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Visitor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visit_push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push: &amp;Push);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visit_exec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exec: &amp;Exec);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23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E943-EC52-B3B7-DCBC-93699474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5651-195C-CD18-20A3-49813A37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Push::new(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Push::new(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Exec::new(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Exec::new(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"Print"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210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B416-2C64-9C59-C211-D201B50F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3F707-DBC8-D0C2-25F0-1B5B091F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deserialization_visitor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DeserializationVisitor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::new();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token is Statement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token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.accept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deserialization_visitor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source_code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deserialization_visitor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.extract_source_code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source_code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"push 20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push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22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exec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exec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Print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95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EFA9E2-60A5-CD07-674F-3EE9EB63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Packages, Crates, Modules</a:t>
            </a:r>
            <a:endParaRPr lang="ru-RU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EFB2FB-ACF4-0671-306E-1C7C922B39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121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E0CC-7CA8-0FEC-2404-ED2D14F5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B4FDD-447B-5E76-2374-FF3BEA13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interpretation_visitor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InterpretationVisitor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::new();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token is Statement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token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.accept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interpretation_visitor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std_out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interpretation_visitor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.extract_stdout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std_out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"42"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043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46C2-E0D4-908C-D6A6-61670358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3F80-3C13-E5DE-8A21-86DD7E5C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Sub-Modules</a:t>
            </a:r>
          </a:p>
          <a:p>
            <a:r>
              <a:rPr lang="en-US" dirty="0"/>
              <a:t>Visibility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263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https://classroom.github.com/a/t24fGgA0</a:t>
            </a:r>
            <a:endParaRPr lang="en-US" dirty="0"/>
          </a:p>
          <a:p>
            <a:r>
              <a:rPr lang="en-US" dirty="0"/>
              <a:t>Rustlings:</a:t>
            </a:r>
          </a:p>
          <a:p>
            <a:pPr lvl="1"/>
            <a:r>
              <a:rPr lang="en-US" dirty="0"/>
              <a:t>modules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78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9CA5-FEF5-C6F5-DB84-51CB3494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vs Crate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5B82-A649-9A4B-EFB7-BBEB8D9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Package – </a:t>
            </a:r>
            <a:r>
              <a:rPr lang="en-US" b="1" dirty="0"/>
              <a:t>Cargo entity</a:t>
            </a:r>
          </a:p>
          <a:p>
            <a:pPr lvl="1"/>
            <a:r>
              <a:rPr lang="en-US" dirty="0" err="1"/>
              <a:t>Cargo.toml</a:t>
            </a:r>
            <a:endParaRPr lang="en-US" dirty="0"/>
          </a:p>
          <a:p>
            <a:pPr lvl="2"/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package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de-DE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dirty="0">
                <a:solidFill>
                  <a:srgbClr val="067D17"/>
                </a:solidFill>
                <a:effectLst/>
                <a:latin typeface="JetBrains Mono"/>
              </a:rPr>
              <a:t>"hello-world"</a:t>
            </a:r>
            <a:br>
              <a:rPr lang="de-DE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version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dirty="0">
                <a:solidFill>
                  <a:srgbClr val="067D17"/>
                </a:solidFill>
                <a:effectLst/>
                <a:latin typeface="JetBrains Mono"/>
              </a:rPr>
              <a:t>"0.1.0"</a:t>
            </a:r>
            <a:br>
              <a:rPr lang="de-DE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edition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dirty="0">
                <a:solidFill>
                  <a:srgbClr val="067D17"/>
                </a:solidFill>
                <a:effectLst/>
                <a:latin typeface="JetBrains Mono"/>
              </a:rPr>
              <a:t>"2021„</a:t>
            </a:r>
          </a:p>
          <a:p>
            <a:pPr lvl="2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/main.rs" </a:t>
            </a:r>
          </a:p>
          <a:p>
            <a:pPr lvl="2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lib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/lib.rs"</a:t>
            </a:r>
            <a:endParaRPr lang="en-US" dirty="0"/>
          </a:p>
          <a:p>
            <a:pPr lvl="1"/>
            <a:r>
              <a:rPr lang="en-US" dirty="0"/>
              <a:t>Crate – </a:t>
            </a:r>
            <a:r>
              <a:rPr lang="en-US" b="1" dirty="0" err="1"/>
              <a:t>rustc</a:t>
            </a:r>
            <a:r>
              <a:rPr lang="en-US" b="1" dirty="0"/>
              <a:t> entity</a:t>
            </a:r>
          </a:p>
          <a:p>
            <a:pPr lvl="2"/>
            <a:r>
              <a:rPr lang="en-US" dirty="0"/>
              <a:t>src/main.rs</a:t>
            </a:r>
          </a:p>
          <a:p>
            <a:pPr lvl="2"/>
            <a:r>
              <a:rPr lang="en-US" dirty="0"/>
              <a:t>src/lib.rs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41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A0AB-ED42-065A-BC85-0BB6953F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– compilation unit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96B0-B295-DA2F-BAD5-155B9088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- Multiple</a:t>
            </a:r>
          </a:p>
          <a:p>
            <a:pPr lvl="1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/main.rs“</a:t>
            </a:r>
          </a:p>
          <a:p>
            <a:pPr lvl="2"/>
            <a:r>
              <a:rPr lang="en-US" dirty="0"/>
              <a:t>target/debug/crate_name.exe</a:t>
            </a:r>
          </a:p>
          <a:p>
            <a:r>
              <a:rPr lang="en-US" dirty="0"/>
              <a:t>Library - One</a:t>
            </a:r>
          </a:p>
          <a:p>
            <a:pPr lvl="1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lib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/lib.rs"</a:t>
            </a:r>
            <a:endParaRPr lang="en-US" dirty="0"/>
          </a:p>
          <a:p>
            <a:pPr lvl="2"/>
            <a:r>
              <a:rPr lang="en-US" dirty="0"/>
              <a:t>target/debug/</a:t>
            </a:r>
            <a:r>
              <a:rPr lang="en-US" dirty="0" err="1"/>
              <a:t>libcrate_name.rlib</a:t>
            </a:r>
            <a:endParaRPr lang="en-US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16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C0F3-C96B-2B3B-9185-7DEE2CEE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*.</a:t>
            </a:r>
            <a:r>
              <a:rPr lang="en-US" dirty="0" err="1"/>
              <a:t>rlib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2CEC6-93DD-7565-8D9B-89083BDFC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Archive</a:t>
            </a:r>
          </a:p>
          <a:p>
            <a:pPr lvl="1"/>
            <a:r>
              <a:rPr lang="en-US" dirty="0"/>
              <a:t>.o files - </a:t>
            </a:r>
            <a:r>
              <a:rPr lang="en-US" dirty="0" err="1"/>
              <a:t>CodeGen</a:t>
            </a:r>
            <a:r>
              <a:rPr lang="en-US" dirty="0"/>
              <a:t> Unit</a:t>
            </a:r>
          </a:p>
          <a:p>
            <a:pPr lvl="2"/>
            <a:r>
              <a:rPr lang="en-US" dirty="0"/>
              <a:t>LVVM bytecode</a:t>
            </a:r>
          </a:p>
          <a:p>
            <a:pPr lvl="1"/>
            <a:r>
              <a:rPr lang="en-US" dirty="0"/>
              <a:t>Metadata</a:t>
            </a:r>
          </a:p>
          <a:p>
            <a:pPr lvl="1"/>
            <a:r>
              <a:rPr lang="en-US" dirty="0"/>
              <a:t>Symbol table</a:t>
            </a:r>
          </a:p>
          <a:p>
            <a:pPr lvl="1"/>
            <a:r>
              <a:rPr lang="en-US" dirty="0"/>
              <a:t>…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76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D85F-BB7C-FA1C-1F98-91D6033C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as </a:t>
            </a:r>
            <a:r>
              <a:rPr lang="en-US" b="1" dirty="0" err="1"/>
              <a:t>rustc</a:t>
            </a:r>
            <a:r>
              <a:rPr lang="en-US" dirty="0"/>
              <a:t> entity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35331-0FF1-CA58-59A7-C2199D33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Compilation unit</a:t>
            </a:r>
          </a:p>
          <a:p>
            <a:r>
              <a:rPr lang="en-US" dirty="0"/>
              <a:t>Doesn’t have name</a:t>
            </a:r>
          </a:p>
          <a:p>
            <a:r>
              <a:rPr lang="en-US" dirty="0"/>
              <a:t>May reference other crates</a:t>
            </a:r>
          </a:p>
          <a:p>
            <a:pPr lvl="1"/>
            <a:r>
              <a:rPr lang="en-US" dirty="0"/>
              <a:t>foo.rs</a:t>
            </a:r>
          </a:p>
          <a:p>
            <a:pPr lvl="2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hello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lvl="1"/>
            <a:r>
              <a:rPr lang="en-US" dirty="0"/>
              <a:t>bar.rs</a:t>
            </a:r>
          </a:p>
          <a:p>
            <a:pPr lvl="2"/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my_foo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::hello();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1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03DD2-3761-F3B2-417F-5EF1E9D4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as </a:t>
            </a:r>
            <a:r>
              <a:rPr lang="en-US" b="1" dirty="0" err="1"/>
              <a:t>rustc</a:t>
            </a:r>
            <a:r>
              <a:rPr lang="en-US" dirty="0"/>
              <a:t> entity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0B6B5E-53FF-A165-AE85-F588D537F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68817" cy="4351338"/>
          </a:xfrm>
        </p:spPr>
        <p:txBody>
          <a:bodyPr/>
          <a:lstStyle/>
          <a:p>
            <a:r>
              <a:rPr lang="en-US" dirty="0"/>
              <a:t>foo.rs</a:t>
            </a:r>
          </a:p>
          <a:p>
            <a:pPr lvl="1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hello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r>
              <a:rPr lang="en-US" dirty="0"/>
              <a:t>bar.rs</a:t>
            </a:r>
          </a:p>
          <a:p>
            <a:pPr lvl="1"/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my_foo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::hello();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AABDA-8A44-3065-0E3C-D2FE37CFE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7017" y="1825625"/>
            <a:ext cx="64467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rustc</a:t>
            </a:r>
            <a:r>
              <a:rPr lang="en-US" dirty="0"/>
              <a:t> foo.rs --crate-type </a:t>
            </a:r>
            <a:r>
              <a:rPr lang="en-US" dirty="0" err="1"/>
              <a:t>rlib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libfoo.rlib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rustc</a:t>
            </a:r>
            <a:r>
              <a:rPr lang="en-US" dirty="0"/>
              <a:t> bar.rs --extern </a:t>
            </a:r>
            <a:r>
              <a:rPr lang="en-US" dirty="0" err="1"/>
              <a:t>my_foo</a:t>
            </a:r>
            <a:r>
              <a:rPr lang="en-US" dirty="0"/>
              <a:t>=./</a:t>
            </a:r>
            <a:r>
              <a:rPr lang="en-US" dirty="0" err="1"/>
              <a:t>libfoo.rlib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 bar.exe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51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2985</Words>
  <Application>Microsoft Office PowerPoint</Application>
  <PresentationFormat>Widescreen</PresentationFormat>
  <Paragraphs>240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JetBrains Mono</vt:lpstr>
      <vt:lpstr>Office Theme</vt:lpstr>
      <vt:lpstr>Modules</vt:lpstr>
      <vt:lpstr>vtable</vt:lpstr>
      <vt:lpstr>vtable</vt:lpstr>
      <vt:lpstr>Packages, Crates, Modules</vt:lpstr>
      <vt:lpstr>Package vs Crate</vt:lpstr>
      <vt:lpstr>Crate – compilation unit</vt:lpstr>
      <vt:lpstr>About *.rlib</vt:lpstr>
      <vt:lpstr>Crate as rustc entity</vt:lpstr>
      <vt:lpstr>Crate as rustc entity</vt:lpstr>
      <vt:lpstr>Crate as Cargo entity</vt:lpstr>
      <vt:lpstr>Transitive dependency</vt:lpstr>
      <vt:lpstr>The project</vt:lpstr>
      <vt:lpstr>Crate root</vt:lpstr>
      <vt:lpstr>Modules in file (main.rs)</vt:lpstr>
      <vt:lpstr>Visibility</vt:lpstr>
      <vt:lpstr>Visibility</vt:lpstr>
      <vt:lpstr>Visibility for everything</vt:lpstr>
      <vt:lpstr>pub</vt:lpstr>
      <vt:lpstr>pub(crate)</vt:lpstr>
      <vt:lpstr>pub(super)</vt:lpstr>
      <vt:lpstr>pub(self) </vt:lpstr>
      <vt:lpstr>pub(in path)</vt:lpstr>
      <vt:lpstr>Absolute and relative path</vt:lpstr>
      <vt:lpstr>use</vt:lpstr>
      <vt:lpstr>Default extern: std</vt:lpstr>
      <vt:lpstr>Files structure</vt:lpstr>
      <vt:lpstr>Folders</vt:lpstr>
      <vt:lpstr>Folders</vt:lpstr>
      <vt:lpstr>Folders</vt:lpstr>
      <vt:lpstr>Linkage</vt:lpstr>
      <vt:lpstr>dynamic loading</vt:lpstr>
      <vt:lpstr>Libloading</vt:lpstr>
      <vt:lpstr>vtable?</vt:lpstr>
      <vt:lpstr>Rust ABI is not stable</vt:lpstr>
      <vt:lpstr>Linkage C-Like</vt:lpstr>
      <vt:lpstr>FFI</vt:lpstr>
      <vt:lpstr>Homework</vt:lpstr>
      <vt:lpstr>Homework</vt:lpstr>
      <vt:lpstr>Homework</vt:lpstr>
      <vt:lpstr>Homework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35</cp:revision>
  <dcterms:created xsi:type="dcterms:W3CDTF">2023-02-05T11:10:09Z</dcterms:created>
  <dcterms:modified xsi:type="dcterms:W3CDTF">2023-03-21T14:45:46Z</dcterms:modified>
</cp:coreProperties>
</file>