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8" r:id="rId3"/>
    <p:sldId id="290" r:id="rId4"/>
    <p:sldId id="292" r:id="rId5"/>
    <p:sldId id="291" r:id="rId6"/>
    <p:sldId id="293" r:id="rId7"/>
    <p:sldId id="294" r:id="rId8"/>
    <p:sldId id="295" r:id="rId9"/>
    <p:sldId id="296" r:id="rId10"/>
    <p:sldId id="297" r:id="rId11"/>
    <p:sldId id="298" r:id="rId12"/>
    <p:sldId id="300" r:id="rId13"/>
    <p:sldId id="301" r:id="rId14"/>
    <p:sldId id="303" r:id="rId15"/>
    <p:sldId id="302" r:id="rId16"/>
    <p:sldId id="304" r:id="rId17"/>
    <p:sldId id="299" r:id="rId18"/>
    <p:sldId id="305" r:id="rId19"/>
    <p:sldId id="345" r:id="rId20"/>
    <p:sldId id="346" r:id="rId21"/>
    <p:sldId id="306" r:id="rId22"/>
    <p:sldId id="307" r:id="rId23"/>
    <p:sldId id="313" r:id="rId24"/>
    <p:sldId id="308" r:id="rId25"/>
    <p:sldId id="309" r:id="rId26"/>
    <p:sldId id="316" r:id="rId27"/>
    <p:sldId id="311" r:id="rId28"/>
    <p:sldId id="332" r:id="rId29"/>
    <p:sldId id="333" r:id="rId30"/>
    <p:sldId id="334" r:id="rId31"/>
    <p:sldId id="349" r:id="rId32"/>
    <p:sldId id="336" r:id="rId33"/>
    <p:sldId id="337" r:id="rId34"/>
    <p:sldId id="338" r:id="rId35"/>
    <p:sldId id="339" r:id="rId36"/>
    <p:sldId id="341" r:id="rId37"/>
    <p:sldId id="342" r:id="rId38"/>
    <p:sldId id="343" r:id="rId39"/>
    <p:sldId id="344" r:id="rId40"/>
    <p:sldId id="335" r:id="rId41"/>
    <p:sldId id="340" r:id="rId42"/>
    <p:sldId id="347" r:id="rId43"/>
    <p:sldId id="312" r:id="rId44"/>
    <p:sldId id="314" r:id="rId45"/>
    <p:sldId id="315" r:id="rId46"/>
    <p:sldId id="258" r:id="rId4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  <p14:sldId id="348"/>
          </p14:sldIdLst>
        </p14:section>
        <p14:section name="Main" id="{8F8D4F5C-E069-4925-8D8C-57840FE03CC9}">
          <p14:sldIdLst>
            <p14:sldId id="290"/>
          </p14:sldIdLst>
        </p14:section>
        <p14:section name="Fn" id="{AF11DDE3-585C-4B36-8FA0-325025F61264}">
          <p14:sldIdLst>
            <p14:sldId id="292"/>
            <p14:sldId id="291"/>
            <p14:sldId id="293"/>
            <p14:sldId id="294"/>
            <p14:sldId id="295"/>
            <p14:sldId id="296"/>
            <p14:sldId id="297"/>
            <p14:sldId id="298"/>
            <p14:sldId id="300"/>
            <p14:sldId id="301"/>
            <p14:sldId id="303"/>
            <p14:sldId id="302"/>
            <p14:sldId id="304"/>
            <p14:sldId id="299"/>
            <p14:sldId id="305"/>
          </p14:sldIdLst>
        </p14:section>
        <p14:section name="destructing" id="{8A1BBAA4-4265-4065-9A24-56FCFB1B9669}">
          <p14:sldIdLst>
            <p14:sldId id="345"/>
            <p14:sldId id="346"/>
          </p14:sldIdLst>
        </p14:section>
        <p14:section name="discriminated union" id="{9F7776BD-7B3D-496D-9494-5D82799D9510}">
          <p14:sldIdLst>
            <p14:sldId id="306"/>
            <p14:sldId id="307"/>
            <p14:sldId id="313"/>
            <p14:sldId id="308"/>
            <p14:sldId id="309"/>
            <p14:sldId id="316"/>
            <p14:sldId id="311"/>
            <p14:sldId id="332"/>
            <p14:sldId id="333"/>
            <p14:sldId id="334"/>
            <p14:sldId id="349"/>
            <p14:sldId id="336"/>
            <p14:sldId id="337"/>
            <p14:sldId id="338"/>
            <p14:sldId id="339"/>
            <p14:sldId id="341"/>
            <p14:sldId id="342"/>
            <p14:sldId id="343"/>
            <p14:sldId id="344"/>
            <p14:sldId id="335"/>
            <p14:sldId id="340"/>
            <p14:sldId id="347"/>
            <p14:sldId id="312"/>
            <p14:sldId id="314"/>
            <p14:sldId id="315"/>
          </p14:sldIdLst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29" y="-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08:19:20.1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180 1642 24575,'49'15'0,"60"15"0,67 15-546,50 11-2184,347 74-3205,11-31 5263,374-30-770,-480-62 1634,1-8 3352,-446 1-3128,219-13-101,-1-13 3224,4-1-282,624-77-3200,-755 87-52,122-31-5,-4-19 0,-30 9 0,-166 44 0,0-1 0,47-22 0,-89 35 0,72-35 0,-62 29 0,1-1 0,25-21 0,-27 19 0,0-1 0,-1 0 0,16-21 0,-24 26 0,0 1 0,0-1 0,0 1 0,-1-1 0,0 0 0,-1-1 0,1 1 0,-1 0 0,-1-1 0,2-10 0,-1-95 0,0 0 0,5-153 0,-7 232 0,0 18 0,-1-1 0,-1 1 0,-6-29 0,6 38 0,0 0 0,0 0 0,-1 0 0,0 0 0,0 1 0,-1-1 0,0 1 0,0 0 0,0 0 0,-10-10 0,-89-87 0,18 17 0,70 71 0,0 2 0,0 0 0,-2 1 0,1 0 0,-1 2 0,-24-12 0,-78-34 0,48 21 0,13 10 0,0 3 0,-1 3 0,-80-16 0,123 32 0,-562-104 0,-261 44-720,550 53 720,-43-1 0,0 22 0,-187 12 0,46-17 0,-289 0 0,519-7 0,124-2 240,0-6 0,-149-30 0,-9 0-240,215 35 0,-1 3 0,-90 10 0,121-5 0,1 2 0,-53 17 0,64-16 0,1 0 0,0 2 0,1 0 0,0 1 0,-22 16 0,35-21 0,0-1 0,0 1 0,0-1 0,1 1 0,-1 1 0,1-1 0,1 1 0,-1-1 0,1 1 0,0 0 0,0 0 0,-2 8 0,1-2 0,2 1 0,-1-1 0,2 0 0,0 1 0,0 20 0,2 130 0,1-145 0,0 1 0,1-1 0,6 23 0,-2-10 0,15 87 0,-16-80 0,3 68 0,-9 39 0,-2-61 0,2-61 0,-10 222 0,-15-27 0,-1-59 0,-2 10 0,25-122 0,2-14 0,-8 42 0,-10 42 0,19-113 0,-1-1 0,-1 1 0,1-1 0,-3 6 0,0-2 0,4-7-26,0 0 0,0 0-1,0 0 1,0 0 0,0 1 0,0-1-1,0 0 1,0 0 0,0 0 0,0 0-1,0 1 1,0-1 0,0 0 0,-1 0-1,1 0 1,0 1 0,1-1 0,-1 0-1,0 0 1,0 0 0,0 0 0,0 1-1,0-1 1,0 0 0,0 0 0,0 0-1,0 1 1,0-1 0,0 0 0,0 0-1,0 0 1,1 0 0,-1 0 0,0 1-1,0-1 1,0 0 0,0 0 0,0 0-1,1 0 1,-1 0 0,0 0 0,0 0-1,0 0 1,0 0 0,1 0 0,-1 1-1,0-1 1,0 0 0,0 0-1,1 0 1,-1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39:10.0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64 88 24575,'285'0'0,"-281"0"0,-1 0 0,0 0 0,0-1 0,0 0 0,0 1 0,1-1 0,-1 0 0,0 0 0,0 0 0,-1-1 0,4-1 0,-5 2 0,0 0 0,0 1 0,0-1 0,0 0 0,0 0 0,-1 1 0,1-1 0,0 0 0,0 0 0,-1 0 0,1 0 0,-1 0 0,1 0 0,-1 0 0,0 0 0,1-1 0,-1 1 0,0 0 0,0 0 0,1 0 0,-1 0 0,0 0 0,0 0 0,0-1 0,-1 1 0,1 0 0,0 0 0,0 0 0,0 0 0,-1 0 0,1 0 0,-1 0 0,1 0 0,-2-2 0,1 0 0,-1 1 0,0-1 0,0 1 0,0-1 0,0 1 0,0 0 0,0 0 0,-1 0 0,1 0 0,-1 0 0,0 1 0,1-1 0,-1 1 0,0-1 0,0 1 0,0 0 0,0 0 0,0 1 0,-5-2 0,-5 1 0,-1-1 0,0 2 0,-16 1 0,13 0 0,-2-1 0,6 0 0,0 0 0,0 1 0,0 0 0,0 1 0,0 1 0,0 0 0,-13 5 0,16-4 0,-1 1 0,1 0 0,0 1 0,0 0 0,-16 14 0,22-17 0,1 0 0,-1 1 0,1 0 0,0 0 0,0 0 0,0 0 0,1 0 0,0 0 0,0 1 0,0 0 0,0-1 0,0 1 0,1 0 0,0-1 0,0 1 0,0 6 0,0 4 0,0 0 0,1 0 0,1 0 0,4 27 0,-3-37 8,-1-1 0,1 0 0,0 0 0,0 0 0,1 0 0,-1 0 0,1 0 0,0-1 0,0 1 0,0-1 0,0 0 0,0 0 0,1 0 0,7 5 0,-6-5-157,1 0 1,0 0-1,0 0 1,1-1-1,-1 0 1,0 0-1,1 0 1,-1-1-1,11 1 1,-3-1-6678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39:50.6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4921 374 24575,'-1'-3'0,"1"-1"0,-1 1 0,0-1 0,0 1 0,0 0 0,0-1 0,-1 1 0,1 0 0,-1 0 0,0 0 0,0 0 0,-4-4 0,0-1 0,0 1 0,-1 1 0,-12-10 0,8 8 0,0 2 0,-1-1 0,-23-8 0,-8-4 0,14 5 0,1 2 0,-1 1 0,-1 2 0,-38-8 0,-68-20 0,87 25 0,-28-6 0,-39-6 0,68 12 0,-76-7 0,64 14 0,-74-4 0,122 8 0,-1 0 0,1-1 0,-14-5 0,11 3 0,-21-2 0,-108-2 0,-223 0 0,244 9 0,-51-2 0,-183 2 0,208 5 0,-86 1 0,73-1 0,-164 0 0,200-7 0,-229 1 0,321 2 0,0 1 0,-37 9 0,30-4 0,16-5 0,15-2 0,-1 1 0,1 0 0,-1 0 0,1 1 0,0 0 0,-20 10 0,-5 5 0,-2-2 0,-76 22 0,79-27 0,-33 13-186,-31 18-4555,11-5 2923,-170 75 1731,150-59 6181,101-50-5758,2-1-266,1 0-1,-1 0 1,0-1 0,0 1 0,-5 1 0,8-3-72,1 0 0,-1 0 0,1 0 0,-1 0 0,1 0 0,-1 0 0,1 0 0,-1 0 0,1 0 0,-1 0 0,1-1 1,-1 1-1,1 0 0,-1 0 0,1 0 0,-1-1 0,1 1 0,-1 0 0,0-1 0,1 1 3,-1-1 0,1 0 1,0 1-1,-1-1 0,1 0 0,0 0 1,-1 1-1,1-1 0,0 0 0,0 0 1,0 1-1,-1-1 0,1 0 0,0 0 1,0 1-1,0-1 0,1-1 0,-1-7-1,2 0 0,-1 0 0,1 1 0,5-15 0,17-34 0,-19 44 0,4-7 0,-2-1 0,8-32 0,4-3 0,-18 55 0,4-14 0,-2 12 0,0 10 0,-1 3 0,-1-1 0,-1 1 0,1-1 0,-3 19 0,-9 41 0,9-57 0,-6 30 0,-2 0 0,-1-1 0,-3 0 0,-34 72 0,46-110 0,-6 13 0,8-16 0,0 1 0,0-1 0,0 0 0,0 1 0,-1-1 0,1 0 0,0 1 0,0-1 0,0 0 0,0 1 0,0-1 0,0 0 0,0 1 0,0-1 0,0 0 0,0 1 0,1-1 0,-1 0 0,0 1 0,0-1 0,0 0 0,0 1 0,0-1 0,1 0 0,-1 1 0,0-1 0,0 0 0,0 1 0,1-1 0,-1 0 0,0 0 0,0 0 0,1 1 0,-1-1 0,0 0 0,1 0 0,-1 0 0,1 1 0,4 0 0,0 0 0,1 0 0,-1-1 0,0 1 0,1-1 0,-1 0 0,0-1 0,8-1 0,46-12 0,-29 6 0,107-32 0,-85 23 0,67-13 0,-99 25-341,-1 0 0,0-1-1,19-10 1,-27 12-6485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39:52.0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0 126 24575,'6'0'0,"-1"-1"0,1 1 0,-1-1 0,1 0 0,-1 0 0,8-3 0,-3 0 0,0-1 0,12-7 0,40-29 0,14-8 0,-75 48 0,1 0 0,-1 0 0,1 1 0,-1-1 0,1 0 0,-1 1 0,1-1 0,-1 1 0,1 0 0,-1 0 0,1-1 0,0 1 0,1 0 0,-2 1 0,0-1 0,0 0 0,0 1 0,-1-1 0,1 1 0,0-1 0,0 1 0,-1-1 0,1 1 0,0 0 0,-1-1 0,1 1 0,-1 0 0,1-1 0,0 1 0,-1 0 0,0 0 0,1-1 0,-1 1 0,0 0 0,1 0 0,-1 0 0,0 0 0,0 0 0,1 1 0,0 9 0,1 1 0,-1-1 0,-2 18 0,1-17 0,0 1 0,3 19 0,-3-31 0,0 0 0,0 0 0,1 1 0,-1-1 0,0 0 0,1 0 0,-1 0 0,1 0 0,-1 0 0,1-1 0,-1 1 0,1 0 0,0 0 0,0 0 0,-1 0 0,1-1 0,0 1 0,0 0 0,0-1 0,0 1 0,-1 0 0,1-1 0,0 1 0,0-1 0,0 0 0,0 1 0,1-1 0,-1 0 0,0 0 0,0 1 0,0-1 0,0 0 0,0 0 0,0 0 0,0 0 0,0-1 0,0 1 0,0 0 0,2-1 0,4 0 0,0-1 0,-1-1 0,1 1 0,10-7 0,-14 8 0,53-33 0,-3 1 0,-53 33 0,1-1 0,-1 1 0,1 0 0,0-1 0,-1 1 0,1 0 0,0 0 0,-1 0 0,1-1 0,0 1 0,-1 0 0,1 0 0,0 0 0,-1 0 0,1 0 0,0 0 0,-1 0 0,1 0 0,0 1 0,-1-1 0,1 0 0,0 0 0,-1 0 0,1 1 0,0-1 0,-1 0 0,1 1 0,-1-1 0,1 1 0,0-1 0,-1 0 0,1 1 0,-1-1 0,0 1 0,1 0 0,-1-1 0,1 1 0,-1-1 0,0 1 0,1 0 0,-1-1 0,0 1 0,0-1 0,1 1 0,-1 0 0,0-1 0,0 1 0,0 1 0,1 4 0,0 0 0,-1 0 0,0 0 0,-1 8 0,-6 38 133,0-9-1631,5-27-5328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39:52.9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1 123 24575,'0'5'0,"0"0"0,1-1 0,0 1 0,0 0 0,0-1 0,0 1 0,1-1 0,0 1 0,0-1 0,0 0 0,0 0 0,1 0 0,-1 0 0,1 0 0,6 6 0,-4-6 0,0 1 0,1 0 0,-1-1 0,1 0 0,0-1 0,0 1 0,1-1 0,-1 0 0,14 4 0,-6-3 0,0-1 0,0 0 0,1-1 0,-1 0 0,23-1 0,-32-1 0,-1-1 0,1 1 0,0-1 0,-1 0 0,1 0 0,-1 0 0,1-1 0,-1 0 0,0 0 0,0 0 0,0 0 0,0 0 0,0-1 0,0 0 0,0 0 0,-1 0 0,0 0 0,1 0 0,-1-1 0,-1 0 0,4-4 0,-2 1 0,-1 1 0,0-1 0,0 0 0,-1-1 0,0 1 0,0 0 0,1-12 0,-2 4 0,0-1 0,-2-25 0,1 38 0,-1 0 0,1 1 0,-1-1 0,1 1 0,-1-1 0,0 1 0,0-1 0,0 1 0,0-1 0,-1 1 0,1 0 0,-1 0 0,1-1 0,-1 1 0,-2-2 0,1 2 0,0-1 0,0 1 0,0 0 0,0 0 0,0 0 0,-1 1 0,1-1 0,-1 1 0,1 0 0,-5-1 0,2 1 0,-1 0 0,0 0 0,1 1 0,-1 0 0,1 0 0,-1 1 0,0-1 0,1 1 0,-1 1 0,1-1 0,0 1 0,-7 3 0,6-1-273,0-1 0,0 2 0,1-1 0,-8 7 0,0 2-6553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39:53.6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24575,'0'178'0,"0"-175"0,0 0 0,1 1 0,-1-1 0,1 1 0,-1-1 0,1 0 0,0 1 0,3 5 0,-4-8 0,1-1 0,-1 1 0,1 0 0,-1 0 0,1 0 0,0 0 0,0 0 0,0-1 0,-1 1 0,1 0 0,0-1 0,0 1 0,0-1 0,0 1 0,0-1 0,0 1 0,0-1 0,0 1 0,0-1 0,0 0 0,0 0 0,0 0 0,0 1 0,0-1 0,1 0 0,-1 0 0,0-1 0,0 1 0,0 0 0,0 0 0,2-1 0,3-1 0,0 0 0,0-1 0,0 1 0,-1-1 0,1 0 0,-1-1 0,7-5 0,33-31 0,39-46-1365,-71 73-5461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39:54.7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85 100 24575,'23'0'0,"6"0"0,1-1 0,42-6 0,-63 5 0,0 0 0,0 0 0,0-1 0,0-1 0,0 1 0,-1-1 0,1-1 0,-1 0 0,0 0 0,-1 0 0,14-13 0,-20 17 0,0 0 0,0 0 0,0 0 0,0 0 0,0-1 0,0 1 0,0-1 0,-1 1 0,1 0 0,0-3 0,0 4 0,-1-1 0,0 1 0,0-1 0,0 1 0,0-1 0,-1 1 0,1-1 0,0 1 0,0-1 0,0 1 0,0-1 0,0 1 0,-1 0 0,1-1 0,0 1 0,0-1 0,0 1 0,-1-1 0,1 1 0,0 0 0,-1-1 0,1 1 0,0 0 0,-1-1 0,1 1 0,-1 0 0,1 0 0,-1-1 0,1 1 0,0 0 0,-1 0 0,1 0 0,-1 0 0,1-1 0,-1 1 0,1 0 0,-1 0 0,0 0 0,-6-1 0,-1-1 0,1 2 0,-1-1 0,1 1 0,-13 1 0,-39 7 0,37-4 0,8-1 0,1-1 0,-1 2 0,1 0 0,0 0 0,-21 11 0,27-11 0,0 0 0,1 1 0,0-1 0,0 1 0,0 0 0,0 0 0,1 1 0,0 0 0,0 0 0,0 0 0,-6 12 0,3-3 0,3-6 0,0 1 0,0-1 0,1 1 0,-5 17 0,8-25 0,1 1 0,-1-1 0,1 0 0,0 1 0,0-1 0,0 1 0,0-1 0,0 1 0,1-1 0,-1 0 0,1 1 0,-1-1 0,1 1 0,0-1 0,0 0 0,0 0 0,0 0 0,0 1 0,1-1 0,-1 0 0,1-1 0,-1 1 0,1 0 0,0 0 0,2 2 0,4 1 14,-1 0-1,1-1 0,-1 0 0,1 0 1,0-1-1,0 1 0,1-2 1,10 3-1,1-1-508,-1-2 0,33 1 0,-34-3-6331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40:35.4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880 478 24575,'-51'-1'0,"20"0"0,-59 5 0,60 2 0,0 2 0,-45 17 0,26-8 0,-6 2 0,1 2 0,-81 44 0,126-60 0,-7 4 0,1 0 0,0 1 0,-26 22 0,18-9 0,1 0 0,1 1 0,2 2 0,0 0 0,-24 45 0,37-57 0,0 1 0,1 0 0,1 0 0,0 0 0,1 0 0,-2 22 0,1 96 0,4-114 0,0-7 0,1 0 0,0 0 0,0 0 0,1-1 0,1 1 0,0-1 0,0 1 0,1-1 0,8 15 0,6 5 0,2-1 0,1 0 0,1-2 0,1-1 0,2 0 0,1-2 0,1-1 0,1-1 0,32 20 0,-8-11 0,2-1 0,1-4 0,1-2 0,90 28 0,156 24 0,-218-62 0,143 5 0,-31-20 0,-154-3 0,0-2 0,66-15 0,-88 14 0,0-1 0,-1-1 0,1-1 0,-2 0 0,1-2 0,28-21 0,1-6 0,42-44 0,-67 59 0,0-1 0,35-50 0,-47 57 0,-1 0 0,0-1 0,-2 0 0,0 0 0,11-38 0,-12 29 0,-2 0 0,-1-1 0,-1 1 0,-1-1 0,-1 0 0,-2 0 0,0 0 0,-2 1 0,-2-1 0,0 1 0,-15-43 0,7 36-88,-2 1-1,-1 1 1,-34-50 0,22 43-30,-1 2 0,-47-46 0,43 52 109,-2 2 1,0 1-1,-71-40 0,-125-51-45,110 60 43,37 16 68,-136-66 387,-6 17-138,156 70-306,-80-14 0,31 8-1365,105 24-5461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2:5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481 808 24575,'-4'10'0,"-1"0"0,1 8 0,-3 17 0,4-12 0,-185 1024-4506,151-852 4506,-44 235 0,-6 132-507,43 5-433,34 4-415,-1 748 1355,27-979 0,17-2 0,-3-28 0,3 174 177,-26-371 425,7 75-426,9 219-196,-22-152 1103,6 183 1839,-2-148-554,-6-287-2368,2 0 0,-1 0 0,0 0 0,0 0 0,1 0 0,0 0 0,-1 0 0,1 0 0,0-1 0,1 1 0,1 4 0,-1-5 0,0 1 0,0-1 0,1 1 0,-1-1 0,0 0 0,1 0 0,0 0 0,-1-1 0,1 1 0,0 0 0,0-1 0,4 2 0,12 3 0,30 6 0,55 7-295,46 2-885,45-1 339,40-1-1355,41 5 1055,45 7-1187,389 43-1204,519 53 654,-415-54 1701,-363-33 869,-31-2 26,1433 172 292,-1372-142 400,132 17 93,-533-75-183,1308 152 2075,-229-70 1234,-966-81-3039,140 5 3323,-322-16-3599,-6 1-316,1-1-1,0 0 1,0 0-1,10-3 1,-14 3 91,0-1-1,-1 1 1,1-1 0,0 0 0,-1 0 0,1 0-1,-1 0 1,1 0 0,-1 0 0,0 0-1,0 0 1,1 0 0,-1-1 0,0 1-1,0 0 1,0-1 0,0 1 0,0-1-1,0 1 1,0-3 0,9-24 442,-2-1 0,0 0 0,3-34 0,-6 31-433,81-429-1816,16-197-2020,-73 393 1614,49-1327-1779,-110 613 3903,1 591-363,-17-273-441,32 30 815,18-128 85,-1 395-26,1-1332 2604,-3 1115-2166,-20 135 4673,20 442-4949,1-1 79,0 0-1,-1 0 1,0 0-1,0-1 0,-3-7 1,3 11-248,0 1-1,0-1 1,0 1 0,0-1 0,0 1 0,0-1 0,-1 1 0,1 0 0,0 0 0,-1 0 0,1 0 0,-1 0 0,1 0-1,-1 0 1,1 0 0,-1 0 0,0 1 0,0-1 0,1 0 0,-1 1 0,-2-1 0,-14-1-6,-1 0 0,0 1 0,-34 3-1,14-1-42,-92 4-289,-33 3-829,-35 1 282,-36-1-1373,-1721-19-6677,976-35 8564,759 34 281,-1856-79-1697,1739 78 1659,36 1 232,-1620-8 2467,1585 26-817,-118 0 1620,83-24-3437,4 0 0,107 7 0,-501-2 8074,610 13-8421,141 0 347,3 0 0,1 0 0,-14 1 0,20-1 0,0 0 0,-1 1 0,1-1 0,0 0 0,0 1 0,0-1 0,-1 0 0,1 1 0,0-1 0,0 1 0,0 0 0,0-1 0,0 1 0,0 0 0,0 0 0,0 0 0,0-1 0,1 1 0,-1 0 0,0 0 0,0 0 0,1 0 0,-1 2 0,-1 2 0,1 0 0,0 0 0,1 0 0,-1 0 0,1 1 0,0-1 0,1 7 0,7 38 0,-7-50 0,6 29 0,1 0 0,1-1 0,20 39 0,-16-36 0,-2 1 0,-1 0 0,8 39 0,6 102 0,-19 82 0,-6-157 0,-9 125 0,8-189 0,-4 42 0,-2 66 0,8-121 0,1 0 0,1 0 0,6 24 0,2 2 0,6 74 0,-15-110-55,1 0-1,0-1 0,5 13 1,-4-9-1088,2 1-5683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24575,'221'-1'12,"380"6"-981,391 24-778,-662-11 1434,140 3-218,-146-21 531,23 1 0,389 43-1020,-226-7-108,556-4-2442,-798-27 3242,1407 7-564,-773-14 3896,-1 1 4478,-370-19-7482,-495 15 0,48-11 0,-52 9 0,29-2-1365,-53 5-5461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1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24575,'-23'1'0,"0"1"0,1 0 0,-1 2 0,1 1 0,-25 9 0,-105 48 0,130-52 0,0 0 0,0 1 0,-30 19 0,48-27 0,1 0 0,0 0 0,-1 0 0,2 0 0,-1 1 0,0-1 0,1 1 0,-1-1 0,1 1 0,0 0 0,0 0 0,1 0 0,-1 0 0,-1 6 0,1 5 0,0-1 0,-1 29 0,2-17 0,0-13 0,-2 92 0,3-103 0,0 1 0,0 0 0,1 0 0,-1 0 0,1-1 0,0 1 0,0 0 0,0-1 0,0 1 0,0-1 0,0 1 0,1-1 0,-1 1 0,1-1 0,0 0 0,-1 0 0,1 0 0,3 3 0,0-2 0,0 0 0,0 1 0,1-2 0,-1 1 0,1-1 0,-1 1 0,9 1 0,7 1 0,1-1 0,-1 0 0,25 0 0,64-3 0,-71-1 0,-27-2-136,0 1-1,0-1 1,0-1-1,-1 0 1,1-1-1,-1 0 1,0 0-1,0-1 0,20-13 1,-16 8-6690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01:18.6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1480 672 24575,'-15'-1'0,"0"0"0,0-1 0,0 0 0,-16-5 0,-55-22 0,51 16 0,-37-8 0,30 11 0,3 0 0,0 2 0,-59-4 0,-72 12 0,125 2 0,-77 15 0,91-8 0,1 1 0,0 1 0,-50 27 0,78-37 0,-69 37 0,59-30 0,0 0 0,1 0 0,-18 18 0,-27 32 0,-73 97 0,110-126 0,1 1 0,-22 49 0,32-59 0,1 1 0,-7 31 0,-2 45 0,12-75 0,-6 45 0,-1 123 0,11-188 0,0 51 0,9 66 0,-6-101 0,0-1 0,1 0 0,1-1 0,1 1 0,0-1 0,1 0 0,18 29 0,80 99 0,-84-119 0,1-2 0,1-1 0,42 32 0,-63-52 0,161 109 0,-126-88 0,2-2 0,60 24 0,-40-25 0,1-2 0,74 12 0,125 5 0,38-14 0,-134-12 0,-152-8 0,370 11 0,-370-12 0,1-1 0,22-5 0,-28 5 0,0-1 0,0-1 0,0 1 0,0-1 0,-1 0 0,1 0 0,5-5 0,19-15 0,0-1 0,49-54 0,-72 70 0,-1-1 0,0 0 0,0 0 0,-1 0 0,-1-1 0,1 0 0,-1 1 0,-1-2 0,0 1 0,0 0 0,-1 0 0,-1-1 0,1 0 0,-1-13 0,0-51 0,-14-141 0,4 172 0,-2 0 0,-22-55 0,11 34 0,-8-26 0,-4 2 0,-80-151 0,-91-121 0,42 128 0,79 121 0,-39-61 0,-97-135 0,199 280-1365,15 20-5461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2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24575,'0'3'0,"0"28"0,1-1 0,8 49 0,-5-53 0,-3-18 0,0 1 0,0-1 0,1 0 0,0 1 0,1-1 0,0 0 0,7 13 0,-9-19 0,1-1 0,-1 1 0,1-1 0,0 1 0,-1-1 0,1 1 0,0-1 0,0 0 0,0 0 0,0 0 0,0 0 0,1 0 0,-1 0 0,0-1 0,0 1 0,4 0 0,4 0 0,-1-1 0,17 0 0,-15-1 0,28 0 0,59-8 0,-83 6 0,-1 0 0,0-1 0,0-1 0,0 0 0,0-1 0,-1 0 0,16-10 0,-16 7 0,0-1 0,-1 0 0,0-1 0,0 0 0,-1-1 0,-1-1 0,0 1 0,-1-1 0,11-21 0,-1-4 0,-2-1 0,16-53 0,-28 83 0,-3 5 0,-2 5 0,-5 22 0,-1 0 0,-12 30 0,-25 43 0,-3 10 0,39-86 0,0 1 0,2 0 0,-5 28 0,9-45 0,1 1 0,0-1 0,-1 1 0,1-1 0,1 1 0,-1 0 0,1-1 0,1 7 0,-1-9 0,0 0 0,0 0 0,0 0 0,0-1 0,0 1 0,0 0 0,0-1 0,0 1 0,1-1 0,-1 1 0,1-1 0,-1 0 0,1 0 0,-1 0 0,1 1 0,0-2 0,0 1 0,0 0 0,-1 0 0,1 0 0,3 0 0,13 4-117,2 1-299,1-1 0,26 4 0,-27-8-6410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2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24575,'4'0'0,"1"4"0,2 14 0,0 10 0,-2 6 0,-1 3 0,-1 2 0,-2 3 0,-1 4 0,0 0 0,-4 9 0,-6 1 0,-1-5 0,2-8 0,0-13 0,1-10-8191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3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24575,'0'0'0,"0"-1"0,0 1 0,1 0 0,-1-1 0,0 1 0,0-1 0,0 1 0,1 0 0,-1-1 0,0 1 0,1 0 0,-1 0 0,0-1 0,1 1 0,-1 0 0,0 0 0,1-1 0,-1 1 0,0 0 0,1 0 0,-1 0 0,1 0 0,-1-1 0,1 1 0,0 0 0,13-2 0,-12 1 0,40-2 0,47 3 0,-50 0 0,-34 0 0,0 0 0,0 1 0,-1-1 0,1 1 0,0 0 0,-1 0 0,1 1 0,6 2 0,-9-3 0,1 1 0,-1-1 0,1 1 0,-1 0 0,0 0 0,0 0 0,0 0 0,0 0 0,0 0 0,0 0 0,-1 1 0,1-1 0,-1 1 0,1-1 0,0 4 0,1 1 0,-1 0 0,-1 0 0,1 1 0,-1-1 0,0 0 0,0 1 0,-1-1 0,0 0 0,-1 1 0,1-1 0,-2 0 0,1 1 0,-1-1 0,0 0 0,0 0 0,-1 0 0,0 0 0,0-1 0,0 1 0,-1-1 0,0 0 0,0 0 0,-1 0 0,0 0 0,0-1 0,-9 8 0,3-5 0,-1 0 0,0 0 0,0-1 0,-1 0 0,-20 6 0,10-5 0,0-1 0,-34 5 0,56-12 0,0 0 0,0 0 0,0 0 0,0 1 0,0-1 0,0 0 0,0 1 0,0-1 0,0 0 0,0 1 0,0 0 0,0-1 0,-1 2 0,2-2 0,0 0 0,0 1 0,-1-1 0,1 1 0,0-1 0,0 1 0,0-1 0,0 1 0,0-1 0,0 1 0,0 0 0,0-1 0,0 1 0,0-1 0,0 1 0,0-1 0,0 1 0,1-1 0,-1 1 0,0-1 0,0 0 0,0 1 0,1-1 0,-1 1 0,0-1 0,1 1 0,-1-1 0,0 0 0,1 1 0,7 8 0,0 0 0,1-1 0,0 0 0,0-1 0,13 8 0,3 3 0,-12-8 0,29 22 0,43 43 0,-66-56-1365,-12-10-5461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4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24575,'0'3'0,"0"3"0,0 4 0,0 7 0,0 11 0,0 8 0,0 4 0,0-2 0,0-3 0,0 6 0,0 2 0,0-2 0,0-7 0,0-6 0,0-4 0,0-7-8191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5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43 109 24575,'14'-12'0,"0"1"0,2 0 0,-1 0 0,1 2 0,1 0 0,-1 1 0,1 0 0,1 2 0,0 0 0,-1 1 0,2 0 0,21-1 0,-37 5 0,0 1 0,0 0 0,0 0 0,1 0 0,-1 0 0,0 0 0,0 1 0,1 0 0,-1-1 0,0 1 0,0 0 0,0 1 0,0-1 0,0 0 0,2 3 0,-1-1 0,0 0 0,-1 0 0,1 0 0,-1 1 0,0 0 0,0-1 0,0 1 0,-1 0 0,4 7 0,0 1 0,0 1 0,0 1 0,-1-1 0,-1 1 0,0 0 0,-1 0 0,-1 0 0,0 0 0,-1 0 0,0 1 0,-3 23 0,1-33 0,0 1 0,-1-1 0,1 0 0,-1 0 0,0 0 0,-1 0 0,1-1 0,-1 1 0,0-1 0,-5 6 0,-4 4 0,-22 19 0,29-28 0,-6 5 0,0-1 0,-1 0 0,0 0 0,0-1 0,-1-1 0,0 0 0,-1-1 0,0 0 0,1-1 0,-2 0 0,1-1 0,0-1 0,-1 0 0,0-1 0,-15 0 0,-1-3 0,-22 2 0,52-1 0,0 0 0,0 1 0,1-1 0,-1 0 0,0 0 0,0 0 0,0 1 0,0-1 0,1 0 0,-1 1 0,0-1 0,-1 1 0,2-1 0,0 0 0,0 1 0,-1-1 0,1 0 0,0 0 0,0 0 0,0 1 0,0-1 0,0 0 0,0 0 0,0 1 0,0-1 0,0 0 0,0 0 0,0 1 0,0-1 0,0 0 0,0 0 0,0 0 0,0 1 0,0-1 0,0 0 0,0 0 0,0 1 0,0-1 0,0 0 0,0 0 0,0 1 0,2 1 0,0 0 0,-1 1 0,1-1 0,0-1 0,0 1 0,4 3 0,24 16 0,1-1 0,39 18 0,-59-32 0,19 10-341,1-1 0,0-2-1,65 19 1,-76-28-6485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0 305 24575,'14'-1'0,"1"-1"0,-1 0 0,25-7 0,-5 0 0,26-3 0,64-16 0,-97 21 0,-1-2 0,40-18 0,-60 24 0,-1 0 0,1 0 0,-1-1 0,1 0 0,-1 0 0,0 0 0,4-5 0,-6 6 0,-1 0 0,0-1 0,0 1 0,0 0 0,0-1 0,0 1 0,-1-1 0,0 1 0,0-1 0,0 0 0,0 1 0,0-1 0,0-5 0,-1 3 0,0 1 0,0-1 0,0 0 0,0 0 0,-1 0 0,0 1 0,0-1 0,-1 0 0,-2-7 0,2 10 0,1 0 0,-1 1 0,0-1 0,0 1 0,0-1 0,0 1 0,0 0 0,0 0 0,0 0 0,-1 0 0,1 0 0,-1 0 0,0 1 0,1-1 0,-1 1 0,0 0 0,0-1 0,0 2 0,-4-2 0,-7-1 0,-1 1 0,0 1 0,1 1 0,-1 0 0,1 0 0,-27 6 0,32-4 0,0 0 0,1 1 0,-1 0 0,0 1 0,1 0 0,-1 0 0,1 1 0,1 0 0,-1 0 0,-11 11 0,-4 7 0,-35 43 0,57-66 0,-8 12 0,-1 0 0,2 0 0,0 1 0,1 0 0,0 0 0,0 0 0,2 1 0,0 0 0,0 0 0,1 1 0,1-1 0,1 1 0,0 0 0,0 23 0,2-30 0,0-1 0,1 0 0,0 1 0,0-1 0,3 9 0,-3-13 0,1 1 0,-1-1 0,1 1 0,0-1 0,0 0 0,0 0 0,1 0 0,-1 0 0,1-1 0,-1 1 0,1-1 0,4 4 0,5 2 0,1-1 0,-1 0 0,1 0 0,0-1 0,1-1 0,0 0 0,27 5 0,-16-6 0,1-1 0,0-1 0,41-2 0,-44-1-273,-1-1 0,0-2 0,0 0 0,43-14 0,-44 10-6553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6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0 24575,'-3'147'0,"0"-108"0,-12 67 0,-19 15 0,0 3 0,26-71-1365,6-34-5461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6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0 325 24575,'3'0'0,"1"0"0,-1 1 0,1 0 0,-1 0 0,0 0 0,0 0 0,1 0 0,-1 1 0,0-1 0,0 1 0,-1 0 0,1 0 0,0 0 0,0 0 0,3 5 0,3 2 0,-1 1 0,13 19 0,-9-11 0,-2 1 0,0 1 0,0 0 0,6 24 0,-5-10 0,9 63 0,-17-78 0,7 33 0,-9-46 0,1 0 0,0 0 0,0 0 0,1 0 0,5 10 0,-7-15 0,0 0 0,0 1 0,0-1 0,0 0 0,1 0 0,-1 0 0,0 0 0,0 0 0,1 0 0,-1 0 0,1-1 0,-1 1 0,1 0 0,-1-1 0,1 1 0,-1-1 0,1 0 0,-1 1 0,1-1 0,-1 0 0,1 0 0,0 0 0,-1 0 0,1 0 0,-1-1 0,1 1 0,-1 0 0,3-1 0,4-2 0,0 0 0,-1 0 0,1-1 0,7-5 0,-11 8 0,36-25 0,70-55 0,26-42 0,-95 82 0,-3-2 0,51-72 0,-43 46 0,40-85 0,-55 85-76,-21 46-1213,-4 8-5537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7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0 24575,'-1'9'0,"0"-1"0,0 1 0,-1-1 0,0 1 0,0-1 0,-4 8 0,0 3 0,-21 62 0,-27 98 0,48-152 0,1 1 0,1-1 0,1 1 0,2 48 0,2-68 0,-1 0 0,2 0 0,-1-1 0,1 1 0,0 0 0,0-1 0,1 1 0,0-1 0,1 0 0,-1 0 0,1 0 0,1 0 0,-1-1 0,1 0 0,0 0 0,1 0 0,-1 0 0,1-1 0,0 0 0,9 5 0,-5-3 0,0-1 0,1 0 0,0-1 0,0-1 0,1 0 0,-1 0 0,1-1 0,0 0 0,-1-1 0,1 0 0,22-1 0,-16-4-1365,-4-3-5461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8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24575,'2'0'0,"255"-7"0,-197 4-5,-38 3-335,0-1 0,0-2 0,26-5 0,-30 3-6486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06:23.1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1849 161 24575,'-4'0'0,"1"-1"0,0 0 0,0 1 0,0-1 0,0 0 0,0 0 0,-4-3 0,-1 1 0,-10-5 0,-141-49 0,110 43 0,0 2 0,0 3 0,-1 1 0,-80 0 0,65 8 0,-256 2 0,241 1 0,-1 3 0,1 4 0,-139 36 0,-17 30 0,229-73 0,-1 1 0,1 0 0,0 1 0,0-1 0,0 1 0,0 1 0,1 0 0,0-1 0,-10 14 0,0 4 0,-22 39 0,33-54 0,-12 23 0,-24 56 0,35-68 0,0 0 0,1 0 0,1 1 0,-3 31 0,5-30 0,2 1 0,0-1 0,2 0 0,0 1 0,7 25 0,-4-29 0,0-1 0,2 0 0,0 0 0,0 0 0,2-1 0,16 23 0,3-1 0,3-1 0,1-2 0,1-1 0,54 42 0,165 105 0,-181-132 0,32 18 0,3-4 0,213 92 0,89-5 0,-335-129 0,1-3 0,0-4 0,130 9 0,-81-21 0,-101-3 0,0-1 0,0-1 0,33-9 0,175-69 0,-7-16 0,13-6 0,-196 87 0,68-38 0,-96 47 0,0-1 0,0-1 0,-1 0 0,0 0 0,-1-1 0,0 0 0,0-1 0,-1 0 0,10-18 0,-4 2 0,-2 0 0,-2-1 0,0 0 0,-2-1 0,-1 0 0,8-57 0,-7 7 0,-4-112 0,-5 167 0,-2 1 0,-4-27 0,3 37 0,0 1 0,-1-1 0,0 1 0,0 0 0,-11-18 0,2 9 0,-1 1 0,-1 0 0,-28-29 0,-58-46 0,91 86 0,-32-29 0,-2 3 0,-67-42 0,103 72 0,0 1 0,0 1 0,-1-1 0,1 2 0,-11-4 0,-43-3 0,-7-1 0,34 3 0,0 1 0,-44-1 0,-73 5 0,114 3 0,-6-2 0,-1-2 0,-62-12 0,-85-35 0,58 18 0,35 10 0,-32-8 0,95 22 0,12 2 21,-44-18 1,28 8-1430,28 12-5418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11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1029 24575,'7'-4'0,"9"-10"0,19-14 0,22-17 0,32-22 0,31-19 0,33-16-3075,6 2 3075,7-4 0,5 1 0,-7 4 0,-25 16 0,-21 14 0,-21 12-29,-26 15 29,-25 16-5087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11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1134 24575,'1'0'0,"0"-1"0,0 1 0,0 0 0,1 0 0,-1-1 0,0 1 0,0 0 0,0-1 0,0 1 0,0-1 0,0 0 0,-1 1 0,1-1 0,1-1 0,13-13 0,-7 6 0,249-238-255,-107 114-614,6 7-1,5 7 0,214-119 1,-150 118 647,5 22-926,-166 77-1940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12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1 989 24575,'2'-1'0,"1"0"0,-1 1 0,1-1 0,-1-1 0,1 1 0,-1 0 0,0-1 0,0 1 0,1-1 0,-1 0 0,3-3 0,4-2 0,242-166-695,15 15-451,-224 133 1173,178-99-1386,44-26 518,-9-11 309,-237 149 402,75-55 329,-70 49-210,36-37 0,-42 36-3681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12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1054 24575,'5'-1'0,"-1"1"0,1-1 0,0 0 0,-1 0 0,1 0 0,0 0 0,-1-1 0,1 0 0,-1 0 0,6-4 0,-2 3 0,227-133-29,-160 90-242,275-161-1692,153-93 117,-11-21 264,-460 298-918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12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1154 24575,'4'0'0,"4"0"0,14-13 0,30-27 0,17-17 0,25-16 0,33-16-2389,27-20 2389,4 0-1710,13-1 1710,14-4-2704,-14 10 2704,-14 9 0,-17 12-1428,-24 17 1428,-26 13 710,-28 15-1380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13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1 751 24575,'6'-3'0,"14"-7"0,15-10 0,23-15 0,14-8 0,22-11 0,6-4-1263,20-7 1263,6-1 0,23-4-1725,-2 4 1725,12 6 0,-8 4 0,-16 9 0,6-5 0,-20 6-5203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13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0 905 24575,'6'0'0,"-1"0"0,1-1 0,-1 0 0,0 0 0,0-1 0,1 1 0,7-5 0,-4 3 0,692-271-2178,-16-29-1,-139 29 1180,-475 235-1836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17:03:55.1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729 183 24575,'-2'-1'0,"0"0"0,0 0 0,0-1 0,0 1 0,0 0 0,0 1 0,-1-1 0,-3-1 0,-4-1 0,8 3 0,-15-7 0,0 0 0,-1 2 0,0 0 0,-30-4 0,-42-1 0,-37-3 0,122 12 0,-1 1 0,0 0 0,0 0 0,0 1 0,1 0 0,-1 0 0,0 0 0,1 1 0,-1-1 0,1 1 0,0 1 0,-1-1 0,1 1 0,-6 4 0,-21 15 0,1 2 0,1 1 0,1 2 0,1 0 0,-25 35 0,46-53 0,2 0 0,-1 0 0,1 0 0,0 1 0,1 0 0,-4 15 0,-12 64 0,17-67 0,1 0 0,1 1 0,0-1 0,2 0 0,1 0 0,1 0 0,10 42 0,-10-56 0,0 0 0,0 0 0,1-1 0,0 0 0,0 0 0,1 0 0,0 0 0,0 0 0,0-1 0,1 0 0,0 0 0,9 6 0,-2-2 0,2 0 0,-1-1 0,1-1 0,30 13 0,-35-18 0,0 0 0,0-1 0,0 1 0,0-2 0,15 1 0,53-3 0,-53-1 0,7 0 0,53-12 0,30-14 0,35-7 0,6 7 0,-144 26 0,1-1 0,-1 0 0,0 0 0,0-1 0,-1-1 0,15-7 0,-21 9 0,0 0 0,0 0 0,0-1 0,0 0 0,-1 0 0,1 0 0,-1-1 0,0 1 0,0-1 0,-1 0 0,1 0 0,-1 0 0,0-1 0,3-9 0,1-5 0,-2-1 0,0 1 0,4-41 0,-7 21 0,-3-45 0,0 76 0,0-1 0,-1 1 0,0 0 0,-1 0 0,0 0 0,0 0 0,-1 0 0,0 1 0,0 0 0,-1-1 0,0 2 0,-1-1 0,-7-8 0,-9-7 0,0 0 0,-38-27 0,59 49 0,-130-103 0,119 95 20,0 1 0,-1 0 0,0 0 0,-1 1 0,-23-9 0,13 8-515,-1 1 0,-37-5 0,41 9-6331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17:03:57.3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846 550 24575,'-134'-10'0,"57"2"0,-225 3 0,209 6 0,88-2 0,0 1 0,0 0 0,0 1 0,0-1 0,0 1 0,0 0 0,0 1 0,1-1 0,-1 1 0,0 0 0,1 0 0,-1 0 0,1 1 0,0-1 0,-8 7 0,-4 4 0,0 1 0,-17 18 0,28-26 0,1 0 0,-1-1 0,1 2 0,1-1 0,-1 0 0,1 1 0,0-1 0,0 1 0,1 0 0,-2 8 0,-3 23 0,-29 192 0,34-215 0,-5 86 0,7-80 0,1-1 0,5 39 0,-4-53 0,0 1 0,0-1 0,1 0 0,0 0 0,0 0 0,0 0 0,1 0 0,-1 0 0,1-1 0,1 0 0,-1 0 0,1 0 0,0-1 0,0 1 0,0-1 0,1 0 0,-1 0 0,1-1 0,0 0 0,0 0 0,0 0 0,0-1 0,10 3 0,1-1 0,3 2 0,0-1 0,23 3 0,47 2 0,134 12 0,-91-9 0,-15-2 0,-88-9 0,57-5 0,-77 1 0,0 0 0,-1 0 0,0-1 0,1 0 0,-1 0 0,0-1 0,-1 0 0,1-1 0,-1 0 0,0-1 0,0 1 0,0-1 0,-1-1 0,0 0 0,0 0 0,-1 0 0,0 0 0,0-1 0,-1 0 0,0-1 0,7-14 0,4-20 0,-3 0 0,-1-2 0,-2 1 0,8-88 0,-11-184 0,-7 310 0,0-32 0,-8-49 0,6 75 0,0 0 0,-1 0 0,-1 0 0,0 0 0,0 0 0,-1 1 0,-1 0 0,-7-11 0,-21-24 0,-2 2 0,-44-41 0,52 56 0,10 7-273,1 0 0,0 0 0,2-2 0,-15-30 0,21 36-6553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21:07:39.9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991 165 24575,'-1'-5'0,"1"0"0,-1 0 0,0 1 0,0-1 0,-1 0 0,1 1 0,-1 0 0,0-1 0,-1 1 0,1 0 0,-1 0 0,1 0 0,-1 0 0,0 0 0,-1 1 0,1-1 0,-1 1 0,1 0 0,-1 0 0,0 0 0,0 1 0,-6-3 0,-21-9 0,16 7 0,-1 1 0,-28-8 0,-5 1 0,33 8 0,0 1 0,0 0 0,-20-1 0,-82 4 0,59 2 0,47 0 0,0-1 0,0 2 0,0 0 0,0 0 0,0 1 0,1 1 0,0 0 0,-13 6 0,9-2 0,1 0 0,1 0 0,-1 1 0,1 1 0,-18 17 0,-4 7 0,14-15 0,1 1 0,-31 39 0,27-25 0,2 1 0,2 1 0,0 0 0,3 2 0,1 0 0,-12 47 0,21-54 0,2 1 0,1 0 0,1 1 0,2-1 0,1 1 0,2-1 0,10 54 0,-7-62 0,1 0 0,2-1 0,0 0 0,1 0 0,2 0 0,0-2 0,16 24 0,-9-19 0,1-1 0,1 0 0,2-2 0,0 0 0,26 19 0,-24-22 0,2-1 0,0-2 0,1-1 0,1-1 0,0-1 0,1-1 0,1-2 0,45 12 0,-22-12 0,1-3 0,-1-2 0,1-2 0,0-3 0,0-2 0,54-8 0,116-30 0,-189 30 0,0-2 0,-1-1 0,-1-2 0,41-22 0,-62 29 0,0-1 0,-1 0 0,0-1 0,-1 0 0,0-1 0,0 0 0,-1 0 0,-1-1 0,1-1 0,12-23 0,-11 15 0,-1-1 0,-1-1 0,-1 1 0,-1-1 0,7-42 0,15-201 0,-28 247 0,1 1 0,-4-19 0,2 28 0,0-1 0,-1 0 0,-1 1 0,0 0 0,-7-16 0,2 9 0,-1 0 0,-1 1 0,0 0 0,-14-14 0,-53-47 0,68 66 0,-16-12 0,-53-33 0,54 38 0,-76-39 0,67 38 0,-47-31 0,72 42-273,-1 1 0,0 0 0,0 0 0,-16-5 0,10 5-6553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08:59.2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1001 296 24575,'-1'0'0,"1"-1"0,0 1 0,0 0 0,0-1 0,0 1 0,0 0 0,0-1 0,-1 1 0,1 0 0,0 0 0,0-1 0,0 1 0,-1 0 0,1 0 0,0-1 0,0 1 0,-1 0 0,1 0 0,0 0 0,-1-1 0,1 1 0,0 0 0,-1 0 0,1 0 0,-12-4 0,6 3 0,-7-4 0,-2 0 0,0 0 0,0 1 0,-1 1 0,-19-2 0,1 3 0,-58-5 0,21 2 0,-71 5 0,65 1 0,61-1 0,1 2 0,-1 0 0,1 1 0,-1 0 0,1 1 0,0 1 0,-21 10 0,0 3 0,-59 38 0,78-45 0,-1 2 0,-20 20 0,30-26 0,1 1 0,0 0 0,0 0 0,1 1 0,0 0 0,-8 17 0,5-3 0,0 1 0,1 0 0,2 1 0,1-1 0,0 1 0,2 0 0,0 41 0,4 190 0,-1-249 0,0 0 0,0 0 0,1 0 0,-1-1 0,2 1 0,-1 0 0,1-1 0,0 1 0,0-1 0,6 12 0,-2-8 0,1 0 0,0 0 0,1-1 0,0 0 0,0 0 0,1-1 0,0 0 0,0 0 0,1-1 0,0-1 0,1 0 0,13 7 0,-10-7 0,0 0 0,1-1 0,-1-1 0,1-1 0,0 0 0,0 0 0,24 0 0,-13-3 0,123-3 0,-127 2 0,0-1 0,1-1 0,31-9 0,-43 9 0,0-2 0,0 0 0,-1 0 0,0-1 0,0 0 0,10-8 0,-3 0 0,1-2 0,16-19 0,-23 22 0,0 0 0,-1-1 0,-1 0 0,0 0 0,13-32 0,-14 24 0,0-1 0,-1-1 0,5-36 0,-7 15 0,0-48 0,-6-45 0,0 80 0,1 35 0,-1 0 0,-2 0 0,0 0 0,-1 0 0,-11-35 0,12 49 0,0 0 0,0 1 0,-1 0 0,0 0 0,-1 0 0,1 0 0,-11-11 0,-91-108 0,101 120 0,1 0 0,0-1 0,0 0 0,0 1 0,1-2 0,0 1 0,-2-11 0,3 13-227,0 0-1,0 0 1,-1 0-1,0 0 1,-4-5-1,1 1-6598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13:37.3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3982 480 24575,'-72'0'-13,"-266"-7"-130,179-3-444,-234-20 355,3-18 268,377 46 4,-139-25-164,3-13 1147,43 2-1023,-59-18 0,-187-40 0,15 35 0,182 36 0,-14 1 0,133 20 0,0 2 0,-38 3 0,21 0 0,16 0 0,0 2 0,0 2 0,-46 12 0,-106 39 0,-16 22 0,184-69 0,-37 23 0,51-27 0,0 0 0,0 0 0,0 1 0,1 0 0,0 0 0,0 0 0,0 1 0,-5 9 0,-8 19 0,2 1 0,2 0 0,-12 43 0,20-56 0,2 0 0,0 1 0,-2 41 0,6 73 0,2-87 0,-1-20 0,5 88 0,-3-101 0,1 1 0,0-1 0,2 0 0,9 25 0,4-2 2,2-1-1,2-1 1,1 0 0,3-2-1,0-1 1,50 51-1,-3-15-69,144 111 0,-99-99-140,3-5 0,205 98 0,-163-103-935,3-8-1,230 60 1,361 30-674,-522-126-692,459-2-1,-382-50 3028,-260 14-237,-1-2-1,0-2 1,96-38-1,-81 20-280,72-46 0,57-49 0,-153 97 0,-22 15-156,175-119 1738,-133 86 2051,57-56 0,-78 61-3462,-2-1 0,-2-2-1,55-86 1,-81 111-171,0-1 0,-1 0 0,-1 0 0,-1-1 0,-1 0 0,-1 0 0,-1-1 0,0 0 0,2-44 0,-6-100 0,-3 144 0,0 0 0,-2 1 0,0-1 0,-1 1 0,-14-33 0,12 38 0,-1 1 0,-1 0 0,-1 1 0,0 0 0,0 1 0,-1 0 0,-1 1 0,-18-16 0,-14-7 0,-57-35 0,83 59 0,-107-73 0,-230-140 0,180 134 0,-261-97 0,417 180 0,-184-73 0,198 77-227,0 0-1,0 0 1,0 0-1,1 0 1,-7-7-1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39:05.6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0 846 24575,'112'-51'0,"64"-28"0,5 15 0,34 16 0,-182 43 0,26-4 0,73-1 0,-111 9 0,196-10 0,8-19 1,197-21-108,-137 36-243,-6-1 168,8-13 181,77-5 1,-215 25 0,335-12 0,-411 18 213,0-3 0,85-18 0,89-29-213,-41 8 0,344-32 0,-312 49 0,169-14 0,-100 12 0,83-2 0,-295 25 0,309-8-1222,1 15-3868,-143 2 7895,14 8 1002,-213-4-3907,0 4 0,82 22 0,-58-5 100,99 45 0,-125-44 0,-2 3 0,75 51 0,14 34-283,-88-62-2710,-3 0 202,162 165 2620,-155-142 5937,27 43-5469,-69-90-122,13 20-175,29 58 0,22 59 0,-86-166 0,31 63 0,43 129 0,-68-171 0,51 150 0,-49-149 0,-1 1 0,0 0 0,-2 0 0,4 49 0,-6 100 0,-4-130 0,2-32 0,0 0 0,1 0 0,0-1 0,4 15 0,-3-16 0,-1 0 0,0 0 0,0 0 0,-1 0 0,0 0 0,-1 15 0,-1-9 0,-2 1 0,-4 16 0,7-31 0,0-1 0,-1 1 0,1 0 0,0-1 0,0 1 0,-1 0 0,1-1 0,0 1 0,-1 0 0,1-1 0,-1 1 0,1-1 0,-1 1 0,1-1 0,-1 1 0,1-1 0,-1 1 0,0-1 0,1 0 0,-1 1 0,-1-1 0,1 1 0,0-1 0,-1 0 0,1 0 0,0 0 0,0 0 0,-1 0 0,1 0 0,0 0 0,0 0 0,-1-1 0,-1 0 0,-3-1 0,-1-1 0,1-1 0,-11-7 0,-14-13 0,0-3 0,-37-40 0,26 25 0,-101-111 0,141 151 0,1 0 0,-1 1 0,1-1 0,0-1 0,0 1 0,0 0 0,0 0 0,0 0 0,0-1 0,0 1 0,1 0 0,-1-4 0,1 5 0,0 1 0,0-1 0,0 0 0,0 1 0,0-1 0,0 1 0,0-1 0,0 1 0,1-1 0,-1 1 0,0-1 0,0 1 0,1-1 0,-1 1 0,0-1 0,1 1 0,-1-1 0,1 1 0,-1-1 0,0 1 0,1-1 0,0 1 0,1-1 0,-1 1 0,0-1 0,0 1 0,0 0 0,1-1 0,-1 1 0,0 0 0,0 0 0,1 0 0,-1 0 0,0 0 0,2 0 0,3 1 0,-1 0 0,1 1 0,-1-1 0,0 1 0,0 0 0,0 0 0,0 1 0,8 5 0,37 30 0,-33-25 0,47 39 0,128 97 0,-178-138 0,-4-5 0,-1 1 0,8 8 0,-16-13 0,0-1 0,1 0 0,-1 0 0,0 0 0,0 0 0,0-1 0,1 1 0,-1 0 0,1 0 0,-1-1 0,2 1 0,-2-1 0,0 0 0,-1 0 0,1 0 0,0 0 0,0 0 0,0 0 0,-1 0 0,1 0 0,0 0 0,0-1 0,-1 1 0,1 0 0,0-1 0,0 1 0,-1 0 0,1-1 0,0 1 0,-1-1 0,1 1 0,0-1 0,-1 0 0,1 1 0,0-2 0,4-4 0,-1 0 0,1-1 0,-1 0 0,-1 1 0,5-12 0,12-40 0,-7 18 0,-1 5 0,-1 3 0,2 0 0,18-34 0,-25 55 0,-1 0 0,-1-1 0,0 0 0,3-19 0,6-16 0,-6 24 0,-1 0 0,-1 0 0,-1-1 0,-1 1 0,-1-1 0,-1-27 0,-1 45-105,0 0-105,0-1 0,0 1 0,-1 0 0,0 0 0,-2-7 0,-2-1-6616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39:07.2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0 190 24575,'7'-11'0,"0"1"0,1 0 0,0 0 0,0 1 0,16-14 0,2-3 0,58-55 0,-83 80 0,1 0 0,-1 0 0,0 0 0,0 0 0,1 0 0,-1 1 0,0-1 0,1 1 0,-1-1 0,1 1 0,-1-1 0,0 1 0,1 0 0,-1 0 0,1 0 0,-1 0 0,1 0 0,-1 0 0,3 0 0,-1 1 0,0 0 0,0 0 0,0 0 0,-1 1 0,1-1 0,-1 1 0,1-1 0,-1 1 0,4 2 0,1 4 0,1-1 0,-1 1 0,0 1 0,7 12 0,2 6 0,-2 1 0,-1 0 0,16 55 0,-28-80 0,0 0 0,0 0 0,0 0 0,1-1 0,-1 1 0,4 4 0,-5-7 0,1 1 0,-1-1 0,0 1 0,1-1 0,-1 0 0,1 1 0,0-1 0,-1 0 0,1 1 0,-1-1 0,1 0 0,-1 0 0,1 1 0,0-1 0,-1 0 0,1 0 0,-1 0 0,1 0 0,0 0 0,-1 0 0,1 0 0,0 0 0,-1 0 0,1 0 0,0 0 0,-1 0 0,1-1 0,-1 1 0,1 0 0,-1 0 0,1-1 0,0 1 0,-1 0 0,1-1 0,-1 1 0,1-1 0,12-9 0,-1-1 0,0-1 0,17-21 0,-7 7 0,-14 17 0,2-2 0,0 0 0,0 1 0,22-17 0,-31 27 0,-1-1 0,1 1 0,0-1 0,0 0 0,0 1 0,-1 0 0,1-1 0,0 1 0,0-1 0,0 1 0,0 0 0,0 0 0,0-1 0,0 1 0,0 0 0,0 0 0,0 0 0,0 0 0,0 0 0,0 1 0,0-1 0,0 0 0,1 1 0,-1 0 0,0-1 0,0 1 0,0 0 0,-1 0 0,1 0 0,0 0 0,-1 0 0,1 0 0,-1 0 0,1 0 0,-1 0 0,1 0 0,-1 0 0,0 1 0,1-1 0,-1 0 0,0 0 0,0 0 0,0 2 0,0 20 0,0 1 0,-2 0 0,-1-1 0,-9 38 0,10-54 0,-9 61-1365,7-51-5461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39:08.0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160 30 24575,'-3'1'0,"0"-1"0,0 1 0,0 0 0,0-1 0,-1 2 0,1-1 0,0 0 0,1 0 0,-1 1 0,0 0 0,-4 2 0,0 2 0,-1 0 0,-9 11 0,8-7 0,0 0 0,1 1 0,0 0 0,0 0 0,2 1 0,-1 0 0,2 0 0,-1 1 0,2-1 0,-1 1 0,2 0 0,0 1 0,0-1 0,2 0 0,-1 24 0,2-34 0,0 0 0,0 0 0,0 0 0,1 0 0,-1 0 0,1 0 0,0-1 0,0 1 0,0 0 0,0 0 0,1 0 0,-1-1 0,4 5 0,-4-5 0,1 0 0,-1-1 0,1 1 0,0-1 0,0 1 0,0-1 0,0 0 0,0 0 0,0 1 0,0-2 0,1 1 0,-1 0 0,0 0 0,1-1 0,-1 1 0,0-1 0,1 1 0,2-1 0,-1 0 0,0 0 0,0-1 0,0 1 0,0-1 0,-1 0 0,1 0 0,0 0 0,-1 0 0,1 0 0,-1-1 0,6-3 0,-4 2 0,0-1 0,0 0 0,-1 0 0,1 0 0,-1 0 0,6-8 0,-1-2 0,0 0 0,-1-1 0,0 0 0,7-22 0,-8 20 0,-2 0 0,0-1 0,-1 0 0,0 0 0,-2 0 0,0 0 0,-2-33 0,0 49 0,0 0 0,0 1 0,0-1 0,-1 1 0,1-1 0,-1 1 0,1 0 0,-1-1 0,1 1 0,-1-1 0,0 1 0,0 0 0,0-1 0,0 1 0,0 0 0,0 0 0,0 0 0,0 0 0,0 0 0,0 0 0,-1 0 0,1 0 0,0 0 0,-1 1 0,1-1 0,0 1 0,-1-1 0,1 1 0,-1-1 0,-2 1 0,-4-2 0,0 2 0,0-1 0,0 1 0,-14 2 0,7-1 0,-44 2-1365,43-3-5461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39:08.8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24575,'1'0'0,"0"0"0,-1 1 0,1-1 0,0 0 0,0 0 0,-1 0 0,1 1 0,0-1 0,0 0 0,-1 1 0,1-1 0,0 1 0,-1-1 0,1 1 0,-1-1 0,1 1 0,-1-1 0,1 1 0,-1-1 0,1 1 0,-1 0 0,1-1 0,-1 1 0,0 0 0,1-1 0,-1 1 0,0 1 0,5 23 0,-4-22 0,7 83 0,7 51 0,-11-112 0,3 19 0,-6-39 0,0-1 0,0 0 0,1 0 0,-1 0 0,1-1 0,0 1 0,4 6 0,-5-9 0,0 0 0,-1-1 0,1 1 0,0-1 0,0 1 0,-1 0 0,1-1 0,0 1 0,0-1 0,0 0 0,0 1 0,0-1 0,-1 0 0,1 0 0,0 1 0,0-1 0,0 0 0,0 0 0,0 0 0,0 0 0,0 0 0,0 0 0,0 0 0,0-1 0,0 1 0,0 0 0,0 0 0,0-1 0,-1 1 0,1 0 0,0-1 0,0 1 0,0-1 0,-1 0 0,2 0 0,4-4 0,0 1 0,0-1 0,7-10 0,-9 11 0,70-87 130,-7 8-1625,-51 65-5331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44.png"/><Relationship Id="rId18" Type="http://schemas.openxmlformats.org/officeDocument/2006/relationships/customXml" Target="../ink/ink14.xml"/><Relationship Id="rId3" Type="http://schemas.openxmlformats.org/officeDocument/2006/relationships/image" Target="../media/image39.png"/><Relationship Id="rId21" Type="http://schemas.openxmlformats.org/officeDocument/2006/relationships/image" Target="../media/image48.png"/><Relationship Id="rId7" Type="http://schemas.openxmlformats.org/officeDocument/2006/relationships/image" Target="../media/image41.png"/><Relationship Id="rId12" Type="http://schemas.openxmlformats.org/officeDocument/2006/relationships/customXml" Target="../ink/ink11.xml"/><Relationship Id="rId17" Type="http://schemas.openxmlformats.org/officeDocument/2006/relationships/image" Target="../media/image46.png"/><Relationship Id="rId2" Type="http://schemas.openxmlformats.org/officeDocument/2006/relationships/customXml" Target="../ink/ink6.xml"/><Relationship Id="rId16" Type="http://schemas.openxmlformats.org/officeDocument/2006/relationships/customXml" Target="../ink/ink13.xml"/><Relationship Id="rId20" Type="http://schemas.openxmlformats.org/officeDocument/2006/relationships/customXml" Target="../ink/ink15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8.xml"/><Relationship Id="rId11" Type="http://schemas.openxmlformats.org/officeDocument/2006/relationships/image" Target="../media/image43.png"/><Relationship Id="rId5" Type="http://schemas.openxmlformats.org/officeDocument/2006/relationships/image" Target="../media/image40.png"/><Relationship Id="rId15" Type="http://schemas.openxmlformats.org/officeDocument/2006/relationships/image" Target="../media/image45.png"/><Relationship Id="rId23" Type="http://schemas.openxmlformats.org/officeDocument/2006/relationships/image" Target="../media/image49.png"/><Relationship Id="rId10" Type="http://schemas.openxmlformats.org/officeDocument/2006/relationships/customXml" Target="../ink/ink10.xml"/><Relationship Id="rId19" Type="http://schemas.openxmlformats.org/officeDocument/2006/relationships/image" Target="../media/image47.png"/><Relationship Id="rId4" Type="http://schemas.openxmlformats.org/officeDocument/2006/relationships/customXml" Target="../ink/ink7.xml"/><Relationship Id="rId9" Type="http://schemas.openxmlformats.org/officeDocument/2006/relationships/image" Target="../media/image42.png"/><Relationship Id="rId14" Type="http://schemas.openxmlformats.org/officeDocument/2006/relationships/customXml" Target="../ink/ink12.xml"/><Relationship Id="rId22" Type="http://schemas.openxmlformats.org/officeDocument/2006/relationships/customXml" Target="../ink/ink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customXml" Target="../ink/ink25.xml"/><Relationship Id="rId26" Type="http://schemas.openxmlformats.org/officeDocument/2006/relationships/customXml" Target="../ink/ink29.xml"/><Relationship Id="rId39" Type="http://schemas.openxmlformats.org/officeDocument/2006/relationships/image" Target="../media/image68.png"/><Relationship Id="rId21" Type="http://schemas.openxmlformats.org/officeDocument/2006/relationships/image" Target="../media/image59.png"/><Relationship Id="rId34" Type="http://schemas.openxmlformats.org/officeDocument/2006/relationships/customXml" Target="../ink/ink33.xml"/><Relationship Id="rId7" Type="http://schemas.openxmlformats.org/officeDocument/2006/relationships/image" Target="../media/image52.png"/><Relationship Id="rId2" Type="http://schemas.openxmlformats.org/officeDocument/2006/relationships/customXml" Target="../ink/ink17.xml"/><Relationship Id="rId16" Type="http://schemas.openxmlformats.org/officeDocument/2006/relationships/customXml" Target="../ink/ink24.xml"/><Relationship Id="rId20" Type="http://schemas.openxmlformats.org/officeDocument/2006/relationships/customXml" Target="../ink/ink26.xml"/><Relationship Id="rId29" Type="http://schemas.openxmlformats.org/officeDocument/2006/relationships/image" Target="../media/image63.png"/><Relationship Id="rId41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image" Target="../media/image54.png"/><Relationship Id="rId24" Type="http://schemas.openxmlformats.org/officeDocument/2006/relationships/customXml" Target="../ink/ink28.xml"/><Relationship Id="rId32" Type="http://schemas.openxmlformats.org/officeDocument/2006/relationships/customXml" Target="../ink/ink32.xml"/><Relationship Id="rId37" Type="http://schemas.openxmlformats.org/officeDocument/2006/relationships/image" Target="../media/image67.png"/><Relationship Id="rId40" Type="http://schemas.openxmlformats.org/officeDocument/2006/relationships/customXml" Target="../ink/ink36.xml"/><Relationship Id="rId5" Type="http://schemas.openxmlformats.org/officeDocument/2006/relationships/image" Target="../media/image51.png"/><Relationship Id="rId15" Type="http://schemas.openxmlformats.org/officeDocument/2006/relationships/image" Target="../media/image56.png"/><Relationship Id="rId23" Type="http://schemas.openxmlformats.org/officeDocument/2006/relationships/image" Target="../media/image60.png"/><Relationship Id="rId28" Type="http://schemas.openxmlformats.org/officeDocument/2006/relationships/customXml" Target="../ink/ink30.xml"/><Relationship Id="rId36" Type="http://schemas.openxmlformats.org/officeDocument/2006/relationships/customXml" Target="../ink/ink34.xml"/><Relationship Id="rId10" Type="http://schemas.openxmlformats.org/officeDocument/2006/relationships/customXml" Target="../ink/ink21.xml"/><Relationship Id="rId19" Type="http://schemas.openxmlformats.org/officeDocument/2006/relationships/image" Target="../media/image58.png"/><Relationship Id="rId31" Type="http://schemas.openxmlformats.org/officeDocument/2006/relationships/image" Target="../media/image64.png"/><Relationship Id="rId4" Type="http://schemas.openxmlformats.org/officeDocument/2006/relationships/customXml" Target="../ink/ink18.xml"/><Relationship Id="rId9" Type="http://schemas.openxmlformats.org/officeDocument/2006/relationships/image" Target="../media/image53.png"/><Relationship Id="rId14" Type="http://schemas.openxmlformats.org/officeDocument/2006/relationships/customXml" Target="../ink/ink23.xml"/><Relationship Id="rId22" Type="http://schemas.openxmlformats.org/officeDocument/2006/relationships/customXml" Target="../ink/ink27.xml"/><Relationship Id="rId27" Type="http://schemas.openxmlformats.org/officeDocument/2006/relationships/image" Target="../media/image62.png"/><Relationship Id="rId30" Type="http://schemas.openxmlformats.org/officeDocument/2006/relationships/customXml" Target="../ink/ink31.xml"/><Relationship Id="rId35" Type="http://schemas.openxmlformats.org/officeDocument/2006/relationships/image" Target="../media/image66.png"/><Relationship Id="rId8" Type="http://schemas.openxmlformats.org/officeDocument/2006/relationships/customXml" Target="../ink/ink20.xml"/><Relationship Id="rId3" Type="http://schemas.openxmlformats.org/officeDocument/2006/relationships/image" Target="../media/image50.png"/><Relationship Id="rId12" Type="http://schemas.openxmlformats.org/officeDocument/2006/relationships/customXml" Target="../ink/ink22.xml"/><Relationship Id="rId17" Type="http://schemas.openxmlformats.org/officeDocument/2006/relationships/image" Target="../media/image57.png"/><Relationship Id="rId25" Type="http://schemas.openxmlformats.org/officeDocument/2006/relationships/image" Target="../media/image61.png"/><Relationship Id="rId33" Type="http://schemas.openxmlformats.org/officeDocument/2006/relationships/image" Target="../media/image65.png"/><Relationship Id="rId38" Type="http://schemas.openxmlformats.org/officeDocument/2006/relationships/customXml" Target="../ink/ink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std/ops/struct.RangeFrom.html" TargetMode="External"/><Relationship Id="rId7" Type="http://schemas.openxmlformats.org/officeDocument/2006/relationships/hyperlink" Target="https://doc.rust-lang.org/std/ops/struct.RangeToInclusive.html" TargetMode="External"/><Relationship Id="rId2" Type="http://schemas.openxmlformats.org/officeDocument/2006/relationships/hyperlink" Target="https://doc.rust-lang.org/std/ops/struct.Rang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rust-lang.org/std/ops/struct.RangeInclusive.html" TargetMode="External"/><Relationship Id="rId5" Type="http://schemas.openxmlformats.org/officeDocument/2006/relationships/hyperlink" Target="https://doc.rust-lang.org/std/ops/struct.RangeFull.html" TargetMode="External"/><Relationship Id="rId4" Type="http://schemas.openxmlformats.org/officeDocument/2006/relationships/hyperlink" Target="https://doc.rust-lang.org/std/ops/struct.RangeTo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3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A038-07FF-8E4F-9CA4-E711FFCCC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</a:t>
            </a:r>
            <a:r>
              <a:rPr lang="en-US" dirty="0"/>
              <a:t> trait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3351A-B3C8-D059-488F-B6557C102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call(&amp;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::Output;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first_class_by_ref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7D7D7E-DEC8-DCF0-74E2-19A990E272DC}"/>
                  </a:ext>
                </a:extLst>
              </p14:cNvPr>
              <p14:cNvContentPartPr/>
              <p14:nvPr/>
            </p14:nvContentPartPr>
            <p14:xfrm>
              <a:off x="1991058" y="2184924"/>
              <a:ext cx="1176480" cy="660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7D7D7E-DEC8-DCF0-74E2-19A990E272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2418" y="2175924"/>
                <a:ext cx="1194120" cy="67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590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72EFF-77A0-FCA2-E00D-69F4072A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</a:t>
            </a:r>
            <a:r>
              <a:rPr lang="en-US" dirty="0"/>
              <a:t> trait call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CE289-7191-DF04-3ED4-7478C04D6F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||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first_class_by_ref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error[E0525]: expected a closure that implements the `</a:t>
            </a:r>
            <a:r>
              <a:rPr lang="en-US" dirty="0" err="1">
                <a:solidFill>
                  <a:srgbClr val="FF0000"/>
                </a:solidFill>
              </a:rPr>
              <a:t>Fn</a:t>
            </a:r>
            <a:r>
              <a:rPr lang="en-US" dirty="0">
                <a:solidFill>
                  <a:srgbClr val="FF0000"/>
                </a:solidFill>
              </a:rPr>
              <a:t>` trait, but this closure only implements `</a:t>
            </a:r>
            <a:r>
              <a:rPr lang="en-US" dirty="0" err="1">
                <a:solidFill>
                  <a:srgbClr val="FF0000"/>
                </a:solidFill>
              </a:rPr>
              <a:t>FnOnce</a:t>
            </a:r>
            <a:r>
              <a:rPr lang="en-US" dirty="0">
                <a:solidFill>
                  <a:srgbClr val="FF0000"/>
                </a:solidFill>
              </a:rPr>
              <a:t>`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A652A0-6E54-C9CC-9E68-53D6DD2B7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8323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first_class_by_ref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5B32E40-B78B-06C1-E052-6727C7B1768E}"/>
                  </a:ext>
                </a:extLst>
              </p14:cNvPr>
              <p14:cNvContentPartPr/>
              <p14:nvPr/>
            </p14:nvContentPartPr>
            <p14:xfrm>
              <a:off x="4148178" y="2213724"/>
              <a:ext cx="360360" cy="435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5B32E40-B78B-06C1-E052-6727C7B176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9538" y="2204724"/>
                <a:ext cx="378000" cy="45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802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72EFF-77A0-FCA2-E00D-69F4072A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</a:t>
            </a:r>
            <a:r>
              <a:rPr lang="en-US" dirty="0"/>
              <a:t> trait call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CE289-7191-DF04-3ED4-7478C04D6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8972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||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latin typeface="JetBrains Mono"/>
              </a:rPr>
              <a:t>first_class_by_ref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to_string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A652A0-6E54-C9CC-9E68-53D6DD2B7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8323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first_class_by_ref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047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1EB04-32B3-2D85-E1C8-03CAE339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</a:t>
            </a:r>
            <a:r>
              <a:rPr lang="en-US" dirty="0"/>
              <a:t> trait call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5B011-E98F-DCE7-B7F5-F3F45E3B6A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||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drop(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JetBrains Mono"/>
              </a:rPr>
              <a:t>error[E0505]: cannot move out of `a` because it is borrowed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769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BAD62-C74B-3F2A-609C-386859DE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</a:t>
            </a:r>
            <a:r>
              <a:rPr lang="en-US" dirty="0"/>
              <a:t> trait call and mutation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5A461-1A91-16EF-3E7A-E1A6AF6FB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||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 err="1"/>
              <a:t>first_class_by_ref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error[E0525]: expected a closure that implements the `</a:t>
            </a:r>
            <a:r>
              <a:rPr lang="en-US" dirty="0" err="1">
                <a:solidFill>
                  <a:srgbClr val="FF0000"/>
                </a:solidFill>
              </a:rPr>
              <a:t>Fn</a:t>
            </a:r>
            <a:r>
              <a:rPr lang="en-US" dirty="0">
                <a:solidFill>
                  <a:srgbClr val="FF0000"/>
                </a:solidFill>
              </a:rPr>
              <a:t>` trait, but this closure only implements `</a:t>
            </a:r>
            <a:r>
              <a:rPr lang="en-US" dirty="0" err="1">
                <a:solidFill>
                  <a:srgbClr val="FF0000"/>
                </a:solidFill>
              </a:rPr>
              <a:t>FnMut</a:t>
            </a:r>
            <a:r>
              <a:rPr lang="en-US" dirty="0">
                <a:solidFill>
                  <a:srgbClr val="FF0000"/>
                </a:solidFill>
              </a:rPr>
              <a:t>`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8A39F-2C3A-285A-5E5E-E3F55A8319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first_class_by_ref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526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9910-AEB1-8AAB-C1BC-B092BD645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FnMut</a:t>
            </a:r>
            <a:r>
              <a:rPr lang="en-US" dirty="0"/>
              <a:t> trait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A07D3C-7AB2-3D8B-58E2-9BD02E325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first_class_by_mutref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&gt; Hi World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&gt; Hi World </a:t>
            </a:r>
            <a:r>
              <a:rPr lang="en-US" i="1" dirty="0" err="1">
                <a:solidFill>
                  <a:srgbClr val="8C8C8C"/>
                </a:solidFill>
                <a:latin typeface="JetBrains Mono"/>
              </a:rPr>
              <a:t>World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A75C69-FA59-44AF-36CD-653E7A4B2289}"/>
                  </a:ext>
                </a:extLst>
              </p14:cNvPr>
              <p14:cNvContentPartPr/>
              <p14:nvPr/>
            </p14:nvContentPartPr>
            <p14:xfrm>
              <a:off x="2860818" y="2092764"/>
              <a:ext cx="1889640" cy="880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A75C69-FA59-44AF-36CD-653E7A4B22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1818" y="2084124"/>
                <a:ext cx="1907280" cy="89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831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D830308-97EF-80AF-5DBD-E442A436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FnMut</a:t>
            </a:r>
            <a:r>
              <a:rPr lang="en-US" dirty="0"/>
              <a:t> trait</a:t>
            </a:r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A7A5FF4-894D-5CC4-E3E8-A7E860455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||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first_class_by_mutref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Hi World </a:t>
            </a:r>
            <a:r>
              <a:rPr lang="en-US" i="1" dirty="0" err="1">
                <a:solidFill>
                  <a:srgbClr val="8C8C8C"/>
                </a:solidFill>
                <a:effectLst/>
                <a:latin typeface="JetBrains Mono"/>
              </a:rPr>
              <a:t>World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F18C1DE-9352-9681-43D0-C656EB362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689834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first_class_by_mutref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&gt; Hi World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&gt; Hi World </a:t>
            </a:r>
            <a:r>
              <a:rPr lang="en-US" i="1" dirty="0" err="1">
                <a:solidFill>
                  <a:srgbClr val="8C8C8C"/>
                </a:solidFill>
                <a:latin typeface="JetBrains Mono"/>
              </a:rPr>
              <a:t>World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4780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7494C6-A837-CADF-BAF7-4E4AA3406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 relation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320B4-938B-2244-A596-3AF711F59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0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FnOnce</a:t>
            </a:r>
            <a:endParaRPr lang="en-US" dirty="0">
              <a:solidFill>
                <a:srgbClr val="000000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call_once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20999D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/>
              <a:t>FnMut</a:t>
            </a:r>
            <a:endParaRPr lang="en-US" dirty="0"/>
          </a:p>
          <a:p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call_once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/>
              <a:t>Fn</a:t>
            </a:r>
            <a:endParaRPr lang="en-US" dirty="0"/>
          </a:p>
          <a:p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call_once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20999D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call_mut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20999D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call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::Output;</a:t>
            </a:r>
          </a:p>
        </p:txBody>
      </p:sp>
    </p:spTree>
    <p:extLst>
      <p:ext uri="{BB962C8B-B14F-4D97-AF65-F5344CB8AC3E}">
        <p14:creationId xmlns:p14="http://schemas.microsoft.com/office/powerpoint/2010/main" val="310439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4E4D3-B943-38EE-4731-9160B43E3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FnOnce</a:t>
            </a:r>
            <a:r>
              <a:rPr lang="en-US" dirty="0"/>
              <a:t> declared </a:t>
            </a:r>
            <a:r>
              <a:rPr lang="en-US" dirty="0" err="1"/>
              <a:t>call_once</a:t>
            </a:r>
            <a:r>
              <a:rPr lang="en-US" dirty="0"/>
              <a:t> only?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199F5-F180-62B3-575C-906CAB6DD1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|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|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first_class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first_class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1481E1A-7769-B549-3563-BCCE9EF3F4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call_once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20999D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endParaRPr lang="ru-R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C9BB7-12C8-08F1-CD7D-485C21CBA888}"/>
              </a:ext>
            </a:extLst>
          </p:cNvPr>
          <p:cNvGrpSpPr/>
          <p:nvPr/>
        </p:nvGrpSpPr>
        <p:grpSpPr>
          <a:xfrm>
            <a:off x="1577390" y="1465551"/>
            <a:ext cx="3727080" cy="958680"/>
            <a:chOff x="1577390" y="1465551"/>
            <a:chExt cx="3727080" cy="95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D6EED3B-7F9F-789E-C39C-4CD047E6DEC6}"/>
                    </a:ext>
                  </a:extLst>
                </p14:cNvPr>
                <p14:cNvContentPartPr/>
                <p14:nvPr/>
              </p14:nvContentPartPr>
              <p14:xfrm>
                <a:off x="1577390" y="1576431"/>
                <a:ext cx="3558600" cy="847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D6EED3B-7F9F-789E-C39C-4CD047E6DEC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68390" y="1567791"/>
                  <a:ext cx="3576240" cy="86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6B99DB4-D2EF-011F-0FFD-0CA488442829}"/>
                    </a:ext>
                  </a:extLst>
                </p14:cNvPr>
                <p14:cNvContentPartPr/>
                <p14:nvPr/>
              </p14:nvContentPartPr>
              <p14:xfrm>
                <a:off x="4610750" y="1465551"/>
                <a:ext cx="205920" cy="132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6B99DB4-D2EF-011F-0FFD-0CA4884428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01750" y="1456911"/>
                  <a:ext cx="2235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27DD3B3-8589-4E85-886B-108D71C4A263}"/>
                    </a:ext>
                  </a:extLst>
                </p14:cNvPr>
                <p14:cNvContentPartPr/>
                <p14:nvPr/>
              </p14:nvContentPartPr>
              <p14:xfrm>
                <a:off x="4926110" y="1544751"/>
                <a:ext cx="80640" cy="128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27DD3B3-8589-4E85-886B-108D71C4A2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17470" y="1535751"/>
                  <a:ext cx="982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16B167F-2AAD-3A97-E3C4-4B9EE1E34213}"/>
                    </a:ext>
                  </a:extLst>
                </p14:cNvPr>
                <p14:cNvContentPartPr/>
                <p14:nvPr/>
              </p14:nvContentPartPr>
              <p14:xfrm>
                <a:off x="5057510" y="1564191"/>
                <a:ext cx="106920" cy="137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16B167F-2AAD-3A97-E3C4-4B9EE1E3421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48510" y="1555191"/>
                  <a:ext cx="1245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14493C7-BBC0-8894-35A4-30422BA70462}"/>
                    </a:ext>
                  </a:extLst>
                </p14:cNvPr>
                <p14:cNvContentPartPr/>
                <p14:nvPr/>
              </p14:nvContentPartPr>
              <p14:xfrm>
                <a:off x="5159750" y="1662831"/>
                <a:ext cx="14472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14493C7-BBC0-8894-35A4-30422BA7046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51110" y="1654191"/>
                  <a:ext cx="16236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B447418-CD7F-965D-2D6B-AA59F8B87C4E}"/>
              </a:ext>
            </a:extLst>
          </p:cNvPr>
          <p:cNvGrpSpPr/>
          <p:nvPr/>
        </p:nvGrpSpPr>
        <p:grpSpPr>
          <a:xfrm>
            <a:off x="2462630" y="4831551"/>
            <a:ext cx="1771920" cy="216000"/>
            <a:chOff x="2462630" y="4831551"/>
            <a:chExt cx="177192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85CDB25-570B-C899-992E-AE62F19975B0}"/>
                    </a:ext>
                  </a:extLst>
                </p14:cNvPr>
                <p14:cNvContentPartPr/>
                <p14:nvPr/>
              </p14:nvContentPartPr>
              <p14:xfrm>
                <a:off x="2462630" y="4831551"/>
                <a:ext cx="1771920" cy="216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85CDB25-570B-C899-992E-AE62F19975B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53630" y="4822551"/>
                  <a:ext cx="17895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5383074-B186-F482-5110-284AEA7405FA}"/>
                    </a:ext>
                  </a:extLst>
                </p14:cNvPr>
                <p14:cNvContentPartPr/>
                <p14:nvPr/>
              </p14:nvContentPartPr>
              <p14:xfrm>
                <a:off x="2933870" y="4877631"/>
                <a:ext cx="175320" cy="85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5383074-B186-F482-5110-284AEA7405F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24870" y="4868631"/>
                  <a:ext cx="1929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C3D758C-9429-B564-6215-2F4592F15943}"/>
                    </a:ext>
                  </a:extLst>
                </p14:cNvPr>
                <p14:cNvContentPartPr/>
                <p14:nvPr/>
              </p14:nvContentPartPr>
              <p14:xfrm>
                <a:off x="3163550" y="4874391"/>
                <a:ext cx="118080" cy="92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C3D758C-9429-B564-6215-2F4592F1594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54910" y="4865751"/>
                  <a:ext cx="1357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4C813D1-9109-425C-7918-5D5234F85205}"/>
                    </a:ext>
                  </a:extLst>
                </p14:cNvPr>
                <p14:cNvContentPartPr/>
                <p14:nvPr/>
              </p14:nvContentPartPr>
              <p14:xfrm>
                <a:off x="3353990" y="4883751"/>
                <a:ext cx="84240" cy="82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4C813D1-9109-425C-7918-5D5234F8520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44990" y="4875111"/>
                  <a:ext cx="1018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A8CA8B5-348E-EA0B-A035-43F6D7F2BF64}"/>
                    </a:ext>
                  </a:extLst>
                </p14:cNvPr>
                <p14:cNvContentPartPr/>
                <p14:nvPr/>
              </p14:nvContentPartPr>
              <p14:xfrm>
                <a:off x="3440750" y="4886991"/>
                <a:ext cx="131400" cy="109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A8CA8B5-348E-EA0B-A035-43F6D7F2BF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32110" y="4878351"/>
                  <a:ext cx="149040" cy="12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8634460-C52C-9F0C-18F4-734FDC952717}"/>
                  </a:ext>
                </a:extLst>
              </p14:cNvPr>
              <p14:cNvContentPartPr/>
              <p14:nvPr/>
            </p14:nvContentPartPr>
            <p14:xfrm>
              <a:off x="8073230" y="1665351"/>
              <a:ext cx="776880" cy="6757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8634460-C52C-9F0C-18F4-734FDC95271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64230" y="1656351"/>
                <a:ext cx="794520" cy="69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389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A3DB-1E7A-F129-8F4B-13295D2A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E5D491-6597-E5E4-48D0-EB823707D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second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 =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"Name"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integer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destruct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((x, y):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name, integer }: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452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4D084-4AA5-2D52-864B-CF0C6CB1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Feedback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4E1C-9C90-6906-1275-685C50F4D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4292F"/>
                </a:solidFill>
                <a:effectLst/>
                <a:latin typeface="ui-monospace"/>
              </a:rPr>
              <a:t>self.</a:t>
            </a:r>
            <a:r>
              <a:rPr lang="en-US" b="0" i="0" dirty="0" err="1">
                <a:effectLst/>
                <a:latin typeface="ui-monospace"/>
              </a:rPr>
              <a:t>output</a:t>
            </a:r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 += </a:t>
            </a:r>
            <a:r>
              <a:rPr lang="en-US" b="0" i="0" dirty="0">
                <a:effectLst/>
                <a:latin typeface="ui-monospace"/>
              </a:rPr>
              <a:t>&amp;*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ui-monospace"/>
              </a:rPr>
              <a:t>push.</a:t>
            </a:r>
            <a:r>
              <a:rPr lang="en-US" b="0" i="0" dirty="0" err="1">
                <a:effectLst/>
                <a:latin typeface="ui-monospace"/>
              </a:rPr>
              <a:t>value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ui-monospace"/>
              </a:rPr>
              <a:t>.</a:t>
            </a:r>
            <a:r>
              <a:rPr lang="en-US" b="0" i="0" dirty="0" err="1">
                <a:effectLst/>
                <a:latin typeface="ui-monospace"/>
              </a:rPr>
              <a:t>to_string</a:t>
            </a:r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();</a:t>
            </a:r>
          </a:p>
          <a:p>
            <a:r>
              <a:rPr lang="en-US" dirty="0" err="1"/>
              <a:t>self.stack.pop</a:t>
            </a:r>
            <a:r>
              <a:rPr lang="en-US" dirty="0"/>
              <a:t>().unwrap();</a:t>
            </a:r>
          </a:p>
          <a:p>
            <a:r>
              <a:rPr lang="nb-NO" dirty="0"/>
              <a:t>assert!(self.stack.len() &gt;= 2);</a:t>
            </a:r>
          </a:p>
          <a:p>
            <a:r>
              <a:rPr lang="en-US" dirty="0"/>
              <a:t>assert!(</a:t>
            </a:r>
            <a:r>
              <a:rPr lang="en-US" dirty="0" err="1"/>
              <a:t>self.stack.len</a:t>
            </a:r>
            <a:r>
              <a:rPr lang="en-US" dirty="0"/>
              <a:t>() &gt;= 2, "Exec '</a:t>
            </a:r>
            <a:r>
              <a:rPr lang="en-US" dirty="0" err="1"/>
              <a:t>Summ</a:t>
            </a:r>
            <a:r>
              <a:rPr lang="en-US" dirty="0"/>
              <a:t>' requires at least two values on the stack.");</a:t>
            </a:r>
          </a:p>
          <a:p>
            <a:r>
              <a:rPr lang="en-US" dirty="0"/>
              <a:t>let </a:t>
            </a:r>
            <a:r>
              <a:rPr lang="en-US" dirty="0" err="1"/>
              <a:t>new_line</a:t>
            </a:r>
            <a:r>
              <a:rPr lang="en-US" dirty="0"/>
              <a:t> = format!("push {}\n", </a:t>
            </a:r>
            <a:r>
              <a:rPr lang="en-US" dirty="0" err="1"/>
              <a:t>push.value</a:t>
            </a:r>
            <a:r>
              <a:rPr lang="en-US" dirty="0"/>
              <a:t>);</a:t>
            </a:r>
            <a:endParaRPr lang="en-US" b="0" i="0" dirty="0">
              <a:solidFill>
                <a:srgbClr val="24292F"/>
              </a:solidFill>
              <a:effectLst/>
              <a:latin typeface="ui-monospace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587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CA4C-A312-1BD8-C5F9-729460961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r>
              <a:rPr lang="en-US" dirty="0"/>
              <a:t> and wildcard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ABF30-EE19-1F55-68B8-06BE35146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_)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[_,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second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 =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"Name"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.. }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destruct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((x, _):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name, .. }: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486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41AE-D7F3-B258-9814-AAE45F80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Discriminated union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CCCA29-9D06-1292-B91D-DF1745EB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union data structure that holds various objects, with one of the objects identified directly by a discriminant. (</a:t>
            </a:r>
            <a:r>
              <a:rPr lang="en-US" dirty="0" err="1"/>
              <a:t>ibm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enum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Cashier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Laborer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Supervisor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Director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51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A991-43AB-8EE9-6F35-8F35C130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a union of structs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15304-17DD-7BAB-E281-8C8DE2B52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enum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Cashier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Laborer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Supervisor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Director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E0DFC7-C0B6-6161-421B-00AFB4372078}"/>
              </a:ext>
            </a:extLst>
          </p:cNvPr>
          <p:cNvGrpSpPr/>
          <p:nvPr/>
        </p:nvGrpSpPr>
        <p:grpSpPr>
          <a:xfrm>
            <a:off x="5646830" y="1754631"/>
            <a:ext cx="4213440" cy="3593880"/>
            <a:chOff x="5646830" y="1754631"/>
            <a:chExt cx="4213440" cy="359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4E62B8D-4650-9406-467C-5D9321B70215}"/>
                    </a:ext>
                  </a:extLst>
                </p14:cNvPr>
                <p14:cNvContentPartPr/>
                <p14:nvPr/>
              </p14:nvContentPartPr>
              <p14:xfrm>
                <a:off x="5646830" y="1754631"/>
                <a:ext cx="4213440" cy="3593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4E62B8D-4650-9406-467C-5D9321B7021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37830" y="1745991"/>
                  <a:ext cx="4231080" cy="36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DCE24B3-248D-B572-01D0-824371516B1E}"/>
                    </a:ext>
                  </a:extLst>
                </p14:cNvPr>
                <p14:cNvContentPartPr/>
                <p14:nvPr/>
              </p14:nvContentPartPr>
              <p14:xfrm>
                <a:off x="5915390" y="2370231"/>
                <a:ext cx="3634560" cy="74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DCE24B3-248D-B572-01D0-824371516B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06390" y="2361231"/>
                  <a:ext cx="36522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68A4B69-E56D-BF45-C37C-FF90F6FB0D4E}"/>
                    </a:ext>
                  </a:extLst>
                </p14:cNvPr>
                <p14:cNvContentPartPr/>
                <p14:nvPr/>
              </p14:nvContentPartPr>
              <p14:xfrm>
                <a:off x="6110150" y="1997631"/>
                <a:ext cx="174600" cy="186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68A4B69-E56D-BF45-C37C-FF90F6FB0D4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01510" y="1988991"/>
                  <a:ext cx="1922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7174592-5EA8-9C60-F230-9B66D817A2CC}"/>
                    </a:ext>
                  </a:extLst>
                </p14:cNvPr>
                <p14:cNvContentPartPr/>
                <p14:nvPr/>
              </p14:nvContentPartPr>
              <p14:xfrm>
                <a:off x="6361430" y="2002671"/>
                <a:ext cx="218520" cy="186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7174592-5EA8-9C60-F230-9B66D817A2C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52790" y="1993671"/>
                  <a:ext cx="2361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4C751B7-8787-A11B-060C-1F9044E58E95}"/>
                    </a:ext>
                  </a:extLst>
                </p14:cNvPr>
                <p14:cNvContentPartPr/>
                <p14:nvPr/>
              </p14:nvContentPartPr>
              <p14:xfrm>
                <a:off x="6733670" y="2049831"/>
                <a:ext cx="18720" cy="198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4C751B7-8787-A11B-060C-1F9044E58E9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24670" y="2040831"/>
                  <a:ext cx="363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1D02524-BFF1-4282-7507-C4AD6F2AA09B}"/>
                    </a:ext>
                  </a:extLst>
                </p14:cNvPr>
                <p14:cNvContentPartPr/>
                <p14:nvPr/>
              </p14:nvContentPartPr>
              <p14:xfrm>
                <a:off x="6768950" y="2053431"/>
                <a:ext cx="103680" cy="199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1D02524-BFF1-4282-7507-C4AD6F2AA09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0310" y="2044791"/>
                  <a:ext cx="1213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70D0E1A-139C-FC28-9A29-6CE84D5A7C7F}"/>
                    </a:ext>
                  </a:extLst>
                </p14:cNvPr>
                <p14:cNvContentPartPr/>
                <p14:nvPr/>
              </p14:nvContentPartPr>
              <p14:xfrm>
                <a:off x="7037870" y="2088711"/>
                <a:ext cx="360" cy="159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70D0E1A-139C-FC28-9A29-6CE84D5A7C7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28870" y="2079711"/>
                  <a:ext cx="18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2D0E481-975D-43B0-24F8-BD553324E8EA}"/>
                    </a:ext>
                  </a:extLst>
                </p14:cNvPr>
                <p14:cNvContentPartPr/>
                <p14:nvPr/>
              </p14:nvContentPartPr>
              <p14:xfrm>
                <a:off x="7048310" y="2049471"/>
                <a:ext cx="146520" cy="231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2D0E481-975D-43B0-24F8-BD553324E8E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39670" y="2040831"/>
                  <a:ext cx="1641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5D31C53-7CA4-A537-3791-4570DF5DA406}"/>
                    </a:ext>
                  </a:extLst>
                </p14:cNvPr>
                <p14:cNvContentPartPr/>
                <p14:nvPr/>
              </p14:nvContentPartPr>
              <p14:xfrm>
                <a:off x="7371590" y="2100231"/>
                <a:ext cx="187920" cy="192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5D31C53-7CA4-A537-3791-4570DF5DA40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62590" y="2091591"/>
                  <a:ext cx="2055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05669E2-489C-0B2B-57BB-33DC0BF02E77}"/>
                    </a:ext>
                  </a:extLst>
                </p14:cNvPr>
                <p14:cNvContentPartPr/>
                <p14:nvPr/>
              </p14:nvContentPartPr>
              <p14:xfrm>
                <a:off x="7621790" y="2123631"/>
                <a:ext cx="36000" cy="219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05669E2-489C-0B2B-57BB-33DC0BF02E7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12790" y="2114631"/>
                  <a:ext cx="536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8DCEADE-4BE0-6DA4-3A41-96E29E594A9F}"/>
                    </a:ext>
                  </a:extLst>
                </p14:cNvPr>
                <p14:cNvContentPartPr/>
                <p14:nvPr/>
              </p14:nvContentPartPr>
              <p14:xfrm>
                <a:off x="7666430" y="2041191"/>
                <a:ext cx="337680" cy="282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8DCEADE-4BE0-6DA4-3A41-96E29E594A9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57430" y="2032191"/>
                  <a:ext cx="3553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77A8019-7971-5ADF-AC62-E561C913C652}"/>
                    </a:ext>
                  </a:extLst>
                </p14:cNvPr>
                <p14:cNvContentPartPr/>
                <p14:nvPr/>
              </p14:nvContentPartPr>
              <p14:xfrm>
                <a:off x="8060270" y="2097351"/>
                <a:ext cx="98640" cy="261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77A8019-7971-5ADF-AC62-E561C913C6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051270" y="2088351"/>
                  <a:ext cx="1162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5DAD286-4BE8-BD48-2D69-71C59194D0E8}"/>
                    </a:ext>
                  </a:extLst>
                </p14:cNvPr>
                <p14:cNvContentPartPr/>
                <p14:nvPr/>
              </p14:nvContentPartPr>
              <p14:xfrm>
                <a:off x="7986830" y="2213271"/>
                <a:ext cx="163080" cy="10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5DAD286-4BE8-BD48-2D69-71C59194D0E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978190" y="2204271"/>
                  <a:ext cx="18072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C01E836-C422-E1B6-9E17-3C07E60DC230}"/>
              </a:ext>
            </a:extLst>
          </p:cNvPr>
          <p:cNvGrpSpPr/>
          <p:nvPr/>
        </p:nvGrpSpPr>
        <p:grpSpPr>
          <a:xfrm>
            <a:off x="5945630" y="2689191"/>
            <a:ext cx="2571840" cy="1514880"/>
            <a:chOff x="5945630" y="2689191"/>
            <a:chExt cx="2571840" cy="151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624D2F8-9517-4502-A349-510CEA7AE8B3}"/>
                    </a:ext>
                  </a:extLst>
                </p14:cNvPr>
                <p14:cNvContentPartPr/>
                <p14:nvPr/>
              </p14:nvContentPartPr>
              <p14:xfrm>
                <a:off x="5945630" y="2689191"/>
                <a:ext cx="579240" cy="370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624D2F8-9517-4502-A349-510CEA7AE8B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36630" y="2680191"/>
                  <a:ext cx="59688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48AF811-BF65-4173-807F-6E5342651B67}"/>
                    </a:ext>
                  </a:extLst>
                </p14:cNvPr>
                <p14:cNvContentPartPr/>
                <p14:nvPr/>
              </p14:nvContentPartPr>
              <p14:xfrm>
                <a:off x="6227510" y="2703591"/>
                <a:ext cx="596880" cy="408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48AF811-BF65-4173-807F-6E5342651B6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18510" y="2694591"/>
                  <a:ext cx="61452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F7DBF41-B251-BBFB-D62D-D29791C6E933}"/>
                    </a:ext>
                  </a:extLst>
                </p14:cNvPr>
                <p14:cNvContentPartPr/>
                <p14:nvPr/>
              </p14:nvContentPartPr>
              <p14:xfrm>
                <a:off x="6435230" y="2920311"/>
                <a:ext cx="557640" cy="356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F7DBF41-B251-BBFB-D62D-D29791C6E93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26590" y="2911671"/>
                  <a:ext cx="57528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F0A192A-0C24-27AA-30A8-49FEC21DA3DB}"/>
                    </a:ext>
                  </a:extLst>
                </p14:cNvPr>
                <p14:cNvContentPartPr/>
                <p14:nvPr/>
              </p14:nvContentPartPr>
              <p14:xfrm>
                <a:off x="6673550" y="3122271"/>
                <a:ext cx="630720" cy="379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F0A192A-0C24-27AA-30A8-49FEC21DA3D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64910" y="3113271"/>
                  <a:ext cx="64836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A224F4D-0E40-01D0-49C2-24587585E579}"/>
                    </a:ext>
                  </a:extLst>
                </p14:cNvPr>
                <p14:cNvContentPartPr/>
                <p14:nvPr/>
              </p14:nvContentPartPr>
              <p14:xfrm>
                <a:off x="6903230" y="3220551"/>
                <a:ext cx="641160" cy="415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A224F4D-0E40-01D0-49C2-24587585E57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94590" y="3211911"/>
                  <a:ext cx="65880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609ED12-C6D8-8205-84AB-9BB9A3835FF2}"/>
                    </a:ext>
                  </a:extLst>
                </p14:cNvPr>
                <p14:cNvContentPartPr/>
                <p14:nvPr/>
              </p14:nvContentPartPr>
              <p14:xfrm>
                <a:off x="7119950" y="3660471"/>
                <a:ext cx="588600" cy="270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609ED12-C6D8-8205-84AB-9BB9A3835FF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11310" y="3651471"/>
                  <a:ext cx="6062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1998777-6AB9-20BF-6E52-DA7126CEB191}"/>
                    </a:ext>
                  </a:extLst>
                </p14:cNvPr>
                <p14:cNvContentPartPr/>
                <p14:nvPr/>
              </p14:nvContentPartPr>
              <p14:xfrm>
                <a:off x="7774430" y="3877911"/>
                <a:ext cx="743040" cy="326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1998777-6AB9-20BF-6E52-DA7126CEB19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765430" y="3868911"/>
                  <a:ext cx="760680" cy="343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0515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16452-6D1D-C843-4D96-22F4C636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</a:t>
            </a:r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F4772-588E-CF11-FC00-F17BDB46E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praise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"Give me money, no praise!"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Director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bribe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error[E0573]: expected type, found variant `Employee::Director`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6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D308-55B8-4CF6-79CE-E7B4BAA5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and Pattern Matching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F33F7-240B-DCEE-2D8E-959FFD338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employee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Merchandiser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"Ok :`("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Cashier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"Ok :`("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Laborer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"Ok :`("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Supervisor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"Ok :`("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Director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"No, YOU'RE FIRED!"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879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1CE65-88B8-F5BE-0614-A9B15F12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a union of structs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9C681-7A7C-7F55-2E0B-90207ED3C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4548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enum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Merchandiser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Cashier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Laborer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Supervisor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Director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enum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School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University</a:t>
            </a:r>
            <a:br>
              <a:rPr lang="en-US" i="1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A3ED7-7077-A25E-4BC7-3694CBDBA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3679" y="1825625"/>
            <a:ext cx="545999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employee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Merchandiser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age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 =&gt;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Cashier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Laborer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height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width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Supervisor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Director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66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8C04-4AAC-3060-78B0-684FA0D8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instantiate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3E34E-F48E-1593-CA96-2EB84C679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Merchandiser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Cashier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>
                <a:solidFill>
                  <a:srgbClr val="067D17"/>
                </a:solidFill>
                <a:effectLst/>
                <a:latin typeface="JetBrains Mono"/>
              </a:rPr>
              <a:t>Maria"</a:t>
            </a:r>
            <a:r>
              <a:rPr lang="en-US">
                <a:solidFill>
                  <a:srgbClr val="080808"/>
                </a:solidFill>
                <a:effectLst/>
                <a:latin typeface="JetBrains Mono"/>
              </a:rPr>
              <a:t>)));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Director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694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4077-1C1D-74C9-7416-8B2A60CED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AE0A2-9D24-6FCB-A3E3-7701C9218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employee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Merchandiser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age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 =&gt;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age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18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Cashier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(_) 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Laborer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height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_) =&gt; {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height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Supervisor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School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University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/>
              <a:t>Employee::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Director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1000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129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4077-1C1D-74C9-7416-8B2A60CED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is exhaustive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AE0A2-9D24-6FCB-A3E3-7701C9218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(employee: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employee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Merchandiser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age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 =&gt;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if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age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18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10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else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Cashier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(_) =&gt; {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Laborer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height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_) =&gt; {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height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Supervisor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degree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School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{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20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University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{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40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Employee::Director =&gt; { 1000 }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error[E0004]: non-exhaustive patterns: `</a:t>
            </a:r>
            <a:r>
              <a:rPr lang="en-US" dirty="0" err="1">
                <a:solidFill>
                  <a:srgbClr val="FF0000"/>
                </a:solidFill>
              </a:rPr>
              <a:t>fp</a:t>
            </a:r>
            <a:r>
              <a:rPr lang="en-US" dirty="0">
                <a:solidFill>
                  <a:srgbClr val="FF0000"/>
                </a:solidFill>
              </a:rPr>
              <a:t>::Employee::Director` not covered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72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AE37-1C75-6783-615C-4F209894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362A9-AFBD-023E-F596-FABC1922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89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(employee: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employee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Merchandiser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{ name, age } =&gt; {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            if age &gt; 18 { 10 } else { 1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       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Cashier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(_) =&gt; { 5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Laborer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180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_) =&gt; {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200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Supervisor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(degree) =&gt; {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            match degree {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                Degree::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School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=&gt; { 20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                Degree::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University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=&gt; { 40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           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       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Director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=&gt; { 1000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error[E0004]: non-exhaustive patterns: `</a:t>
            </a:r>
            <a:r>
              <a:rPr lang="en-US" dirty="0" err="1">
                <a:solidFill>
                  <a:srgbClr val="FF0000"/>
                </a:solidFill>
              </a:rPr>
              <a:t>fp</a:t>
            </a:r>
            <a:r>
              <a:rPr lang="en-US" dirty="0">
                <a:solidFill>
                  <a:srgbClr val="FF0000"/>
                </a:solidFill>
              </a:rPr>
              <a:t>::Employee::Laborer(0_u32..=179_u32, _)` and `</a:t>
            </a:r>
            <a:r>
              <a:rPr lang="en-US" dirty="0" err="1">
                <a:solidFill>
                  <a:srgbClr val="FF0000"/>
                </a:solidFill>
              </a:rPr>
              <a:t>fp</a:t>
            </a:r>
            <a:r>
              <a:rPr lang="en-US" dirty="0">
                <a:solidFill>
                  <a:srgbClr val="FF0000"/>
                </a:solidFill>
              </a:rPr>
              <a:t>::Employee::Laborer(181_u32..=u32::MAX, _)` not covered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74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2A65B0-8088-361A-456B-A4FC58F2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84AAA-823B-2E3E-EC00-08BD507EA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are treated as first-class citizens</a:t>
            </a:r>
          </a:p>
          <a:p>
            <a:r>
              <a:rPr lang="en-US" strike="sngStrike" dirty="0"/>
              <a:t>Pure functions</a:t>
            </a:r>
          </a:p>
          <a:p>
            <a:r>
              <a:rPr lang="en-US" dirty="0"/>
              <a:t>Recursion (https://docs.rs/tailcall/latest/tailcall/)</a:t>
            </a:r>
          </a:p>
          <a:p>
            <a:r>
              <a:rPr lang="en-US" strike="sngStrike" dirty="0"/>
              <a:t>Lazy evaluation</a:t>
            </a:r>
          </a:p>
          <a:p>
            <a:r>
              <a:rPr lang="en-US" dirty="0"/>
              <a:t>Discriminated Unions</a:t>
            </a:r>
          </a:p>
          <a:p>
            <a:r>
              <a:rPr lang="en-US" dirty="0"/>
              <a:t>Type inference (based on the standard Hindley-Milner)</a:t>
            </a:r>
          </a:p>
        </p:txBody>
      </p:sp>
    </p:spTree>
    <p:extLst>
      <p:ext uri="{BB962C8B-B14F-4D97-AF65-F5344CB8AC3E}">
        <p14:creationId xmlns:p14="http://schemas.microsoft.com/office/powerpoint/2010/main" val="291139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FF6EF-E37A-84ED-9ED1-EA61CC4F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7AB91-E37E-838B-5863-2261150B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match employee {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Merchandiser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{ name, age } =&gt; {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    if age &gt; 18 { 10 } else { 1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Cashier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(_) =&gt; { 5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Laborer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180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.., _) 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200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Laborer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(..=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180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_) 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Supervisor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(degree) =&gt; {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    match degree {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        Degree::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School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=&gt; { 20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        Degree::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University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=&gt; { 40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Director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=&gt; { 1000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5064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25B72-8ED4-63B5-7CBF-965647F4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</a:t>
            </a:r>
            <a:endParaRPr lang="ru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FC2743-18D5-C153-F5FF-6D6E8869D2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8667803"/>
              </p:ext>
            </p:extLst>
          </p:nvPr>
        </p:nvGraphicFramePr>
        <p:xfrm>
          <a:off x="838200" y="3109754"/>
          <a:ext cx="7886700" cy="17830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400377224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152783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892646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start..end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effectLst/>
                          <a:hlinkClick r:id="rId2"/>
                        </a:rPr>
                        <a:t>std::ops::Range</a:t>
                      </a:r>
                      <a:endParaRPr lang="en-US">
                        <a:effectLst/>
                      </a:endParaRP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start ≤ x &lt; end</a:t>
                      </a: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334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start..</a:t>
                      </a: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effectLst/>
                          <a:hlinkClick r:id="rId3"/>
                        </a:rPr>
                        <a:t>std::ops::RangeFrom</a:t>
                      </a:r>
                      <a:endParaRPr lang="en-US">
                        <a:effectLst/>
                      </a:endParaRP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start ≤ x</a:t>
                      </a: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128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..end</a:t>
                      </a: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effectLst/>
                          <a:hlinkClick r:id="rId4"/>
                        </a:rPr>
                        <a:t>std::ops::RangeTo</a:t>
                      </a:r>
                      <a:endParaRPr lang="en-US">
                        <a:effectLst/>
                      </a:endParaRP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 end</a:t>
                      </a: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245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..</a:t>
                      </a: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effectLst/>
                          <a:hlinkClick r:id="rId5"/>
                        </a:rPr>
                        <a:t>std::ops::RangeFull</a:t>
                      </a:r>
                      <a:endParaRPr lang="en-US">
                        <a:effectLst/>
                      </a:endParaRP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-</a:t>
                      </a: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884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start..=end</a:t>
                      </a: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effectLst/>
                          <a:hlinkClick r:id="rId6"/>
                        </a:rPr>
                        <a:t>std::ops::RangeInclusive</a:t>
                      </a:r>
                      <a:endParaRPr lang="en-US">
                        <a:effectLst/>
                      </a:endParaRP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start ≤ x ≤ end</a:t>
                      </a: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979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..=end</a:t>
                      </a: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effectLst/>
                          <a:hlinkClick r:id="rId7"/>
                        </a:rPr>
                        <a:t>std::ops::RangeToInclusive</a:t>
                      </a:r>
                      <a:endParaRPr lang="en-US">
                        <a:effectLst/>
                      </a:endParaRP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≤ end</a:t>
                      </a: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587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181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32F1-4D0D-1158-98C0-4393B85A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EB6A0-49EA-0A69-1D9F-935B95BB7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employee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Merchandiser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{ name, age } =&gt; {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    if age &gt; 18 { 10 } else { 1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Cashier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(_) =&gt; { 5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Laborer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(height, _) =&gt; { height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Supervisor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School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University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Director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=&gt; { 1000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31259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54B7F-D6DE-9E7B-3E7D-79D0424A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6F5D6-6FCF-0E49-A664-84DF91730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employee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Merchandiser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{ name, age } =&gt; {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    if age &gt; 18 { 10 } else { 1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Cashier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(_) =&gt; { 5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Laborer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(180.., _) =&gt; { 200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Laborer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(..=180, _) =&gt; { 200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Supervisor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School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Supervisor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University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Director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=&gt; { 1000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0131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E0F4-B0B2-9894-F92E-D20191F0D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60202-865E-38D1-59DE-F8752047F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employee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Merchandiser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{ name, age } =&gt; {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    if age &gt; 18 { 10 } else { 1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Cashier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(_) =&gt; { 5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Laborer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(180.., _) =&gt; { 200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Laborer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(..=180, _) =&gt; { 200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Supervisor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School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University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Director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=&gt; { 1000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3386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914D8-51B7-5C7C-25BE-2DF5298A5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for Structs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35E1BF-C901-04B6-0C01-6C6DF38FA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Customer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customer</a:t>
            </a:r>
            <a:br>
              <a:rPr lang="en-US" dirty="0">
                <a:solidFill>
                  <a:srgbClr val="000000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Customer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..=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17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 =&gt;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"Don't buy beer, dear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Customer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17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.., .. } =&gt;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"Enjoy your lager"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Customer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.. } =&gt; {}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22B44-13CC-F192-9480-4EC8797510E8}"/>
                  </a:ext>
                </a:extLst>
              </p14:cNvPr>
              <p14:cNvContentPartPr/>
              <p14:nvPr/>
            </p14:nvContentPartPr>
            <p14:xfrm>
              <a:off x="3932311" y="4444542"/>
              <a:ext cx="394560" cy="317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22B44-13CC-F192-9480-4EC8797510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3311" y="4435902"/>
                <a:ext cx="41220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246B237-03D6-C372-F62D-184596F0C51A}"/>
                  </a:ext>
                </a:extLst>
              </p14:cNvPr>
              <p14:cNvContentPartPr/>
              <p14:nvPr/>
            </p14:nvContentPartPr>
            <p14:xfrm>
              <a:off x="2635231" y="5103702"/>
              <a:ext cx="416520" cy="494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246B237-03D6-C372-F62D-184596F0C5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26231" y="5094702"/>
                <a:ext cx="434160" cy="51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74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EA45-B6BA-1C9F-2046-FEC39705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for Tuples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9F27F-656F-3641-054A-FAEEB775B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product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"Milk"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product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_) =&gt; {}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..) =&gt; {}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21467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96EE-9314-53CC-AC38-ED4E9A642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Guard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0373B-8041-0080-6CA5-4F3D2B2A5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b="1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b="1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% </a:t>
            </a:r>
            <a:r>
              <a:rPr lang="en-US" b="1" dirty="0">
                <a:solidFill>
                  <a:srgbClr val="1750EB"/>
                </a:solidFill>
                <a:effectLst/>
                <a:latin typeface="JetBrains Mono"/>
              </a:rPr>
              <a:t>2 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lang="en-US" b="1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number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is even"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number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is odd"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(),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56752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0DFD0-0892-04F2-B017-9DB943F0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Guard and exhaustive check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41116-45F5-ACA1-2461-5323F1093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49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number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is more than 2"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number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is less or equal than 2"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(),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error[E0004]: non-exhaustive patterns: `Some(_)` not covered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71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D513-D539-55C0-65EF-7658C2B95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 binding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153C1-3145-68E6-30AF-F2E9D7D5A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num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num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@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..) =&gt;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"The number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 is more than 2"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@ ..=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"The number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 is less or equal than 2"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(),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410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07C5-D725-8B04-331C-E417AB6C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</a:t>
            </a:r>
            <a:r>
              <a:rPr lang="en-US" dirty="0"/>
              <a:t> pointer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FF4EF-75E1-40FB-ED06-7EAB9DDD7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fun_fun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fun_fun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first_class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fun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first_class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CB17DA-14AE-B286-BE12-BA7B249B4951}"/>
                  </a:ext>
                </a:extLst>
              </p14:cNvPr>
              <p14:cNvContentPartPr/>
              <p14:nvPr/>
            </p14:nvContentPartPr>
            <p14:xfrm>
              <a:off x="1913433" y="2971015"/>
              <a:ext cx="2430360" cy="786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CB17DA-14AE-B286-BE12-BA7B249B49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4433" y="2962015"/>
                <a:ext cx="2448000" cy="80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677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6E5A-1C5F-35A5-FF7E-DF1811DA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B19DB-0BE8-C87D-4364-7C8538B0C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employee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Director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1000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_ =&gt;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12349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8F01-669C-06ED-8DD9-E2AC644C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let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EFE37-8E38-4FD6-FCB4-677364A04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b="1" dirty="0">
                <a:solidFill>
                  <a:srgbClr val="0033B3"/>
                </a:solidFill>
                <a:effectLst/>
                <a:latin typeface="JetBrains Mono"/>
              </a:rPr>
              <a:t>if 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Director 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employee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1000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is_tall_laborer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b="1" dirty="0">
                <a:solidFill>
                  <a:srgbClr val="0033B3"/>
                </a:solidFill>
                <a:effectLst/>
                <a:latin typeface="JetBrains Mono"/>
              </a:rPr>
              <a:t>if 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Laborer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(..=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180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_) 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employee {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false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713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1C5E-5661-6E25-EB26-1FB4F13B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let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3CEAF-F6EF-5D5B-0A37-AA9F58BCD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stack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stack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stack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stack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while let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stack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7217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A9F42-FE9B-C94E-4C5E-1220AEC0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5637E-A796-46FD-EC1A-1D48B94D5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enum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6774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5BAE-23D4-C8F7-15D8-31A63EEE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Option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B2A9A-A417-B915-10BB-446B46E41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visit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(node: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node.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node.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 visit(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"Done"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012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82107-D3E3-6CD9-008D-3435D03D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Option by ref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C289F-E648-AD80-006C-1323EC4428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visit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(node: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node.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node.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 visit(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"Done"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6CC916-011D-4E8C-2383-0592B5DF4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605164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visit_ref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(node: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node.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node.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visit_ref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"Done"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EFD209B-6A1F-B3D4-1FDC-921C68B23EFF}"/>
                  </a:ext>
                </a:extLst>
              </p14:cNvPr>
              <p14:cNvContentPartPr/>
              <p14:nvPr/>
            </p14:nvContentPartPr>
            <p14:xfrm>
              <a:off x="7409058" y="2583804"/>
              <a:ext cx="579960" cy="501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EFD209B-6A1F-B3D4-1FDC-921C68B23E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00058" y="2574804"/>
                <a:ext cx="597600" cy="51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700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1FE8-50D8-A5E6-F6A0-771A228E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</a:t>
            </a:r>
            <a:r>
              <a:rPr lang="en-US" dirty="0"/>
              <a:t> pointer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62285-C7B7-8CCD-D874-DD56CFF90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|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first_class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fun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120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ECC1-2A70-BAB5-D98C-A217E81E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syntax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C3780-2CC1-D6FB-1C2D-C36C20D7D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= || {};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j: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|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j: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 {};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||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fun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||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32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7A64A-B6A7-8BF4-D14C-B4F0F774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CE6D3-A073-34A2-9236-7279485EF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|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|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first_class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       ^^^^ expected </a:t>
            </a:r>
            <a:r>
              <a:rPr lang="en-US" dirty="0" err="1">
                <a:solidFill>
                  <a:srgbClr val="FF0000"/>
                </a:solidFill>
              </a:rPr>
              <a:t>fn</a:t>
            </a:r>
            <a:r>
              <a:rPr lang="en-US" dirty="0">
                <a:solidFill>
                  <a:srgbClr val="FF0000"/>
                </a:solidFill>
              </a:rPr>
              <a:t> pointer, found closure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06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0E2E-33FD-63E9-A0AF-98F0306B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is a trait </a:t>
            </a:r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61049-DCA8-D1A9-0D62-FF9986B08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074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|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|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first_class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first_class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825BF-02DC-83DA-F040-3C57A91B6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1117" y="1825624"/>
            <a:ext cx="692396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latin typeface="JetBrains Mono"/>
              </a:rPr>
              <a:t>// not a real code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MyClosure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(), payload: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payload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br>
              <a:rPr lang="en-US" dirty="0">
                <a:solidFill>
                  <a:srgbClr val="000000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&lt;()&gt;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MyClosure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call_once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())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payload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007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C57D7F-E687-25D3-20FE-AEDBACE5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FnOnce</a:t>
            </a:r>
            <a:r>
              <a:rPr lang="en-US" dirty="0"/>
              <a:t> trait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33A046-D280-4D5D-10CD-9692B27C7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call_once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first_class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ABF9173-B3C8-558F-F792-B06794F99F25}"/>
                  </a:ext>
                </a:extLst>
              </p14:cNvPr>
              <p14:cNvContentPartPr/>
              <p14:nvPr/>
            </p14:nvContentPartPr>
            <p14:xfrm>
              <a:off x="2970258" y="2756244"/>
              <a:ext cx="833760" cy="901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ABF9173-B3C8-558F-F792-B06794F99F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61618" y="2747604"/>
                <a:ext cx="851400" cy="9194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21885C7-A8CA-5C19-E76B-DF0B5461A2BA}"/>
              </a:ext>
            </a:extLst>
          </p:cNvPr>
          <p:cNvSpPr txBox="1"/>
          <p:nvPr/>
        </p:nvSpPr>
        <p:spPr>
          <a:xfrm>
            <a:off x="2374711" y="48240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 </a:t>
            </a:r>
            <a:r>
              <a:rPr lang="ru-RU" b="1" dirty="0">
                <a:solidFill>
                  <a:srgbClr val="FF0000"/>
                </a:solidFill>
              </a:rPr>
              <a:t>value used here after move</a:t>
            </a:r>
          </a:p>
        </p:txBody>
      </p:sp>
    </p:spTree>
    <p:extLst>
      <p:ext uri="{BB962C8B-B14F-4D97-AF65-F5344CB8AC3E}">
        <p14:creationId xmlns:p14="http://schemas.microsoft.com/office/powerpoint/2010/main" val="331184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7085</TotalTime>
  <Words>3573</Words>
  <Application>Microsoft Office PowerPoint</Application>
  <PresentationFormat>Widescreen</PresentationFormat>
  <Paragraphs>235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JetBrains Mono</vt:lpstr>
      <vt:lpstr>ui-monospace</vt:lpstr>
      <vt:lpstr>Office Theme</vt:lpstr>
      <vt:lpstr>Functional Programming</vt:lpstr>
      <vt:lpstr>HW Feedback</vt:lpstr>
      <vt:lpstr>Functional Programming</vt:lpstr>
      <vt:lpstr>fn pointer</vt:lpstr>
      <vt:lpstr>fn pointer</vt:lpstr>
      <vt:lpstr>Lambda syntax</vt:lpstr>
      <vt:lpstr>Closure</vt:lpstr>
      <vt:lpstr>Closure is a trait impl</vt:lpstr>
      <vt:lpstr>FnOnce trait</vt:lpstr>
      <vt:lpstr>Fn trait</vt:lpstr>
      <vt:lpstr>Fn trait call</vt:lpstr>
      <vt:lpstr>Fn trait call</vt:lpstr>
      <vt:lpstr>Fn trait call</vt:lpstr>
      <vt:lpstr>Fn trait call and mutation</vt:lpstr>
      <vt:lpstr>FnMut trait</vt:lpstr>
      <vt:lpstr>FnMut trait</vt:lpstr>
      <vt:lpstr>Traits relation</vt:lpstr>
      <vt:lpstr>Why FnOnce declared call_once only?</vt:lpstr>
      <vt:lpstr>Destructuring</vt:lpstr>
      <vt:lpstr>Destructuring and wildcard</vt:lpstr>
      <vt:lpstr> Discriminated union</vt:lpstr>
      <vt:lpstr>Enum a union of structs</vt:lpstr>
      <vt:lpstr>Enum impl</vt:lpstr>
      <vt:lpstr>Enum and Pattern Matching</vt:lpstr>
      <vt:lpstr>Enum a union of structs</vt:lpstr>
      <vt:lpstr>Enum instantiate</vt:lpstr>
      <vt:lpstr>Pattern Matching</vt:lpstr>
      <vt:lpstr>Pattern Matching is exhaustive</vt:lpstr>
      <vt:lpstr>Match value</vt:lpstr>
      <vt:lpstr>Match value</vt:lpstr>
      <vt:lpstr>Range</vt:lpstr>
      <vt:lpstr>Match value</vt:lpstr>
      <vt:lpstr>Match value</vt:lpstr>
      <vt:lpstr>or</vt:lpstr>
      <vt:lpstr>Pattern Matching for Structs</vt:lpstr>
      <vt:lpstr>Pattern Matching for Tuples</vt:lpstr>
      <vt:lpstr>Match Guard</vt:lpstr>
      <vt:lpstr>Match Guard and exhaustive check</vt:lpstr>
      <vt:lpstr>@ binding</vt:lpstr>
      <vt:lpstr>Wildcard</vt:lpstr>
      <vt:lpstr>if let</vt:lpstr>
      <vt:lpstr>while let</vt:lpstr>
      <vt:lpstr>Option</vt:lpstr>
      <vt:lpstr>Use Option</vt:lpstr>
      <vt:lpstr>Use Option by ref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82</cp:revision>
  <dcterms:created xsi:type="dcterms:W3CDTF">2023-02-05T11:10:09Z</dcterms:created>
  <dcterms:modified xsi:type="dcterms:W3CDTF">2023-04-01T05:41:40Z</dcterms:modified>
</cp:coreProperties>
</file>