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258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Modules" id="{CDE93BC7-5E91-4A3E-B5D8-9E06EFEFE114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39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37.png"/><Relationship Id="rId4" Type="http://schemas.openxmlformats.org/officeDocument/2006/relationships/customXml" Target="../ink/ink39.xml"/><Relationship Id="rId9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4.xml"/><Relationship Id="rId5" Type="http://schemas.openxmlformats.org/officeDocument/2006/relationships/image" Target="../media/image41.png"/><Relationship Id="rId4" Type="http://schemas.openxmlformats.org/officeDocument/2006/relationships/customXml" Target="../ink/ink4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and 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03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85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dirty="0"/>
              <a:t>modules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2654</Words>
  <Application>Microsoft Office PowerPoint</Application>
  <PresentationFormat>Widescreen</PresentationFormat>
  <Paragraphs>300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OOP and Modules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  <vt:lpstr>Packages, Crates, Modules</vt:lpstr>
      <vt:lpstr>The project</vt:lpstr>
      <vt:lpstr>Crate root</vt:lpstr>
      <vt:lpstr>Modules in file (main.rs)</vt:lpstr>
      <vt:lpstr>Visibility</vt:lpstr>
      <vt:lpstr>Visibility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Files structure</vt:lpstr>
      <vt:lpstr>Folders</vt:lpstr>
      <vt:lpstr>Folders</vt:lpstr>
      <vt:lpstr>Folders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208</cp:revision>
  <dcterms:created xsi:type="dcterms:W3CDTF">2023-02-05T11:10:09Z</dcterms:created>
  <dcterms:modified xsi:type="dcterms:W3CDTF">2023-03-11T13:01:26Z</dcterms:modified>
</cp:coreProperties>
</file>